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D75CB-FFFA-4E21-866F-5C6F37706A88}" v="285" dt="2020-06-02T19:21:20.188"/>
    <p1510:client id="{0B1BBD53-A90F-4A5E-9D00-94142317E8DD}" v="471" dt="2020-05-29T00:58:25.600"/>
    <p1510:client id="{10EB9C9D-9E0C-4829-8BB2-D360800BA892}" v="179" dt="2020-06-15T15:33:24.254"/>
    <p1510:client id="{4A8D4489-8833-4BF2-9F2B-9501E8BC2132}" v="314" dt="2020-06-03T15:00:47.848"/>
    <p1510:client id="{6C398DB7-DFED-4E2A-8967-FE75C7990A1B}" v="280" dt="2020-06-01T22:05:07.855"/>
    <p1510:client id="{79264F24-46A8-49F0-98D1-3B2662314159}" v="3" dt="2020-06-02T20:29:26.670"/>
    <p1510:client id="{85609BEC-3A20-4A32-9959-251523258627}" v="416" dt="2020-06-04T21:31:20.268"/>
    <p1510:client id="{91DC1D39-6536-4FEA-9EAA-4BDF8D06B061}" v="19" dt="2020-05-29T01:09:29.297"/>
    <p1510:client id="{B765D6B2-EF7B-42AC-890E-93DE9C83D3C0}" v="21" dt="2020-06-02T20:24:21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NONICO" userId="S::felipe.canonico@fatec.sp.gov.br::f45969c9-6efe-42db-b059-db4637abe4b8" providerId="AD" clId="Web-{85609BEC-3A20-4A32-9959-251523258627}"/>
    <pc:docChg chg="addSld delSld modSld sldOrd">
      <pc:chgData name="FELIPE CANONICO" userId="S::felipe.canonico@fatec.sp.gov.br::f45969c9-6efe-42db-b059-db4637abe4b8" providerId="AD" clId="Web-{85609BEC-3A20-4A32-9959-251523258627}" dt="2020-06-04T21:31:20.268" v="415" actId="1076"/>
      <pc:docMkLst>
        <pc:docMk/>
      </pc:docMkLst>
      <pc:sldChg chg="new del">
        <pc:chgData name="FELIPE CANONICO" userId="S::felipe.canonico@fatec.sp.gov.br::f45969c9-6efe-42db-b059-db4637abe4b8" providerId="AD" clId="Web-{85609BEC-3A20-4A32-9959-251523258627}" dt="2020-06-04T21:14:40.270" v="3"/>
        <pc:sldMkLst>
          <pc:docMk/>
          <pc:sldMk cId="418343706" sldId="263"/>
        </pc:sldMkLst>
      </pc:sldChg>
      <pc:sldChg chg="addSp delSp modSp add ord replId">
        <pc:chgData name="FELIPE CANONICO" userId="S::felipe.canonico@fatec.sp.gov.br::f45969c9-6efe-42db-b059-db4637abe4b8" providerId="AD" clId="Web-{85609BEC-3A20-4A32-9959-251523258627}" dt="2020-06-04T21:31:20.268" v="415" actId="1076"/>
        <pc:sldMkLst>
          <pc:docMk/>
          <pc:sldMk cId="1109707943" sldId="263"/>
        </pc:sldMkLst>
        <pc:spChg chg="mod">
          <ac:chgData name="FELIPE CANONICO" userId="S::felipe.canonico@fatec.sp.gov.br::f45969c9-6efe-42db-b059-db4637abe4b8" providerId="AD" clId="Web-{85609BEC-3A20-4A32-9959-251523258627}" dt="2020-06-04T21:30:59.705" v="410" actId="1076"/>
          <ac:spMkLst>
            <pc:docMk/>
            <pc:sldMk cId="1109707943" sldId="263"/>
            <ac:spMk id="2" creationId="{26713D09-8535-423F-AC2F-30CF4453C6C6}"/>
          </ac:spMkLst>
        </pc:spChg>
        <pc:spChg chg="mod">
          <ac:chgData name="FELIPE CANONICO" userId="S::felipe.canonico@fatec.sp.gov.br::f45969c9-6efe-42db-b059-db4637abe4b8" providerId="AD" clId="Web-{85609BEC-3A20-4A32-9959-251523258627}" dt="2020-06-04T21:31:08.330" v="413" actId="14100"/>
          <ac:spMkLst>
            <pc:docMk/>
            <pc:sldMk cId="1109707943" sldId="263"/>
            <ac:spMk id="3" creationId="{5B52C7AB-0A6A-41BD-90C7-7B26FB7D0461}"/>
          </ac:spMkLst>
        </pc:spChg>
        <pc:spChg chg="mod">
          <ac:chgData name="FELIPE CANONICO" userId="S::felipe.canonico@fatec.sp.gov.br::f45969c9-6efe-42db-b059-db4637abe4b8" providerId="AD" clId="Web-{85609BEC-3A20-4A32-9959-251523258627}" dt="2020-06-04T21:31:20.268" v="415" actId="1076"/>
          <ac:spMkLst>
            <pc:docMk/>
            <pc:sldMk cId="1109707943" sldId="263"/>
            <ac:spMk id="4" creationId="{DDBC1A99-C084-4352-9D0E-3D2C300C5F73}"/>
          </ac:spMkLst>
        </pc:spChg>
        <pc:spChg chg="mod">
          <ac:chgData name="FELIPE CANONICO" userId="S::felipe.canonico@fatec.sp.gov.br::f45969c9-6efe-42db-b059-db4637abe4b8" providerId="AD" clId="Web-{85609BEC-3A20-4A32-9959-251523258627}" dt="2020-06-04T21:21:20.682" v="308" actId="20577"/>
          <ac:spMkLst>
            <pc:docMk/>
            <pc:sldMk cId="1109707943" sldId="263"/>
            <ac:spMk id="6" creationId="{F8EBE9A8-D06C-4B20-A0D4-3027E2E3F5F4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22" creationId="{362D44EE-C852-4460-B8B5-C4F2BC20510C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24" creationId="{658970D8-8D1D-4B5C-894B-E871CC86543D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26" creationId="{F227E5B6-9132-43CA-B503-37A18562ADF2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28" creationId="{03C2051E-A88D-48E5-BACF-AAED17892722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30" creationId="{7821A508-2985-4905-874A-527429BAABFA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32" creationId="{D2929CB1-0E3C-4B2D-ADC5-0154FB33BA44}"/>
          </ac:spMkLst>
        </pc:spChg>
        <pc:spChg chg="del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34" creationId="{5F2F0C84-BE8C-4DC2-A6D3-30349A801D5C}"/>
          </ac:spMkLst>
        </pc:spChg>
        <pc:spChg chg="add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39" creationId="{23DA7759-3209-4FE2-96D1-4EEDD81E9EA0}"/>
          </ac:spMkLst>
        </pc:spChg>
        <pc:spChg chg="add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41" creationId="{41460DAD-8769-4C9F-9C8C-BB0443909D76}"/>
          </ac:spMkLst>
        </pc:spChg>
        <pc:spChg chg="add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43" creationId="{2EB492CD-616E-47F8-933B-5E2D952A0593}"/>
          </ac:spMkLst>
        </pc:spChg>
        <pc:spChg chg="add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45" creationId="{59383CF9-23B5-4335-9B21-1791C4CF1C75}"/>
          </ac:spMkLst>
        </pc:spChg>
        <pc:spChg chg="add">
          <ac:chgData name="FELIPE CANONICO" userId="S::felipe.canonico@fatec.sp.gov.br::f45969c9-6efe-42db-b059-db4637abe4b8" providerId="AD" clId="Web-{85609BEC-3A20-4A32-9959-251523258627}" dt="2020-06-04T21:26:02.982" v="360"/>
          <ac:spMkLst>
            <pc:docMk/>
            <pc:sldMk cId="1109707943" sldId="263"/>
            <ac:spMk id="47" creationId="{0007FE00-9498-4706-B255-6437B0252C02}"/>
          </ac:spMkLst>
        </pc:spChg>
        <pc:picChg chg="add mod ord">
          <ac:chgData name="FELIPE CANONICO" userId="S::felipe.canonico@fatec.sp.gov.br::f45969c9-6efe-42db-b059-db4637abe4b8" providerId="AD" clId="Web-{85609BEC-3A20-4A32-9959-251523258627}" dt="2020-06-04T21:30:46.205" v="409"/>
          <ac:picMkLst>
            <pc:docMk/>
            <pc:sldMk cId="1109707943" sldId="263"/>
            <ac:picMk id="5" creationId="{E05D03D0-B956-4CBC-AC7E-24B96B8015F6}"/>
          </ac:picMkLst>
        </pc:picChg>
        <pc:picChg chg="del">
          <ac:chgData name="FELIPE CANONICO" userId="S::felipe.canonico@fatec.sp.gov.br::f45969c9-6efe-42db-b059-db4637abe4b8" providerId="AD" clId="Web-{85609BEC-3A20-4A32-9959-251523258627}" dt="2020-06-04T21:20:45.619" v="248"/>
          <ac:picMkLst>
            <pc:docMk/>
            <pc:sldMk cId="1109707943" sldId="263"/>
            <ac:picMk id="7" creationId="{4EA1D785-4CD7-413B-9051-3F875835EBFF}"/>
          </ac:picMkLst>
        </pc:picChg>
      </pc:sldChg>
      <pc:sldChg chg="add del replId">
        <pc:chgData name="FELIPE CANONICO" userId="S::felipe.canonico@fatec.sp.gov.br::f45969c9-6efe-42db-b059-db4637abe4b8" providerId="AD" clId="Web-{85609BEC-3A20-4A32-9959-251523258627}" dt="2020-06-04T20:09:25.515" v="2"/>
        <pc:sldMkLst>
          <pc:docMk/>
          <pc:sldMk cId="3738909976" sldId="264"/>
        </pc:sldMkLst>
      </pc:sldChg>
    </pc:docChg>
  </pc:docChgLst>
  <pc:docChgLst>
    <pc:chgData name="LUIS HENRIQUE VIANA DE CARVALHO" userId="S::luis.carvalho9@fatec.sp.gov.br::8091fd0a-d7e9-4812-98cd-1ec934510dfa" providerId="AD" clId="Web-{4A8D4489-8833-4BF2-9F2B-9501E8BC2132}"/>
    <pc:docChg chg="addSld modSld sldOrd">
      <pc:chgData name="LUIS HENRIQUE VIANA DE CARVALHO" userId="S::luis.carvalho9@fatec.sp.gov.br::8091fd0a-d7e9-4812-98cd-1ec934510dfa" providerId="AD" clId="Web-{4A8D4489-8833-4BF2-9F2B-9501E8BC2132}" dt="2020-06-03T15:00:47.848" v="310" actId="20577"/>
      <pc:docMkLst>
        <pc:docMk/>
      </pc:docMkLst>
      <pc:sldChg chg="addSp delSp modSp new mod ord setBg">
        <pc:chgData name="LUIS HENRIQUE VIANA DE CARVALHO" userId="S::luis.carvalho9@fatec.sp.gov.br::8091fd0a-d7e9-4812-98cd-1ec934510dfa" providerId="AD" clId="Web-{4A8D4489-8833-4BF2-9F2B-9501E8BC2132}" dt="2020-06-03T15:00:45.317" v="308" actId="20577"/>
        <pc:sldMkLst>
          <pc:docMk/>
          <pc:sldMk cId="3489763495" sldId="262"/>
        </pc:sldMkLst>
        <pc:spChg chg="mo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2" creationId="{A7088447-D29F-4590-8B8C-FF84BD3297CB}"/>
          </ac:spMkLst>
        </pc:spChg>
        <pc:spChg chg="del mod">
          <ac:chgData name="LUIS HENRIQUE VIANA DE CARVALHO" userId="S::luis.carvalho9@fatec.sp.gov.br::8091fd0a-d7e9-4812-98cd-1ec934510dfa" providerId="AD" clId="Web-{4A8D4489-8833-4BF2-9F2B-9501E8BC2132}" dt="2020-06-03T14:59:40.989" v="302"/>
          <ac:spMkLst>
            <pc:docMk/>
            <pc:sldMk cId="3489763495" sldId="262"/>
            <ac:spMk id="3" creationId="{03A57BDA-885B-478C-9232-459D5C936C44}"/>
          </ac:spMkLst>
        </pc:spChg>
        <pc:spChg chg="mod">
          <ac:chgData name="LUIS HENRIQUE VIANA DE CARVALHO" userId="S::luis.carvalho9@fatec.sp.gov.br::8091fd0a-d7e9-4812-98cd-1ec934510dfa" providerId="AD" clId="Web-{4A8D4489-8833-4BF2-9F2B-9501E8BC2132}" dt="2020-06-03T15:00:45.317" v="308" actId="20577"/>
          <ac:spMkLst>
            <pc:docMk/>
            <pc:sldMk cId="3489763495" sldId="262"/>
            <ac:spMk id="4" creationId="{FDA323CF-6B15-49EA-8405-098A5483688D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10" creationId="{23DA7759-3209-4FE2-96D1-4EEDD81E9EA0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12" creationId="{41460DAD-8769-4C9F-9C8C-BB0443909D76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14" creationId="{6A84B152-3496-4C52-AF08-97AFFC09DD2C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16" creationId="{6B2ADB95-0FA3-4BD7-A8AC-89D014A83E5B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18" creationId="{C924DBCE-E731-4B22-8181-A39C1D86276C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20" creationId="{4CBF9756-6AC8-4C65-84DF-56FBFFA1D873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22" creationId="{2D385988-EAAF-4C27-AF8A-2BFBECAF3D4F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26" creationId="{B621D332-7329-4994-8836-C429A51B7549}"/>
          </ac:spMkLst>
        </pc:spChg>
        <pc:spChg chg="add">
          <ac:chgData name="LUIS HENRIQUE VIANA DE CARVALHO" userId="S::luis.carvalho9@fatec.sp.gov.br::8091fd0a-d7e9-4812-98cd-1ec934510dfa" providerId="AD" clId="Web-{4A8D4489-8833-4BF2-9F2B-9501E8BC2132}" dt="2020-06-03T14:59:50.161" v="303"/>
          <ac:spMkLst>
            <pc:docMk/>
            <pc:sldMk cId="3489763495" sldId="262"/>
            <ac:spMk id="28" creationId="{2D20F754-35A9-4508-BE3C-C59996D1437B}"/>
          </ac:spMkLst>
        </pc:spChg>
        <pc:picChg chg="add mod ord modCrop">
          <ac:chgData name="LUIS HENRIQUE VIANA DE CARVALHO" userId="S::luis.carvalho9@fatec.sp.gov.br::8091fd0a-d7e9-4812-98cd-1ec934510dfa" providerId="AD" clId="Web-{4A8D4489-8833-4BF2-9F2B-9501E8BC2132}" dt="2020-06-03T14:59:50.161" v="303"/>
          <ac:picMkLst>
            <pc:docMk/>
            <pc:sldMk cId="3489763495" sldId="262"/>
            <ac:picMk id="5" creationId="{8D9BA940-9359-4B8A-9009-01F66596D8FF}"/>
          </ac:picMkLst>
        </pc:picChg>
        <pc:cxnChg chg="add">
          <ac:chgData name="LUIS HENRIQUE VIANA DE CARVALHO" userId="S::luis.carvalho9@fatec.sp.gov.br::8091fd0a-d7e9-4812-98cd-1ec934510dfa" providerId="AD" clId="Web-{4A8D4489-8833-4BF2-9F2B-9501E8BC2132}" dt="2020-06-03T14:59:50.161" v="303"/>
          <ac:cxnSpMkLst>
            <pc:docMk/>
            <pc:sldMk cId="3489763495" sldId="262"/>
            <ac:cxnSpMk id="24" creationId="{43621FD4-D14D-45D5-9A57-9A2DE5EA59C0}"/>
          </ac:cxnSpMkLst>
        </pc:cxnChg>
      </pc:sldChg>
    </pc:docChg>
  </pc:docChgLst>
  <pc:docChgLst>
    <pc:chgData name="VINICIUS LEITE FELIX" userId="S::vinicius.felix3@fatec.sp.gov.br::c21e4e5a-1d29-421f-8071-56db32afa580" providerId="AD" clId="Web-{071D75CB-FFFA-4E21-866F-5C6F37706A88}"/>
    <pc:docChg chg="addSld delSld modSld">
      <pc:chgData name="VINICIUS LEITE FELIX" userId="S::vinicius.felix3@fatec.sp.gov.br::c21e4e5a-1d29-421f-8071-56db32afa580" providerId="AD" clId="Web-{071D75CB-FFFA-4E21-866F-5C6F37706A88}" dt="2020-06-02T19:21:20.188" v="288" actId="20577"/>
      <pc:docMkLst>
        <pc:docMk/>
      </pc:docMkLst>
      <pc:sldChg chg="addSp delSp modSp">
        <pc:chgData name="VINICIUS LEITE FELIX" userId="S::vinicius.felix3@fatec.sp.gov.br::c21e4e5a-1d29-421f-8071-56db32afa580" providerId="AD" clId="Web-{071D75CB-FFFA-4E21-866F-5C6F37706A88}" dt="2020-06-02T18:42:39.790" v="77" actId="20577"/>
        <pc:sldMkLst>
          <pc:docMk/>
          <pc:sldMk cId="4275706677" sldId="260"/>
        </pc:sldMkLst>
        <pc:spChg chg="mod">
          <ac:chgData name="VINICIUS LEITE FELIX" userId="S::vinicius.felix3@fatec.sp.gov.br::c21e4e5a-1d29-421f-8071-56db32afa580" providerId="AD" clId="Web-{071D75CB-FFFA-4E21-866F-5C6F37706A88}" dt="2020-06-02T18:40:33.207" v="46" actId="14100"/>
          <ac:spMkLst>
            <pc:docMk/>
            <pc:sldMk cId="4275706677" sldId="260"/>
            <ac:spMk id="2" creationId="{AC7EBCF4-2F8A-4BFE-ACB6-FB61A3AA2448}"/>
          </ac:spMkLst>
        </pc:spChg>
        <pc:spChg chg="add mod">
          <ac:chgData name="VINICIUS LEITE FELIX" userId="S::vinicius.felix3@fatec.sp.gov.br::c21e4e5a-1d29-421f-8071-56db32afa580" providerId="AD" clId="Web-{071D75CB-FFFA-4E21-866F-5C6F37706A88}" dt="2020-06-02T18:42:39.790" v="77" actId="20577"/>
          <ac:spMkLst>
            <pc:docMk/>
            <pc:sldMk cId="4275706677" sldId="260"/>
            <ac:spMk id="3" creationId="{1D337F9D-65EC-478A-B4A9-B013F76DDF6C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64" v="5"/>
          <ac:spMkLst>
            <pc:docMk/>
            <pc:sldMk cId="4275706677" sldId="260"/>
            <ac:spMk id="17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64" v="5"/>
          <ac:spMkLst>
            <pc:docMk/>
            <pc:sldMk cId="4275706677" sldId="260"/>
            <ac:spMk id="19" creationId="{2B30C86D-5A07-48BC-9C9D-6F9A2DB1E9E1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64" v="5"/>
          <ac:spMkLst>
            <pc:docMk/>
            <pc:sldMk cId="4275706677" sldId="260"/>
            <ac:spMk id="21" creationId="{B9E248E0-55F8-4E45-A07F-B49E0EEA97ED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64" v="5"/>
          <ac:spMkLst>
            <pc:docMk/>
            <pc:sldMk cId="4275706677" sldId="260"/>
            <ac:spMk id="26" creationId="{311F016A-A753-449B-9EA6-322199B7119E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28" creationId="{23DA7759-3209-4FE2-96D1-4EEDD81E9EA0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29" creationId="{41460DAD-8769-4C9F-9C8C-BB0443909D76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30" creationId="{B23AC43E-62CC-4AE5-ADC3-32099D0A20DE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32.466" v="2"/>
          <ac:spMkLst>
            <pc:docMk/>
            <pc:sldMk cId="4275706677" sldId="260"/>
            <ac:spMk id="31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32" creationId="{FEAA2B19-F1D9-44D1-9233-141B3FF2FA8B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32.466" v="2"/>
          <ac:spMkLst>
            <pc:docMk/>
            <pc:sldMk cId="4275706677" sldId="260"/>
            <ac:spMk id="33" creationId="{2B30C86D-5A07-48BC-9C9D-6F9A2DB1E9E1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34" creationId="{0F646DF8-223D-47DD-95B1-F2654229E56C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32.466" v="2"/>
          <ac:spMkLst>
            <pc:docMk/>
            <pc:sldMk cId="4275706677" sldId="260"/>
            <ac:spMk id="35" creationId="{DD453324-C6A3-43E4-B553-D28495028D01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36" creationId="{3B438362-1E1E-4C62-A99E-4134CB16366C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32.466" v="2"/>
          <ac:spMkLst>
            <pc:docMk/>
            <pc:sldMk cId="4275706677" sldId="260"/>
            <ac:spMk id="37" creationId="{E2635EE6-D269-46B5-8431-4D0F084D44A9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38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32.466" v="2"/>
          <ac:spMkLst>
            <pc:docMk/>
            <pc:sldMk cId="4275706677" sldId="260"/>
            <ac:spMk id="39" creationId="{18E928D9-3091-4385-B979-265D55AD02CE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40" creationId="{2B30C86D-5A07-48BC-9C9D-6F9A2DB1E9E1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32.466" v="2"/>
          <ac:spMkLst>
            <pc:docMk/>
            <pc:sldMk cId="4275706677" sldId="260"/>
            <ac:spMk id="41" creationId="{7D602432-D774-4CF5-94E8-7D52D01059D2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42" creationId="{B9E248E0-55F8-4E45-A07F-B49E0EEA97ED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44" creationId="{311F016A-A753-449B-9EA6-322199B7119E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45" creationId="{CB147A70-DC29-4DDF-A34C-2B82C6E2295E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8:37:52.248" v="4"/>
          <ac:spMkLst>
            <pc:docMk/>
            <pc:sldMk cId="4275706677" sldId="260"/>
            <ac:spMk id="47" creationId="{6C077334-5571-4B83-A83E-4CCCFA7B5E8A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49" creationId="{8A7BA06D-B3FF-4E91-8639-B4569AE3AA23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51" creationId="{2B30C86D-5A07-48BC-9C9D-6F9A2DB1E9E1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53" creationId="{1C4FDBE2-32F7-4AC4-A40C-C51C65B1D474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55" creationId="{E2B33195-5BCA-4BB7-A82D-6739522687DD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57" creationId="{11156773-3FB3-46D9-9F87-821287404830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59" creationId="{E8EA24D0-C854-4AA8-B8FD-D252660D8840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8:38:32.469" v="12"/>
          <ac:spMkLst>
            <pc:docMk/>
            <pc:sldMk cId="4275706677" sldId="260"/>
            <ac:spMk id="61" creationId="{CF8AD9F3-9AF6-494F-83A3-2F677563935C}"/>
          </ac:spMkLst>
        </pc:spChg>
        <pc:picChg chg="mod">
          <ac:chgData name="VINICIUS LEITE FELIX" userId="S::vinicius.felix3@fatec.sp.gov.br::c21e4e5a-1d29-421f-8071-56db32afa580" providerId="AD" clId="Web-{071D75CB-FFFA-4E21-866F-5C6F37706A88}" dt="2020-06-02T18:38:32.469" v="12"/>
          <ac:picMkLst>
            <pc:docMk/>
            <pc:sldMk cId="4275706677" sldId="260"/>
            <ac:picMk id="8" creationId="{CB7D7C74-70A6-4846-BDE8-81B43460EB6F}"/>
          </ac:picMkLst>
        </pc:picChg>
        <pc:picChg chg="mod ord">
          <ac:chgData name="VINICIUS LEITE FELIX" userId="S::vinicius.felix3@fatec.sp.gov.br::c21e4e5a-1d29-421f-8071-56db32afa580" providerId="AD" clId="Web-{071D75CB-FFFA-4E21-866F-5C6F37706A88}" dt="2020-06-02T18:38:32.469" v="12"/>
          <ac:picMkLst>
            <pc:docMk/>
            <pc:sldMk cId="4275706677" sldId="260"/>
            <ac:picMk id="9" creationId="{C1B3A9E2-8C84-4D09-95A0-9970ADC9A6F5}"/>
          </ac:picMkLst>
        </pc:picChg>
        <pc:cxnChg chg="add del">
          <ac:chgData name="VINICIUS LEITE FELIX" userId="S::vinicius.felix3@fatec.sp.gov.br::c21e4e5a-1d29-421f-8071-56db32afa580" providerId="AD" clId="Web-{071D75CB-FFFA-4E21-866F-5C6F37706A88}" dt="2020-06-02T18:37:52.248" v="4"/>
          <ac:cxnSpMkLst>
            <pc:docMk/>
            <pc:sldMk cId="4275706677" sldId="260"/>
            <ac:cxnSpMk id="43" creationId="{2F61ABFD-DE05-41FD-A6B7-6D40196C1570}"/>
          </ac:cxnSpMkLst>
        </pc:cxnChg>
      </pc:sldChg>
      <pc:sldChg chg="del">
        <pc:chgData name="VINICIUS LEITE FELIX" userId="S::vinicius.felix3@fatec.sp.gov.br::c21e4e5a-1d29-421f-8071-56db32afa580" providerId="AD" clId="Web-{071D75CB-FFFA-4E21-866F-5C6F37706A88}" dt="2020-06-02T18:36:28.433" v="0"/>
        <pc:sldMkLst>
          <pc:docMk/>
          <pc:sldMk cId="1654842952" sldId="261"/>
        </pc:sldMkLst>
      </pc:sldChg>
      <pc:sldChg chg="addSp delSp modSp new mod setBg">
        <pc:chgData name="VINICIUS LEITE FELIX" userId="S::vinicius.felix3@fatec.sp.gov.br::c21e4e5a-1d29-421f-8071-56db32afa580" providerId="AD" clId="Web-{071D75CB-FFFA-4E21-866F-5C6F37706A88}" dt="2020-06-02T19:21:20.172" v="287" actId="20577"/>
        <pc:sldMkLst>
          <pc:docMk/>
          <pc:sldMk cId="3998749219" sldId="261"/>
        </pc:sldMkLst>
        <pc:spChg chg="mod">
          <ac:chgData name="VINICIUS LEITE FELIX" userId="S::vinicius.felix3@fatec.sp.gov.br::c21e4e5a-1d29-421f-8071-56db32afa580" providerId="AD" clId="Web-{071D75CB-FFFA-4E21-866F-5C6F37706A88}" dt="2020-06-02T19:13:51.656" v="146" actId="20577"/>
          <ac:spMkLst>
            <pc:docMk/>
            <pc:sldMk cId="3998749219" sldId="261"/>
            <ac:spMk id="2" creationId="{2E1C6B3C-E954-4324-AB90-4924F148BCF2}"/>
          </ac:spMkLst>
        </pc:spChg>
        <pc:spChg chg="del">
          <ac:chgData name="VINICIUS LEITE FELIX" userId="S::vinicius.felix3@fatec.sp.gov.br::c21e4e5a-1d29-421f-8071-56db32afa580" providerId="AD" clId="Web-{071D75CB-FFFA-4E21-866F-5C6F37706A88}" dt="2020-06-02T19:00:16.876" v="80"/>
          <ac:spMkLst>
            <pc:docMk/>
            <pc:sldMk cId="3998749219" sldId="261"/>
            <ac:spMk id="3" creationId="{32CC659A-848C-43B2-807D-0B2D829F4BDB}"/>
          </ac:spMkLst>
        </pc:spChg>
        <pc:spChg chg="mod ord">
          <ac:chgData name="VINICIUS LEITE FELIX" userId="S::vinicius.felix3@fatec.sp.gov.br::c21e4e5a-1d29-421f-8071-56db32afa580" providerId="AD" clId="Web-{071D75CB-FFFA-4E21-866F-5C6F37706A88}" dt="2020-06-02T19:01:59.427" v="101" actId="20577"/>
          <ac:spMkLst>
            <pc:docMk/>
            <pc:sldMk cId="3998749219" sldId="261"/>
            <ac:spMk id="4" creationId="{8B9BAFBB-81A9-4C95-BF83-A4F2AD178D17}"/>
          </ac:spMkLst>
        </pc:spChg>
        <pc:spChg chg="add mod">
          <ac:chgData name="VINICIUS LEITE FELIX" userId="S::vinicius.felix3@fatec.sp.gov.br::c21e4e5a-1d29-421f-8071-56db32afa580" providerId="AD" clId="Web-{071D75CB-FFFA-4E21-866F-5C6F37706A88}" dt="2020-06-02T19:07:38.955" v="130" actId="20577"/>
          <ac:spMkLst>
            <pc:docMk/>
            <pc:sldMk cId="3998749219" sldId="261"/>
            <ac:spMk id="7" creationId="{CA143CB3-7099-4D9E-AE3B-FCB1B01F0EB6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9" creationId="{23DA7759-3209-4FE2-96D1-4EEDD81E9EA0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11" creationId="{41460DAD-8769-4C9F-9C8C-BB0443909D76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13" creationId="{907EF6B7-1338-4443-8C46-6A318D952DFD}"/>
          </ac:spMkLst>
        </pc:spChg>
        <pc:spChg chg="add mod">
          <ac:chgData name="VINICIUS LEITE FELIX" userId="S::vinicius.felix3@fatec.sp.gov.br::c21e4e5a-1d29-421f-8071-56db32afa580" providerId="AD" clId="Web-{071D75CB-FFFA-4E21-866F-5C6F37706A88}" dt="2020-06-02T19:21:20.172" v="287" actId="20577"/>
          <ac:spMkLst>
            <pc:docMk/>
            <pc:sldMk cId="3998749219" sldId="261"/>
            <ac:spMk id="14" creationId="{7DAAC87D-DA4A-4591-BE8D-E53FC19D5D32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15" creationId="{DAAE4CDD-124C-4DCF-9584-B6033B545DD5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17" creationId="{081E4A58-353D-44AE-B2FC-2A74E2E400F7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19" creationId="{23DA7759-3209-4FE2-96D1-4EEDD81E9EA0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20" creationId="{41460DAD-8769-4C9F-9C8C-BB0443909D76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21" creationId="{6A84B152-3496-4C52-AF08-97AFFC09DD2C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0:59.065" v="83"/>
          <ac:spMkLst>
            <pc:docMk/>
            <pc:sldMk cId="3998749219" sldId="261"/>
            <ac:spMk id="22" creationId="{23DA7759-3209-4FE2-96D1-4EEDD81E9EA0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23" creationId="{6B2ADB95-0FA3-4BD7-A8AC-89D014A83E5B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0:59.065" v="83"/>
          <ac:spMkLst>
            <pc:docMk/>
            <pc:sldMk cId="3998749219" sldId="261"/>
            <ac:spMk id="24" creationId="{41460DAD-8769-4C9F-9C8C-BB0443909D76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25" creationId="{C924DBCE-E731-4B22-8181-A39C1D86276C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0:59.065" v="83"/>
          <ac:spMkLst>
            <pc:docMk/>
            <pc:sldMk cId="3998749219" sldId="261"/>
            <ac:spMk id="26" creationId="{2EB492CD-616E-47F8-933B-5E2D952A0593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27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0:59.065" v="83"/>
          <ac:spMkLst>
            <pc:docMk/>
            <pc:sldMk cId="3998749219" sldId="261"/>
            <ac:spMk id="28" creationId="{59383CF9-23B5-4335-9B21-1791C4CF1C75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29" creationId="{2B30C86D-5A07-48BC-9C9D-6F9A2DB1E9E1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0:59.065" v="83"/>
          <ac:spMkLst>
            <pc:docMk/>
            <pc:sldMk cId="3998749219" sldId="261"/>
            <ac:spMk id="30" creationId="{0007FE00-9498-4706-B255-6437B0252C02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31" creationId="{3301E07F-4F79-4B58-8698-EF24DC1ECDBF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32" creationId="{4CBF9756-6AC8-4C65-84DF-56FBFFA1D873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33" creationId="{E58B2195-5055-402F-A3E7-53FF0E4980C3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34" creationId="{2D385988-EAAF-4C27-AF8A-2BFBECAF3D4F}"/>
          </ac:spMkLst>
        </pc:spChg>
        <pc:spChg chg="add">
          <ac:chgData name="VINICIUS LEITE FELIX" userId="S::vinicius.felix3@fatec.sp.gov.br::c21e4e5a-1d29-421f-8071-56db32afa580" providerId="AD" clId="Web-{071D75CB-FFFA-4E21-866F-5C6F37706A88}" dt="2020-06-02T19:01:26.082" v="86"/>
          <ac:spMkLst>
            <pc:docMk/>
            <pc:sldMk cId="3998749219" sldId="261"/>
            <ac:spMk id="35" creationId="{9EE6F773-742A-491A-9A00-A2A150DF500A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38" creationId="{B621D332-7329-4994-8836-C429A51B7549}"/>
          </ac:spMkLst>
        </pc:spChg>
        <pc:spChg chg="add del">
          <ac:chgData name="VINICIUS LEITE FELIX" userId="S::vinicius.felix3@fatec.sp.gov.br::c21e4e5a-1d29-421f-8071-56db32afa580" providerId="AD" clId="Web-{071D75CB-FFFA-4E21-866F-5C6F37706A88}" dt="2020-06-02T19:01:26.066" v="85"/>
          <ac:spMkLst>
            <pc:docMk/>
            <pc:sldMk cId="3998749219" sldId="261"/>
            <ac:spMk id="40" creationId="{2D20F754-35A9-4508-BE3C-C59996D1437B}"/>
          </ac:spMkLst>
        </pc:spChg>
        <pc:picChg chg="add del mod">
          <ac:chgData name="VINICIUS LEITE FELIX" userId="S::vinicius.felix3@fatec.sp.gov.br::c21e4e5a-1d29-421f-8071-56db32afa580" providerId="AD" clId="Web-{071D75CB-FFFA-4E21-866F-5C6F37706A88}" dt="2020-06-02T19:13:11.608" v="133"/>
          <ac:picMkLst>
            <pc:docMk/>
            <pc:sldMk cId="3998749219" sldId="261"/>
            <ac:picMk id="5" creationId="{0C7487C2-B15B-417A-B7A1-B20C32C5B2B3}"/>
          </ac:picMkLst>
        </pc:picChg>
        <pc:picChg chg="add del mod">
          <ac:chgData name="VINICIUS LEITE FELIX" userId="S::vinicius.felix3@fatec.sp.gov.br::c21e4e5a-1d29-421f-8071-56db32afa580" providerId="AD" clId="Web-{071D75CB-FFFA-4E21-866F-5C6F37706A88}" dt="2020-06-02T19:13:19.842" v="134"/>
          <ac:picMkLst>
            <pc:docMk/>
            <pc:sldMk cId="3998749219" sldId="261"/>
            <ac:picMk id="6" creationId="{23AE4344-F1CA-4DE2-A086-D057940B96AD}"/>
          </ac:picMkLst>
        </pc:picChg>
        <pc:picChg chg="add mod">
          <ac:chgData name="VINICIUS LEITE FELIX" userId="S::vinicius.felix3@fatec.sp.gov.br::c21e4e5a-1d29-421f-8071-56db32afa580" providerId="AD" clId="Web-{071D75CB-FFFA-4E21-866F-5C6F37706A88}" dt="2020-06-02T19:15:57.739" v="164" actId="14100"/>
          <ac:picMkLst>
            <pc:docMk/>
            <pc:sldMk cId="3998749219" sldId="261"/>
            <ac:picMk id="8" creationId="{4FD502E1-9865-4C36-BEE3-8E9A672D2351}"/>
          </ac:picMkLst>
        </pc:picChg>
        <pc:picChg chg="add del mod">
          <ac:chgData name="VINICIUS LEITE FELIX" userId="S::vinicius.felix3@fatec.sp.gov.br::c21e4e5a-1d29-421f-8071-56db32afa580" providerId="AD" clId="Web-{071D75CB-FFFA-4E21-866F-5C6F37706A88}" dt="2020-06-02T19:15:17.269" v="153"/>
          <ac:picMkLst>
            <pc:docMk/>
            <pc:sldMk cId="3998749219" sldId="261"/>
            <ac:picMk id="10" creationId="{A785450C-937E-49EA-9522-A4994B70AF96}"/>
          </ac:picMkLst>
        </pc:picChg>
        <pc:picChg chg="add mod">
          <ac:chgData name="VINICIUS LEITE FELIX" userId="S::vinicius.felix3@fatec.sp.gov.br::c21e4e5a-1d29-421f-8071-56db32afa580" providerId="AD" clId="Web-{071D75CB-FFFA-4E21-866F-5C6F37706A88}" dt="2020-06-02T19:16:00.801" v="165" actId="1076"/>
          <ac:picMkLst>
            <pc:docMk/>
            <pc:sldMk cId="3998749219" sldId="261"/>
            <ac:picMk id="12" creationId="{960EE1CD-EFDE-4256-B1D1-E35360C4C391}"/>
          </ac:picMkLst>
        </pc:picChg>
        <pc:cxnChg chg="add del">
          <ac:chgData name="VINICIUS LEITE FELIX" userId="S::vinicius.felix3@fatec.sp.gov.br::c21e4e5a-1d29-421f-8071-56db32afa580" providerId="AD" clId="Web-{071D75CB-FFFA-4E21-866F-5C6F37706A88}" dt="2020-06-02T19:01:26.066" v="85"/>
          <ac:cxnSpMkLst>
            <pc:docMk/>
            <pc:sldMk cId="3998749219" sldId="261"/>
            <ac:cxnSpMk id="36" creationId="{43621FD4-D14D-45D5-9A57-9A2DE5EA59C0}"/>
          </ac:cxnSpMkLst>
        </pc:cxnChg>
      </pc:sldChg>
    </pc:docChg>
  </pc:docChgLst>
  <pc:docChgLst>
    <pc:chgData clId="Web-{0B1BBD53-A90F-4A5E-9D00-94142317E8DD}"/>
    <pc:docChg chg="modSld">
      <pc:chgData name="" userId="" providerId="" clId="Web-{0B1BBD53-A90F-4A5E-9D00-94142317E8DD}" dt="2020-05-29T00:36:42.621" v="11" actId="20577"/>
      <pc:docMkLst>
        <pc:docMk/>
      </pc:docMkLst>
      <pc:sldChg chg="modSp">
        <pc:chgData name="" userId="" providerId="" clId="Web-{0B1BBD53-A90F-4A5E-9D00-94142317E8DD}" dt="2020-05-29T00:36:42.621" v="10" actId="20577"/>
        <pc:sldMkLst>
          <pc:docMk/>
          <pc:sldMk cId="2210866551" sldId="256"/>
        </pc:sldMkLst>
        <pc:spChg chg="mod">
          <ac:chgData name="" userId="" providerId="" clId="Web-{0B1BBD53-A90F-4A5E-9D00-94142317E8DD}" dt="2020-05-29T00:36:42.621" v="10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VINICIUS LEITE FELIX" userId="S::vinicius.felix3@fatec.sp.gov.br::c21e4e5a-1d29-421f-8071-56db32afa580" providerId="AD" clId="Web-{6C398DB7-DFED-4E2A-8967-FE75C7990A1B}"/>
    <pc:docChg chg="addSld modSld sldOrd">
      <pc:chgData name="VINICIUS LEITE FELIX" userId="S::vinicius.felix3@fatec.sp.gov.br::c21e4e5a-1d29-421f-8071-56db32afa580" providerId="AD" clId="Web-{6C398DB7-DFED-4E2A-8967-FE75C7990A1B}" dt="2020-06-01T22:05:07.855" v="280"/>
      <pc:docMkLst>
        <pc:docMk/>
      </pc:docMkLst>
      <pc:sldChg chg="addSp delSp modSp new mod ord setBg">
        <pc:chgData name="VINICIUS LEITE FELIX" userId="S::vinicius.felix3@fatec.sp.gov.br::c21e4e5a-1d29-421f-8071-56db32afa580" providerId="AD" clId="Web-{6C398DB7-DFED-4E2A-8967-FE75C7990A1B}" dt="2020-06-01T22:05:07.855" v="280"/>
        <pc:sldMkLst>
          <pc:docMk/>
          <pc:sldMk cId="4275706677" sldId="260"/>
        </pc:sldMkLst>
        <pc:spChg chg="mod ord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2" creationId="{AC7EBCF4-2F8A-4BFE-ACB6-FB61A3AA2448}"/>
          </ac:spMkLst>
        </pc:spChg>
        <pc:spChg chg="del">
          <ac:chgData name="VINICIUS LEITE FELIX" userId="S::vinicius.felix3@fatec.sp.gov.br::c21e4e5a-1d29-421f-8071-56db32afa580" providerId="AD" clId="Web-{6C398DB7-DFED-4E2A-8967-FE75C7990A1B}" dt="2020-06-01T21:41:52.103" v="1"/>
          <ac:spMkLst>
            <pc:docMk/>
            <pc:sldMk cId="4275706677" sldId="260"/>
            <ac:spMk id="3" creationId="{4C6472B4-4DC2-495E-A47E-7DFCC3499AA6}"/>
          </ac:spMkLst>
        </pc:spChg>
        <pc:spChg chg="del">
          <ac:chgData name="VINICIUS LEITE FELIX" userId="S::vinicius.felix3@fatec.sp.gov.br::c21e4e5a-1d29-421f-8071-56db32afa580" providerId="AD" clId="Web-{6C398DB7-DFED-4E2A-8967-FE75C7990A1B}" dt="2020-06-01T21:51:09.744" v="13"/>
          <ac:spMkLst>
            <pc:docMk/>
            <pc:sldMk cId="4275706677" sldId="260"/>
            <ac:spMk id="4" creationId="{696133A6-E5CE-4511-B2FC-8103706EA8EA}"/>
          </ac:spMkLst>
        </pc:spChg>
        <pc:spChg chg="add del mod">
          <ac:chgData name="VINICIUS LEITE FELIX" userId="S::vinicius.felix3@fatec.sp.gov.br::c21e4e5a-1d29-421f-8071-56db32afa580" providerId="AD" clId="Web-{6C398DB7-DFED-4E2A-8967-FE75C7990A1B}" dt="2020-06-01T21:49:40.957" v="10"/>
          <ac:spMkLst>
            <pc:docMk/>
            <pc:sldMk cId="4275706677" sldId="260"/>
            <ac:spMk id="7" creationId="{E693799F-C19B-4B9F-A7F4-FA1F83D5A79C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11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12" creationId="{2B30C86D-5A07-48BC-9C9D-6F9A2DB1E9E1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13" creationId="{B9E248E0-55F8-4E45-A07F-B49E0EEA97ED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1:48.872" v="24"/>
          <ac:spMkLst>
            <pc:docMk/>
            <pc:sldMk cId="4275706677" sldId="260"/>
            <ac:spMk id="14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15" creationId="{311F016A-A753-449B-9EA6-322199B7119E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1:48.872" v="24"/>
          <ac:spMkLst>
            <pc:docMk/>
            <pc:sldMk cId="4275706677" sldId="260"/>
            <ac:spMk id="16" creationId="{2B30C86D-5A07-48BC-9C9D-6F9A2DB1E9E1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17" creationId="{8A7BA06D-B3FF-4E91-8639-B4569AE3AA23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1:48.872" v="24"/>
          <ac:spMkLst>
            <pc:docMk/>
            <pc:sldMk cId="4275706677" sldId="260"/>
            <ac:spMk id="18" creationId="{DD453324-C6A3-43E4-B553-D28495028D01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19" creationId="{2B30C86D-5A07-48BC-9C9D-6F9A2DB1E9E1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1:48.872" v="24"/>
          <ac:spMkLst>
            <pc:docMk/>
            <pc:sldMk cId="4275706677" sldId="260"/>
            <ac:spMk id="20" creationId="{E2635EE6-D269-46B5-8431-4D0F084D44A9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21" creationId="{B9E248E0-55F8-4E45-A07F-B49E0EEA97ED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1:48.872" v="24"/>
          <ac:spMkLst>
            <pc:docMk/>
            <pc:sldMk cId="4275706677" sldId="260"/>
            <ac:spMk id="22" creationId="{18E928D9-3091-4385-B979-265D55AD02CE}"/>
          </ac:spMkLst>
        </pc:spChg>
        <pc:spChg chg="add del">
          <ac:chgData name="VINICIUS LEITE FELIX" userId="S::vinicius.felix3@fatec.sp.gov.br::c21e4e5a-1d29-421f-8071-56db32afa580" providerId="AD" clId="Web-{6C398DB7-DFED-4E2A-8967-FE75C7990A1B}" dt="2020-06-01T21:51:48.872" v="24"/>
          <ac:spMkLst>
            <pc:docMk/>
            <pc:sldMk cId="4275706677" sldId="260"/>
            <ac:spMk id="24" creationId="{7D602432-D774-4CF5-94E8-7D52D01059D2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2:28.326" v="43"/>
          <ac:spMkLst>
            <pc:docMk/>
            <pc:sldMk cId="4275706677" sldId="260"/>
            <ac:spMk id="26" creationId="{311F016A-A753-449B-9EA6-322199B7119E}"/>
          </ac:spMkLst>
        </pc:spChg>
        <pc:picChg chg="add del mod ord">
          <ac:chgData name="VINICIUS LEITE FELIX" userId="S::vinicius.felix3@fatec.sp.gov.br::c21e4e5a-1d29-421f-8071-56db32afa580" providerId="AD" clId="Web-{6C398DB7-DFED-4E2A-8967-FE75C7990A1B}" dt="2020-06-01T21:44:09.376" v="9"/>
          <ac:picMkLst>
            <pc:docMk/>
            <pc:sldMk cId="4275706677" sldId="260"/>
            <ac:picMk id="5" creationId="{EBFA2CAE-A0AA-408F-9B1A-72BBC99F7739}"/>
          </ac:picMkLst>
        </pc:picChg>
        <pc:picChg chg="add mod ord">
          <ac:chgData name="VINICIUS LEITE FELIX" userId="S::vinicius.felix3@fatec.sp.gov.br::c21e4e5a-1d29-421f-8071-56db32afa580" providerId="AD" clId="Web-{6C398DB7-DFED-4E2A-8967-FE75C7990A1B}" dt="2020-06-01T21:51:48.886" v="25"/>
          <ac:picMkLst>
            <pc:docMk/>
            <pc:sldMk cId="4275706677" sldId="260"/>
            <ac:picMk id="8" creationId="{CB7D7C74-70A6-4846-BDE8-81B43460EB6F}"/>
          </ac:picMkLst>
        </pc:picChg>
        <pc:picChg chg="add mod ord">
          <ac:chgData name="VINICIUS LEITE FELIX" userId="S::vinicius.felix3@fatec.sp.gov.br::c21e4e5a-1d29-421f-8071-56db32afa580" providerId="AD" clId="Web-{6C398DB7-DFED-4E2A-8967-FE75C7990A1B}" dt="2020-06-01T21:51:48.886" v="25"/>
          <ac:picMkLst>
            <pc:docMk/>
            <pc:sldMk cId="4275706677" sldId="260"/>
            <ac:picMk id="9" creationId="{C1B3A9E2-8C84-4D09-95A0-9970ADC9A6F5}"/>
          </ac:picMkLst>
        </pc:picChg>
      </pc:sldChg>
      <pc:sldChg chg="addSp delSp modSp new mod setBg">
        <pc:chgData name="VINICIUS LEITE FELIX" userId="S::vinicius.felix3@fatec.sp.gov.br::c21e4e5a-1d29-421f-8071-56db32afa580" providerId="AD" clId="Web-{6C398DB7-DFED-4E2A-8967-FE75C7990A1B}" dt="2020-06-01T22:04:44.009" v="277" actId="20577"/>
        <pc:sldMkLst>
          <pc:docMk/>
          <pc:sldMk cId="1654842952" sldId="261"/>
        </pc:sldMkLst>
        <pc:spChg chg="mod">
          <ac:chgData name="VINICIUS LEITE FELIX" userId="S::vinicius.felix3@fatec.sp.gov.br::c21e4e5a-1d29-421f-8071-56db32afa580" providerId="AD" clId="Web-{6C398DB7-DFED-4E2A-8967-FE75C7990A1B}" dt="2020-06-01T21:58:58.958" v="67" actId="20577"/>
          <ac:spMkLst>
            <pc:docMk/>
            <pc:sldMk cId="1654842952" sldId="261"/>
            <ac:spMk id="2" creationId="{3C74EF92-A963-4C8B-BA73-5606D038A720}"/>
          </ac:spMkLst>
        </pc:spChg>
        <pc:spChg chg="del">
          <ac:chgData name="VINICIUS LEITE FELIX" userId="S::vinicius.felix3@fatec.sp.gov.br::c21e4e5a-1d29-421f-8071-56db32afa580" providerId="AD" clId="Web-{6C398DB7-DFED-4E2A-8967-FE75C7990A1B}" dt="2020-06-01T21:57:40.438" v="45"/>
          <ac:spMkLst>
            <pc:docMk/>
            <pc:sldMk cId="1654842952" sldId="261"/>
            <ac:spMk id="3" creationId="{1CD76470-5390-44DC-A23B-62BAD81A86F0}"/>
          </ac:spMkLst>
        </pc:spChg>
        <pc:spChg chg="mod">
          <ac:chgData name="VINICIUS LEITE FELIX" userId="S::vinicius.felix3@fatec.sp.gov.br::c21e4e5a-1d29-421f-8071-56db32afa580" providerId="AD" clId="Web-{6C398DB7-DFED-4E2A-8967-FE75C7990A1B}" dt="2020-06-01T22:04:44.009" v="277" actId="20577"/>
          <ac:spMkLst>
            <pc:docMk/>
            <pc:sldMk cId="1654842952" sldId="261"/>
            <ac:spMk id="4" creationId="{2F949F53-4880-4F38-BCDE-E275B5F80F45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10" creationId="{23DA7759-3209-4FE2-96D1-4EEDD81E9EA0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12" creationId="{41460DAD-8769-4C9F-9C8C-BB0443909D76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14" creationId="{6A84B152-3496-4C52-AF08-97AFFC09DD2C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16" creationId="{6B2ADB95-0FA3-4BD7-A8AC-89D014A83E5B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18" creationId="{C924DBCE-E731-4B22-8181-A39C1D86276C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20" creationId="{4CBF9756-6AC8-4C65-84DF-56FBFFA1D873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22" creationId="{2D385988-EAAF-4C27-AF8A-2BFBECAF3D4F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26" creationId="{B621D332-7329-4994-8836-C429A51B7549}"/>
          </ac:spMkLst>
        </pc:spChg>
        <pc:spChg chg="add">
          <ac:chgData name="VINICIUS LEITE FELIX" userId="S::vinicius.felix3@fatec.sp.gov.br::c21e4e5a-1d29-421f-8071-56db32afa580" providerId="AD" clId="Web-{6C398DB7-DFED-4E2A-8967-FE75C7990A1B}" dt="2020-06-01T21:57:51.579" v="46"/>
          <ac:spMkLst>
            <pc:docMk/>
            <pc:sldMk cId="1654842952" sldId="261"/>
            <ac:spMk id="28" creationId="{2D20F754-35A9-4508-BE3C-C59996D1437B}"/>
          </ac:spMkLst>
        </pc:spChg>
        <pc:picChg chg="add mod ord">
          <ac:chgData name="VINICIUS LEITE FELIX" userId="S::vinicius.felix3@fatec.sp.gov.br::c21e4e5a-1d29-421f-8071-56db32afa580" providerId="AD" clId="Web-{6C398DB7-DFED-4E2A-8967-FE75C7990A1B}" dt="2020-06-01T21:57:51.579" v="46"/>
          <ac:picMkLst>
            <pc:docMk/>
            <pc:sldMk cId="1654842952" sldId="261"/>
            <ac:picMk id="5" creationId="{696BE8D2-F7DF-40E7-B4D7-54ECC8654A92}"/>
          </ac:picMkLst>
        </pc:picChg>
        <pc:cxnChg chg="add">
          <ac:chgData name="VINICIUS LEITE FELIX" userId="S::vinicius.felix3@fatec.sp.gov.br::c21e4e5a-1d29-421f-8071-56db32afa580" providerId="AD" clId="Web-{6C398DB7-DFED-4E2A-8967-FE75C7990A1B}" dt="2020-06-01T21:57:51.579" v="46"/>
          <ac:cxnSpMkLst>
            <pc:docMk/>
            <pc:sldMk cId="1654842952" sldId="261"/>
            <ac:cxnSpMk id="24" creationId="{43621FD4-D14D-45D5-9A57-9A2DE5EA59C0}"/>
          </ac:cxnSpMkLst>
        </pc:cxnChg>
      </pc:sldChg>
    </pc:docChg>
  </pc:docChgLst>
  <pc:docChgLst>
    <pc:chgData name="LUIS HENRIQUE VIANA DE CARVALHO" userId="S::luis.carvalho9@fatec.sp.gov.br::8091fd0a-d7e9-4812-98cd-1ec934510dfa" providerId="AD" clId="Web-{B765D6B2-EF7B-42AC-890E-93DE9C83D3C0}"/>
    <pc:docChg chg="modSld">
      <pc:chgData name="LUIS HENRIQUE VIANA DE CARVALHO" userId="S::luis.carvalho9@fatec.sp.gov.br::8091fd0a-d7e9-4812-98cd-1ec934510dfa" providerId="AD" clId="Web-{B765D6B2-EF7B-42AC-890E-93DE9C83D3C0}" dt="2020-06-02T20:24:18.077" v="18" actId="20577"/>
      <pc:docMkLst>
        <pc:docMk/>
      </pc:docMkLst>
      <pc:sldChg chg="modSp">
        <pc:chgData name="LUIS HENRIQUE VIANA DE CARVALHO" userId="S::luis.carvalho9@fatec.sp.gov.br::8091fd0a-d7e9-4812-98cd-1ec934510dfa" providerId="AD" clId="Web-{B765D6B2-EF7B-42AC-890E-93DE9C83D3C0}" dt="2020-06-02T20:24:18.077" v="17" actId="20577"/>
        <pc:sldMkLst>
          <pc:docMk/>
          <pc:sldMk cId="2210866551" sldId="256"/>
        </pc:sldMkLst>
        <pc:spChg chg="mod">
          <ac:chgData name="LUIS HENRIQUE VIANA DE CARVALHO" userId="S::luis.carvalho9@fatec.sp.gov.br::8091fd0a-d7e9-4812-98cd-1ec934510dfa" providerId="AD" clId="Web-{B765D6B2-EF7B-42AC-890E-93DE9C83D3C0}" dt="2020-06-02T20:24:18.077" v="17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LEONARDO SOUZA DE LIMA" userId="S::leonardo.lima39@fatec.sp.gov.br::a4c43e4a-1b52-44fc-b56f-00d0c1a30866" providerId="AD" clId="Web-{91DC1D39-6536-4FEA-9EAA-4BDF8D06B061}"/>
    <pc:docChg chg="modSld">
      <pc:chgData name="LEONARDO SOUZA DE LIMA" userId="S::leonardo.lima39@fatec.sp.gov.br::a4c43e4a-1b52-44fc-b56f-00d0c1a30866" providerId="AD" clId="Web-{91DC1D39-6536-4FEA-9EAA-4BDF8D06B061}" dt="2020-05-29T01:09:29.297" v="18" actId="20577"/>
      <pc:docMkLst>
        <pc:docMk/>
      </pc:docMkLst>
      <pc:sldChg chg="modSp">
        <pc:chgData name="LEONARDO SOUZA DE LIMA" userId="S::leonardo.lima39@fatec.sp.gov.br::a4c43e4a-1b52-44fc-b56f-00d0c1a30866" providerId="AD" clId="Web-{91DC1D39-6536-4FEA-9EAA-4BDF8D06B061}" dt="2020-05-29T01:06:24.727" v="13" actId="20577"/>
        <pc:sldMkLst>
          <pc:docMk/>
          <pc:sldMk cId="2210866551" sldId="256"/>
        </pc:sldMkLst>
        <pc:spChg chg="mod">
          <ac:chgData name="LEONARDO SOUZA DE LIMA" userId="S::leonardo.lima39@fatec.sp.gov.br::a4c43e4a-1b52-44fc-b56f-00d0c1a30866" providerId="AD" clId="Web-{91DC1D39-6536-4FEA-9EAA-4BDF8D06B061}" dt="2020-05-29T01:06:24.727" v="13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modSp">
        <pc:chgData name="LEONARDO SOUZA DE LIMA" userId="S::leonardo.lima39@fatec.sp.gov.br::a4c43e4a-1b52-44fc-b56f-00d0c1a30866" providerId="AD" clId="Web-{91DC1D39-6536-4FEA-9EAA-4BDF8D06B061}" dt="2020-05-29T01:09:29.297" v="17" actId="20577"/>
        <pc:sldMkLst>
          <pc:docMk/>
          <pc:sldMk cId="4193890198" sldId="258"/>
        </pc:sldMkLst>
        <pc:spChg chg="mod">
          <ac:chgData name="LEONARDO SOUZA DE LIMA" userId="S::leonardo.lima39@fatec.sp.gov.br::a4c43e4a-1b52-44fc-b56f-00d0c1a30866" providerId="AD" clId="Web-{91DC1D39-6536-4FEA-9EAA-4BDF8D06B061}" dt="2020-05-29T01:09:29.297" v="17" actId="20577"/>
          <ac:spMkLst>
            <pc:docMk/>
            <pc:sldMk cId="4193890198" sldId="258"/>
            <ac:spMk id="6" creationId="{F8EBE9A8-D06C-4B20-A0D4-3027E2E3F5F4}"/>
          </ac:spMkLst>
        </pc:spChg>
      </pc:sldChg>
    </pc:docChg>
  </pc:docChgLst>
  <pc:docChgLst>
    <pc:chgData name="LUIS HENRIQUE VIANA DE CARVALHO" userId="S::luis.carvalho9@fatec.sp.gov.br::8091fd0a-d7e9-4812-98cd-1ec934510dfa" providerId="AD" clId="Web-{79264F24-46A8-49F0-98D1-3B2662314159}"/>
    <pc:docChg chg="modSld">
      <pc:chgData name="LUIS HENRIQUE VIANA DE CARVALHO" userId="S::luis.carvalho9@fatec.sp.gov.br::8091fd0a-d7e9-4812-98cd-1ec934510dfa" providerId="AD" clId="Web-{79264F24-46A8-49F0-98D1-3B2662314159}" dt="2020-06-02T20:29:26.670" v="2" actId="14100"/>
      <pc:docMkLst>
        <pc:docMk/>
      </pc:docMkLst>
      <pc:sldChg chg="modSp">
        <pc:chgData name="LUIS HENRIQUE VIANA DE CARVALHO" userId="S::luis.carvalho9@fatec.sp.gov.br::8091fd0a-d7e9-4812-98cd-1ec934510dfa" providerId="AD" clId="Web-{79264F24-46A8-49F0-98D1-3B2662314159}" dt="2020-06-02T20:29:26.670" v="2" actId="14100"/>
        <pc:sldMkLst>
          <pc:docMk/>
          <pc:sldMk cId="4193890198" sldId="258"/>
        </pc:sldMkLst>
        <pc:spChg chg="mod">
          <ac:chgData name="LUIS HENRIQUE VIANA DE CARVALHO" userId="S::luis.carvalho9@fatec.sp.gov.br::8091fd0a-d7e9-4812-98cd-1ec934510dfa" providerId="AD" clId="Web-{79264F24-46A8-49F0-98D1-3B2662314159}" dt="2020-06-02T20:29:26.670" v="2" actId="14100"/>
          <ac:spMkLst>
            <pc:docMk/>
            <pc:sldMk cId="4193890198" sldId="258"/>
            <ac:spMk id="2" creationId="{26713D09-8535-423F-AC2F-30CF4453C6C6}"/>
          </ac:spMkLst>
        </pc:spChg>
      </pc:sldChg>
    </pc:docChg>
  </pc:docChgLst>
  <pc:docChgLst>
    <pc:chgData name="ALLAN DE SOUZA GAITEIRO" userId="S::allan.gaiteiro@fatec.sp.gov.br::b470a3b0-99a8-4934-9a4d-f8dbf3b8e703" providerId="AD" clId="Web-{0B1BBD53-A90F-4A5E-9D00-94142317E8DD}"/>
    <pc:docChg chg="addSld delSld modSld sldOrd addMainMaster delMainMaster">
      <pc:chgData name="ALLAN DE SOUZA GAITEIRO" userId="S::allan.gaiteiro@fatec.sp.gov.br::b470a3b0-99a8-4934-9a4d-f8dbf3b8e703" providerId="AD" clId="Web-{0B1BBD53-A90F-4A5E-9D00-94142317E8DD}" dt="2020-05-29T00:58:25.600" v="451"/>
      <pc:docMkLst>
        <pc:docMk/>
      </pc:docMkLst>
      <pc:sldChg chg="addSp modSp mod setBg modClrScheme chgLayout">
        <pc:chgData name="ALLAN DE SOUZA GAITEIRO" userId="S::allan.gaiteiro@fatec.sp.gov.br::b470a3b0-99a8-4934-9a4d-f8dbf3b8e703" providerId="AD" clId="Web-{0B1BBD53-A90F-4A5E-9D00-94142317E8DD}" dt="2020-05-29T00:37:49.638" v="28" actId="20577"/>
        <pc:sldMkLst>
          <pc:docMk/>
          <pc:sldMk cId="2210866551" sldId="256"/>
        </pc:sldMkLst>
        <pc:spChg chg="mod">
          <ac:chgData name="ALLAN DE SOUZA GAITEIRO" userId="S::allan.gaiteiro@fatec.sp.gov.br::b470a3b0-99a8-4934-9a4d-f8dbf3b8e703" providerId="AD" clId="Web-{0B1BBD53-A90F-4A5E-9D00-94142317E8DD}" dt="2020-05-29T00:37:49.638" v="2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8" creationId="{D278ADA9-6383-4BDD-80D2-8899A402687B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10" creationId="{484B7147-B0F6-40ED-B5A2-FF72BC8198B6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12" creationId="{B36D2DE0-0628-4A9A-A59D-7BA8B5EB3022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14" creationId="{48E405C9-94BE-41DA-928C-DEC9A8550E9F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16" creationId="{D2091A72-D5BB-42AC-8FD3-F7747D90861E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36:58.590" v="23"/>
          <ac:spMkLst>
            <pc:docMk/>
            <pc:sldMk cId="2210866551" sldId="256"/>
            <ac:spMk id="18" creationId="{6ED12BFC-A737-46AF-8411-481112D54B0C}"/>
          </ac:spMkLst>
        </pc:spChg>
      </pc:sldChg>
      <pc:sldChg chg="addSp delSp modSp new del mod ord setBg">
        <pc:chgData name="ALLAN DE SOUZA GAITEIRO" userId="S::allan.gaiteiro@fatec.sp.gov.br::b470a3b0-99a8-4934-9a4d-f8dbf3b8e703" providerId="AD" clId="Web-{0B1BBD53-A90F-4A5E-9D00-94142317E8DD}" dt="2020-05-29T00:47:52.204" v="282"/>
        <pc:sldMkLst>
          <pc:docMk/>
          <pc:sldMk cId="685935127" sldId="257"/>
        </pc:sldMkLst>
        <pc:spChg chg="mod">
          <ac:chgData name="ALLAN DE SOUZA GAITEIRO" userId="S::allan.gaiteiro@fatec.sp.gov.br::b470a3b0-99a8-4934-9a4d-f8dbf3b8e703" providerId="AD" clId="Web-{0B1BBD53-A90F-4A5E-9D00-94142317E8DD}" dt="2020-05-29T00:42:24.897" v="110" actId="1076"/>
          <ac:spMkLst>
            <pc:docMk/>
            <pc:sldMk cId="685935127" sldId="257"/>
            <ac:spMk id="2" creationId="{26713D09-8535-423F-AC2F-30CF4453C6C6}"/>
          </ac:spMkLst>
        </pc:spChg>
        <pc:spChg chg="mod">
          <ac:chgData name="ALLAN DE SOUZA GAITEIRO" userId="S::allan.gaiteiro@fatec.sp.gov.br::b470a3b0-99a8-4934-9a4d-f8dbf3b8e703" providerId="AD" clId="Web-{0B1BBD53-A90F-4A5E-9D00-94142317E8DD}" dt="2020-05-29T00:44:49.527" v="251" actId="1076"/>
          <ac:spMkLst>
            <pc:docMk/>
            <pc:sldMk cId="685935127" sldId="257"/>
            <ac:spMk id="3" creationId="{5B52C7AB-0A6A-41BD-90C7-7B26FB7D0461}"/>
          </ac:spMkLst>
        </pc:spChg>
        <pc:spChg chg="add del mod">
          <ac:chgData name="ALLAN DE SOUZA GAITEIRO" userId="S::allan.gaiteiro@fatec.sp.gov.br::b470a3b0-99a8-4934-9a4d-f8dbf3b8e703" providerId="AD" clId="Web-{0B1BBD53-A90F-4A5E-9D00-94142317E8DD}" dt="2020-05-29T00:40:09.564" v="88"/>
          <ac:spMkLst>
            <pc:docMk/>
            <pc:sldMk cId="685935127" sldId="257"/>
            <ac:spMk id="4" creationId="{3C4BC65E-9993-4138-97BC-E89435CBCDD2}"/>
          </ac:spMkLst>
        </pc:spChg>
        <pc:spChg chg="add mod ord">
          <ac:chgData name="ALLAN DE SOUZA GAITEIRO" userId="S::allan.gaiteiro@fatec.sp.gov.br::b470a3b0-99a8-4934-9a4d-f8dbf3b8e703" providerId="AD" clId="Web-{0B1BBD53-A90F-4A5E-9D00-94142317E8DD}" dt="2020-05-29T00:44:59.949" v="252" actId="1076"/>
          <ac:spMkLst>
            <pc:docMk/>
            <pc:sldMk cId="685935127" sldId="257"/>
            <ac:spMk id="6" creationId="{F8EBE9A8-D06C-4B20-A0D4-3027E2E3F5F4}"/>
          </ac:spMkLst>
        </pc:spChg>
        <pc:spChg chg="add del mod">
          <ac:chgData name="ALLAN DE SOUZA GAITEIRO" userId="S::allan.gaiteiro@fatec.sp.gov.br::b470a3b0-99a8-4934-9a4d-f8dbf3b8e703" providerId="AD" clId="Web-{0B1BBD53-A90F-4A5E-9D00-94142317E8DD}" dt="2020-05-29T00:41:04.113" v="101"/>
          <ac:spMkLst>
            <pc:docMk/>
            <pc:sldMk cId="685935127" sldId="257"/>
            <ac:spMk id="7" creationId="{141B126D-4565-487C-8F94-A0BAA58BDC80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1:47.881" v="105"/>
          <ac:spMkLst>
            <pc:docMk/>
            <pc:sldMk cId="685935127" sldId="257"/>
            <ac:spMk id="13" creationId="{3301E07F-4F79-4B58-8698-EF24DC1ECDBF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1:47.881" v="105"/>
          <ac:spMkLst>
            <pc:docMk/>
            <pc:sldMk cId="685935127" sldId="257"/>
            <ac:spMk id="15" creationId="{E58B2195-5055-402F-A3E7-53FF0E4980C3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1:47.881" v="105"/>
          <ac:spMkLst>
            <pc:docMk/>
            <pc:sldMk cId="685935127" sldId="257"/>
            <ac:spMk id="17" creationId="{9EE6F773-742A-491A-9A00-A2A150DF500A}"/>
          </ac:spMkLst>
        </pc:spChg>
        <pc:picChg chg="add mod">
          <ac:chgData name="ALLAN DE SOUZA GAITEIRO" userId="S::allan.gaiteiro@fatec.sp.gov.br::b470a3b0-99a8-4934-9a4d-f8dbf3b8e703" providerId="AD" clId="Web-{0B1BBD53-A90F-4A5E-9D00-94142317E8DD}" dt="2020-05-29T00:41:47.881" v="105"/>
          <ac:picMkLst>
            <pc:docMk/>
            <pc:sldMk cId="685935127" sldId="257"/>
            <ac:picMk id="8" creationId="{0E11B43C-0E09-4E95-8DB0-16F10F951FD3}"/>
          </ac:picMkLst>
        </pc:picChg>
      </pc:sldChg>
      <pc:sldChg chg="addSp modSp add replId">
        <pc:chgData name="ALLAN DE SOUZA GAITEIRO" userId="S::allan.gaiteiro@fatec.sp.gov.br::b470a3b0-99a8-4934-9a4d-f8dbf3b8e703" providerId="AD" clId="Web-{0B1BBD53-A90F-4A5E-9D00-94142317E8DD}" dt="2020-05-29T00:47:43.892" v="280" actId="1076"/>
        <pc:sldMkLst>
          <pc:docMk/>
          <pc:sldMk cId="4193890198" sldId="258"/>
        </pc:sldMkLst>
        <pc:spChg chg="add mod">
          <ac:chgData name="ALLAN DE SOUZA GAITEIRO" userId="S::allan.gaiteiro@fatec.sp.gov.br::b470a3b0-99a8-4934-9a4d-f8dbf3b8e703" providerId="AD" clId="Web-{0B1BBD53-A90F-4A5E-9D00-94142317E8DD}" dt="2020-05-29T00:47:43.892" v="280" actId="1076"/>
          <ac:spMkLst>
            <pc:docMk/>
            <pc:sldMk cId="4193890198" sldId="258"/>
            <ac:spMk id="4" creationId="{DDBC1A99-C084-4352-9D0E-3D2C300C5F73}"/>
          </ac:spMkLst>
        </pc:spChg>
      </pc:sldChg>
      <pc:sldChg chg="addSp delSp modSp add replId">
        <pc:chgData name="ALLAN DE SOUZA GAITEIRO" userId="S::allan.gaiteiro@fatec.sp.gov.br::b470a3b0-99a8-4934-9a4d-f8dbf3b8e703" providerId="AD" clId="Web-{0B1BBD53-A90F-4A5E-9D00-94142317E8DD}" dt="2020-05-29T00:55:48.673" v="450" actId="1076"/>
        <pc:sldMkLst>
          <pc:docMk/>
          <pc:sldMk cId="1428724781" sldId="259"/>
        </pc:sldMkLst>
        <pc:spChg chg="mod">
          <ac:chgData name="ALLAN DE SOUZA GAITEIRO" userId="S::allan.gaiteiro@fatec.sp.gov.br::b470a3b0-99a8-4934-9a4d-f8dbf3b8e703" providerId="AD" clId="Web-{0B1BBD53-A90F-4A5E-9D00-94142317E8DD}" dt="2020-05-29T00:52:22.620" v="344" actId="20577"/>
          <ac:spMkLst>
            <pc:docMk/>
            <pc:sldMk cId="1428724781" sldId="259"/>
            <ac:spMk id="2" creationId="{26713D09-8535-423F-AC2F-30CF4453C6C6}"/>
          </ac:spMkLst>
        </pc:spChg>
        <pc:spChg chg="mod">
          <ac:chgData name="ALLAN DE SOUZA GAITEIRO" userId="S::allan.gaiteiro@fatec.sp.gov.br::b470a3b0-99a8-4934-9a4d-f8dbf3b8e703" providerId="AD" clId="Web-{0B1BBD53-A90F-4A5E-9D00-94142317E8DD}" dt="2020-05-29T00:55:25.064" v="444" actId="20577"/>
          <ac:spMkLst>
            <pc:docMk/>
            <pc:sldMk cId="1428724781" sldId="259"/>
            <ac:spMk id="3" creationId="{5B52C7AB-0A6A-41BD-90C7-7B26FB7D0461}"/>
          </ac:spMkLst>
        </pc:spChg>
        <pc:spChg chg="mod">
          <ac:chgData name="ALLAN DE SOUZA GAITEIRO" userId="S::allan.gaiteiro@fatec.sp.gov.br::b470a3b0-99a8-4934-9a4d-f8dbf3b8e703" providerId="AD" clId="Web-{0B1BBD53-A90F-4A5E-9D00-94142317E8DD}" dt="2020-05-29T00:51:31.727" v="327" actId="20577"/>
          <ac:spMkLst>
            <pc:docMk/>
            <pc:sldMk cId="1428724781" sldId="259"/>
            <ac:spMk id="4" creationId="{DDBC1A99-C084-4352-9D0E-3D2C300C5F73}"/>
          </ac:spMkLst>
        </pc:spChg>
        <pc:spChg chg="mod">
          <ac:chgData name="ALLAN DE SOUZA GAITEIRO" userId="S::allan.gaiteiro@fatec.sp.gov.br::b470a3b0-99a8-4934-9a4d-f8dbf3b8e703" providerId="AD" clId="Web-{0B1BBD53-A90F-4A5E-9D00-94142317E8DD}" dt="2020-05-29T00:55:48.673" v="450" actId="1076"/>
          <ac:spMkLst>
            <pc:docMk/>
            <pc:sldMk cId="1428724781" sldId="259"/>
            <ac:spMk id="6" creationId="{F8EBE9A8-D06C-4B20-A0D4-3027E2E3F5F4}"/>
          </ac:spMkLst>
        </pc:spChg>
        <pc:spChg chg="del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13" creationId="{3301E07F-4F79-4B58-8698-EF24DC1ECDBF}"/>
          </ac:spMkLst>
        </pc:spChg>
        <pc:spChg chg="del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15" creationId="{E58B2195-5055-402F-A3E7-53FF0E4980C3}"/>
          </ac:spMkLst>
        </pc:spChg>
        <pc:spChg chg="del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17" creationId="{9EE6F773-742A-491A-9A00-A2A150DF500A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22" creationId="{362D44EE-C852-4460-B8B5-C4F2BC20510C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24" creationId="{658970D8-8D1D-4B5C-894B-E871CC86543D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26" creationId="{F227E5B6-9132-43CA-B503-37A18562ADF2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28" creationId="{03C2051E-A88D-48E5-BACF-AAED17892722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30" creationId="{7821A508-2985-4905-874A-527429BAABFA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32" creationId="{D2929CB1-0E3C-4B2D-ADC5-0154FB33BA44}"/>
          </ac:spMkLst>
        </pc:spChg>
        <pc:spChg chg="add">
          <ac:chgData name="ALLAN DE SOUZA GAITEIRO" userId="S::allan.gaiteiro@fatec.sp.gov.br::b470a3b0-99a8-4934-9a4d-f8dbf3b8e703" providerId="AD" clId="Web-{0B1BBD53-A90F-4A5E-9D00-94142317E8DD}" dt="2020-05-29T00:48:57.472" v="289"/>
          <ac:spMkLst>
            <pc:docMk/>
            <pc:sldMk cId="1428724781" sldId="259"/>
            <ac:spMk id="34" creationId="{5F2F0C84-BE8C-4DC2-A6D3-30349A801D5C}"/>
          </ac:spMkLst>
        </pc:spChg>
        <pc:picChg chg="add del mod">
          <ac:chgData name="ALLAN DE SOUZA GAITEIRO" userId="S::allan.gaiteiro@fatec.sp.gov.br::b470a3b0-99a8-4934-9a4d-f8dbf3b8e703" providerId="AD" clId="Web-{0B1BBD53-A90F-4A5E-9D00-94142317E8DD}" dt="2020-05-29T00:48:34.643" v="287"/>
          <ac:picMkLst>
            <pc:docMk/>
            <pc:sldMk cId="1428724781" sldId="259"/>
            <ac:picMk id="5" creationId="{69FBCFA1-F20A-4FCF-82A9-44226AB9E9D0}"/>
          </ac:picMkLst>
        </pc:picChg>
        <pc:picChg chg="add mod ord">
          <ac:chgData name="ALLAN DE SOUZA GAITEIRO" userId="S::allan.gaiteiro@fatec.sp.gov.br::b470a3b0-99a8-4934-9a4d-f8dbf3b8e703" providerId="AD" clId="Web-{0B1BBD53-A90F-4A5E-9D00-94142317E8DD}" dt="2020-05-29T00:48:57.472" v="289"/>
          <ac:picMkLst>
            <pc:docMk/>
            <pc:sldMk cId="1428724781" sldId="259"/>
            <ac:picMk id="7" creationId="{4EA1D785-4CD7-413B-9051-3F875835EBFF}"/>
          </ac:picMkLst>
        </pc:picChg>
        <pc:picChg chg="del">
          <ac:chgData name="ALLAN DE SOUZA GAITEIRO" userId="S::allan.gaiteiro@fatec.sp.gov.br::b470a3b0-99a8-4934-9a4d-f8dbf3b8e703" providerId="AD" clId="Web-{0B1BBD53-A90F-4A5E-9D00-94142317E8DD}" dt="2020-05-29T00:48:24.143" v="285"/>
          <ac:picMkLst>
            <pc:docMk/>
            <pc:sldMk cId="1428724781" sldId="259"/>
            <ac:picMk id="8" creationId="{0E11B43C-0E09-4E95-8DB0-16F10F951FD3}"/>
          </ac:picMkLst>
        </pc:picChg>
      </pc:sldChg>
      <pc:sldChg chg="add del ord replId">
        <pc:chgData name="ALLAN DE SOUZA GAITEIRO" userId="S::allan.gaiteiro@fatec.sp.gov.br::b470a3b0-99a8-4934-9a4d-f8dbf3b8e703" providerId="AD" clId="Web-{0B1BBD53-A90F-4A5E-9D00-94142317E8DD}" dt="2020-05-29T00:58:25.600" v="451"/>
        <pc:sldMkLst>
          <pc:docMk/>
          <pc:sldMk cId="1958569116" sldId="260"/>
        </pc:sldMkLst>
      </pc:sldChg>
      <pc:sldMasterChg chg="del delSldLayout">
        <pc:chgData name="ALLAN DE SOUZA GAITEIRO" userId="S::allan.gaiteiro@fatec.sp.gov.br::b470a3b0-99a8-4934-9a4d-f8dbf3b8e703" providerId="AD" clId="Web-{0B1BBD53-A90F-4A5E-9D00-94142317E8DD}" dt="2020-05-29T00:36:58.590" v="23"/>
        <pc:sldMasterMkLst>
          <pc:docMk/>
          <pc:sldMasterMk cId="2675746937" sldId="2147483648"/>
        </pc:sldMasterMkLst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ALLAN DE SOUZA GAITEIRO" userId="S::allan.gaiteiro@fatec.sp.gov.br::b470a3b0-99a8-4934-9a4d-f8dbf3b8e703" providerId="AD" clId="Web-{0B1BBD53-A90F-4A5E-9D00-94142317E8DD}" dt="2020-05-29T00:36:58.590" v="23"/>
        <pc:sldMasterMkLst>
          <pc:docMk/>
          <pc:sldMasterMk cId="1471785009" sldId="2147483700"/>
        </pc:sldMasterMkLst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3454027148" sldId="2147483689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2204030148" sldId="2147483690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2071503430" sldId="2147483691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3471942668" sldId="2147483692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2950600974" sldId="2147483693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3174547772" sldId="2147483694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2861300391" sldId="2147483695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2950256431" sldId="2147483696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1873617183" sldId="2147483697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374924005" sldId="2147483698"/>
          </pc:sldLayoutMkLst>
        </pc:sldLayoutChg>
        <pc:sldLayoutChg chg="add">
          <pc:chgData name="ALLAN DE SOUZA GAITEIRO" userId="S::allan.gaiteiro@fatec.sp.gov.br::b470a3b0-99a8-4934-9a4d-f8dbf3b8e703" providerId="AD" clId="Web-{0B1BBD53-A90F-4A5E-9D00-94142317E8DD}" dt="2020-05-29T00:36:58.590" v="23"/>
          <pc:sldLayoutMkLst>
            <pc:docMk/>
            <pc:sldMasterMk cId="1471785009" sldId="2147483700"/>
            <pc:sldLayoutMk cId="4048427723" sldId="2147483699"/>
          </pc:sldLayoutMkLst>
        </pc:sldLayoutChg>
      </pc:sldMasterChg>
    </pc:docChg>
  </pc:docChgLst>
  <pc:docChgLst>
    <pc:chgData name="VINICIUS LEITE FELIX" userId="S::vinicius.felix3@fatec.sp.gov.br::c21e4e5a-1d29-421f-8071-56db32afa580" providerId="AD" clId="Web-{10EB9C9D-9E0C-4829-8BB2-D360800BA892}"/>
    <pc:docChg chg="modSld">
      <pc:chgData name="VINICIUS LEITE FELIX" userId="S::vinicius.felix3@fatec.sp.gov.br::c21e4e5a-1d29-421f-8071-56db32afa580" providerId="AD" clId="Web-{10EB9C9D-9E0C-4829-8BB2-D360800BA892}" dt="2020-06-15T15:33:24.254" v="175" actId="14100"/>
      <pc:docMkLst>
        <pc:docMk/>
      </pc:docMkLst>
      <pc:sldChg chg="addSp delSp modSp">
        <pc:chgData name="VINICIUS LEITE FELIX" userId="S::vinicius.felix3@fatec.sp.gov.br::c21e4e5a-1d29-421f-8071-56db32afa580" providerId="AD" clId="Web-{10EB9C9D-9E0C-4829-8BB2-D360800BA892}" dt="2020-06-15T15:32:27.754" v="161" actId="20577"/>
        <pc:sldMkLst>
          <pc:docMk/>
          <pc:sldMk cId="4275706677" sldId="260"/>
        </pc:sldMkLst>
        <pc:spChg chg="mod">
          <ac:chgData name="VINICIUS LEITE FELIX" userId="S::vinicius.felix3@fatec.sp.gov.br::c21e4e5a-1d29-421f-8071-56db32afa580" providerId="AD" clId="Web-{10EB9C9D-9E0C-4829-8BB2-D360800BA892}" dt="2020-06-15T15:08:33.586" v="29" actId="20577"/>
          <ac:spMkLst>
            <pc:docMk/>
            <pc:sldMk cId="4275706677" sldId="260"/>
            <ac:spMk id="2" creationId="{AC7EBCF4-2F8A-4BFE-ACB6-FB61A3AA2448}"/>
          </ac:spMkLst>
        </pc:spChg>
        <pc:spChg chg="mod">
          <ac:chgData name="VINICIUS LEITE FELIX" userId="S::vinicius.felix3@fatec.sp.gov.br::c21e4e5a-1d29-421f-8071-56db32afa580" providerId="AD" clId="Web-{10EB9C9D-9E0C-4829-8BB2-D360800BA892}" dt="2020-06-15T15:32:27.754" v="161" actId="20577"/>
          <ac:spMkLst>
            <pc:docMk/>
            <pc:sldMk cId="4275706677" sldId="260"/>
            <ac:spMk id="3" creationId="{1D337F9D-65EC-478A-B4A9-B013F76DDF6C}"/>
          </ac:spMkLst>
        </pc:spChg>
        <pc:spChg chg="add del mod">
          <ac:chgData name="VINICIUS LEITE FELIX" userId="S::vinicius.felix3@fatec.sp.gov.br::c21e4e5a-1d29-421f-8071-56db32afa580" providerId="AD" clId="Web-{10EB9C9D-9E0C-4829-8BB2-D360800BA892}" dt="2020-06-15T15:06:39.819" v="1"/>
          <ac:spMkLst>
            <pc:docMk/>
            <pc:sldMk cId="4275706677" sldId="260"/>
            <ac:spMk id="5" creationId="{A582BA95-AB45-491E-87F1-80C6CDE34591}"/>
          </ac:spMkLst>
        </pc:spChg>
        <pc:spChg chg="add del mod">
          <ac:chgData name="VINICIUS LEITE FELIX" userId="S::vinicius.felix3@fatec.sp.gov.br::c21e4e5a-1d29-421f-8071-56db32afa580" providerId="AD" clId="Web-{10EB9C9D-9E0C-4829-8BB2-D360800BA892}" dt="2020-06-15T15:10:05.040" v="37"/>
          <ac:spMkLst>
            <pc:docMk/>
            <pc:sldMk cId="4275706677" sldId="260"/>
            <ac:spMk id="10" creationId="{F971695A-1674-4526-ACE2-FCFB817B27F0}"/>
          </ac:spMkLst>
        </pc:spChg>
        <pc:picChg chg="add mod ord">
          <ac:chgData name="VINICIUS LEITE FELIX" userId="S::vinicius.felix3@fatec.sp.gov.br::c21e4e5a-1d29-421f-8071-56db32afa580" providerId="AD" clId="Web-{10EB9C9D-9E0C-4829-8BB2-D360800BA892}" dt="2020-06-15T15:07:19.726" v="8" actId="1076"/>
          <ac:picMkLst>
            <pc:docMk/>
            <pc:sldMk cId="4275706677" sldId="260"/>
            <ac:picMk id="6" creationId="{51BF5C74-28B7-488D-9C5C-02B572E702F2}"/>
          </ac:picMkLst>
        </pc:picChg>
        <pc:picChg chg="del">
          <ac:chgData name="VINICIUS LEITE FELIX" userId="S::vinicius.felix3@fatec.sp.gov.br::c21e4e5a-1d29-421f-8071-56db32afa580" providerId="AD" clId="Web-{10EB9C9D-9E0C-4829-8BB2-D360800BA892}" dt="2020-06-15T15:06:36.507" v="0"/>
          <ac:picMkLst>
            <pc:docMk/>
            <pc:sldMk cId="4275706677" sldId="260"/>
            <ac:picMk id="8" creationId="{CB7D7C74-70A6-4846-BDE8-81B43460EB6F}"/>
          </ac:picMkLst>
        </pc:picChg>
        <pc:picChg chg="del">
          <ac:chgData name="VINICIUS LEITE FELIX" userId="S::vinicius.felix3@fatec.sp.gov.br::c21e4e5a-1d29-421f-8071-56db32afa580" providerId="AD" clId="Web-{10EB9C9D-9E0C-4829-8BB2-D360800BA892}" dt="2020-06-15T15:09:23.133" v="32"/>
          <ac:picMkLst>
            <pc:docMk/>
            <pc:sldMk cId="4275706677" sldId="260"/>
            <ac:picMk id="9" creationId="{C1B3A9E2-8C84-4D09-95A0-9970ADC9A6F5}"/>
          </ac:picMkLst>
        </pc:picChg>
        <pc:picChg chg="add mod ord">
          <ac:chgData name="VINICIUS LEITE FELIX" userId="S::vinicius.felix3@fatec.sp.gov.br::c21e4e5a-1d29-421f-8071-56db32afa580" providerId="AD" clId="Web-{10EB9C9D-9E0C-4829-8BB2-D360800BA892}" dt="2020-06-15T15:10:05.040" v="37"/>
          <ac:picMkLst>
            <pc:docMk/>
            <pc:sldMk cId="4275706677" sldId="260"/>
            <ac:picMk id="11" creationId="{6F781843-091D-4CA9-B828-5508F08B5260}"/>
          </ac:picMkLst>
        </pc:picChg>
        <pc:picChg chg="add mod">
          <ac:chgData name="VINICIUS LEITE FELIX" userId="S::vinicius.felix3@fatec.sp.gov.br::c21e4e5a-1d29-421f-8071-56db32afa580" providerId="AD" clId="Web-{10EB9C9D-9E0C-4829-8BB2-D360800BA892}" dt="2020-06-15T15:28:33.142" v="144" actId="14100"/>
          <ac:picMkLst>
            <pc:docMk/>
            <pc:sldMk cId="4275706677" sldId="260"/>
            <ac:picMk id="12" creationId="{DE19C02A-C44F-404A-9289-71163BBCF27F}"/>
          </ac:picMkLst>
        </pc:picChg>
      </pc:sldChg>
      <pc:sldChg chg="modSp">
        <pc:chgData name="VINICIUS LEITE FELIX" userId="S::vinicius.felix3@fatec.sp.gov.br::c21e4e5a-1d29-421f-8071-56db32afa580" providerId="AD" clId="Web-{10EB9C9D-9E0C-4829-8BB2-D360800BA892}" dt="2020-06-15T15:33:24.254" v="175" actId="14100"/>
        <pc:sldMkLst>
          <pc:docMk/>
          <pc:sldMk cId="3998749219" sldId="261"/>
        </pc:sldMkLst>
        <pc:spChg chg="mod">
          <ac:chgData name="VINICIUS LEITE FELIX" userId="S::vinicius.felix3@fatec.sp.gov.br::c21e4e5a-1d29-421f-8071-56db32afa580" providerId="AD" clId="Web-{10EB9C9D-9E0C-4829-8BB2-D360800BA892}" dt="2020-06-15T15:33:24.254" v="175" actId="14100"/>
          <ac:spMkLst>
            <pc:docMk/>
            <pc:sldMk cId="3998749219" sldId="261"/>
            <ac:spMk id="14" creationId="{7DAAC87D-DA4A-4591-BE8D-E53FC19D5D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9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5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2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6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2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02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0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5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ableless.com.br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udem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cmundo.com.br/tecnologia-da-informacao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Analise de Similares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13D09-8535-423F-AC2F-30CF4453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22" y="590083"/>
            <a:ext cx="4755103" cy="124899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Olhar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52C7AB-0A6A-41BD-90C7-7B26FB7D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64" y="2003039"/>
            <a:ext cx="3216962" cy="2410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Pros:</a:t>
            </a:r>
          </a:p>
          <a:p>
            <a:r>
              <a:rPr lang="pt-BR">
                <a:solidFill>
                  <a:srgbClr val="FFFFFF"/>
                </a:solidFill>
              </a:rPr>
              <a:t>Fotos animadas</a:t>
            </a:r>
          </a:p>
          <a:p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8" descr="Uma imagem contendo foto, telefone, diferente, mulher&#10;&#10;Descrição gerada com muito alta confiança">
            <a:extLst>
              <a:ext uri="{FF2B5EF4-FFF2-40B4-BE49-F238E27FC236}">
                <a16:creationId xmlns:a16="http://schemas.microsoft.com/office/drawing/2014/main" id="{0E11B43C-0E09-4E95-8DB0-16F10F95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98" y="1430534"/>
            <a:ext cx="4252055" cy="3996931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8EBE9A8-D06C-4B20-A0D4-3027E2E3F5F4}"/>
              </a:ext>
            </a:extLst>
          </p:cNvPr>
          <p:cNvSpPr txBox="1">
            <a:spLocks/>
          </p:cNvSpPr>
          <p:nvPr/>
        </p:nvSpPr>
        <p:spPr>
          <a:xfrm>
            <a:off x="1647645" y="3855079"/>
            <a:ext cx="3306793" cy="2676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Contras:</a:t>
            </a:r>
          </a:p>
          <a:p>
            <a:r>
              <a:rPr lang="pt-BR"/>
              <a:t>Fotos com animações estranhas</a:t>
            </a:r>
          </a:p>
          <a:p>
            <a:r>
              <a:rPr lang="pt-BR"/>
              <a:t>Muita poluição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BC1A99-C084-4352-9D0E-3D2C300C5F73}"/>
              </a:ext>
            </a:extLst>
          </p:cNvPr>
          <p:cNvSpPr txBox="1"/>
          <p:nvPr/>
        </p:nvSpPr>
        <p:spPr>
          <a:xfrm>
            <a:off x="1489494" y="6291532"/>
            <a:ext cx="4871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Link: https://olhardigital.com.br/</a:t>
            </a:r>
          </a:p>
        </p:txBody>
      </p:sp>
    </p:spTree>
    <p:extLst>
      <p:ext uri="{BB962C8B-B14F-4D97-AF65-F5344CB8AC3E}">
        <p14:creationId xmlns:p14="http://schemas.microsoft.com/office/powerpoint/2010/main" val="419389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13D09-8535-423F-AC2F-30CF4453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1077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Profissionais TI</a:t>
            </a:r>
            <a:endParaRPr lang="pt-BR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52C7AB-0A6A-41BD-90C7-7B26FB7D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182336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/>
              <a:t>Pros:</a:t>
            </a:r>
          </a:p>
          <a:p>
            <a:r>
              <a:rPr lang="pt-BR"/>
              <a:t>Tecnologia Ajax.</a:t>
            </a:r>
          </a:p>
          <a:p>
            <a:r>
              <a:rPr lang="pt-BR"/>
              <a:t>Menu bem simples.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8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4EA1D785-4CD7-413B-9051-3F875835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" r="230" b="-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8EBE9A8-D06C-4B20-A0D4-3027E2E3F5F4}"/>
              </a:ext>
            </a:extLst>
          </p:cNvPr>
          <p:cNvSpPr txBox="1">
            <a:spLocks/>
          </p:cNvSpPr>
          <p:nvPr/>
        </p:nvSpPr>
        <p:spPr>
          <a:xfrm>
            <a:off x="6003985" y="3754437"/>
            <a:ext cx="5765321" cy="2676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Contas:</a:t>
            </a:r>
          </a:p>
          <a:p>
            <a:r>
              <a:rPr lang="pt-BR"/>
              <a:t>Animação de fotos visualmente estranhas.</a:t>
            </a: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BC1A99-C084-4352-9D0E-3D2C300C5F73}"/>
              </a:ext>
            </a:extLst>
          </p:cNvPr>
          <p:cNvSpPr txBox="1"/>
          <p:nvPr/>
        </p:nvSpPr>
        <p:spPr>
          <a:xfrm>
            <a:off x="6909758" y="6205268"/>
            <a:ext cx="4871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Link: 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https://www.profissionaisti.com.br/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EBCF4-2F8A-4BFE-ACB6-FB61A3AA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8" y="4322"/>
            <a:ext cx="4425551" cy="2890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TABLELESSES</a:t>
            </a:r>
            <a:br>
              <a:rPr lang="en-US" sz="5600" kern="1200" dirty="0"/>
            </a:br>
            <a:br>
              <a:rPr lang="en-US" sz="5600" dirty="0"/>
            </a:br>
            <a:endParaRPr lang="en-US" sz="56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337F9D-65EC-478A-B4A9-B013F76DDF6C}"/>
              </a:ext>
            </a:extLst>
          </p:cNvPr>
          <p:cNvSpPr txBox="1"/>
          <p:nvPr/>
        </p:nvSpPr>
        <p:spPr>
          <a:xfrm>
            <a:off x="425570" y="2754702"/>
            <a:ext cx="4224067" cy="3483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1">
                <a:ea typeface="+mn-lt"/>
                <a:cs typeface="+mn-lt"/>
              </a:rPr>
              <a:t>Pros  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Sem </a:t>
            </a:r>
            <a:r>
              <a:rPr lang="en-US" sz="2000" err="1">
                <a:ea typeface="+mn-lt"/>
                <a:cs typeface="+mn-lt"/>
              </a:rPr>
              <a:t>anúncios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b="1">
                <a:ea typeface="+mn-lt"/>
                <a:cs typeface="+mn-lt"/>
              </a:rPr>
              <a:t>Contras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Assuntosmuito variados  pode</a:t>
            </a:r>
            <a:r>
              <a:rPr lang="en-US" sz="2000" dirty="0">
                <a:ea typeface="+mn-lt"/>
                <a:cs typeface="+mn-lt"/>
              </a:rPr>
              <a:t>m confundir o leitor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  <a:hlinkClick r:id="rId2"/>
              </a:rPr>
              <a:t>https://tableless.com.br/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6" name="Imagem 6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51BF5C74-28B7-488D-9C5C-02B572E702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01654" y="610679"/>
            <a:ext cx="3183148" cy="2194360"/>
          </a:xfrm>
        </p:spPr>
      </p:pic>
      <p:pic>
        <p:nvPicPr>
          <p:cNvPr id="11" name="Imagem 11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6F781843-091D-4CA9-B828-5508F08B5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 flipH="1">
            <a:off x="13294743" y="5532435"/>
            <a:ext cx="971909" cy="546432"/>
          </a:xfrm>
        </p:spPr>
      </p:pic>
      <p:pic>
        <p:nvPicPr>
          <p:cNvPr id="12" name="Imagem 12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DE19C02A-C44F-404A-9289-71163BBCF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288" y="4282493"/>
            <a:ext cx="3347048" cy="18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2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C6B3C-E954-4324-AB90-4924F148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647593"/>
            <a:ext cx="4424660" cy="16803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UDEMY</a:t>
            </a:r>
            <a:endParaRPr lang="en-US" sz="6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Oval 29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BAFBB-81A9-4C95-BF83-A4F2AD17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143CB3-7099-4D9E-AE3B-FCB1B01F0EB6}"/>
              </a:ext>
            </a:extLst>
          </p:cNvPr>
          <p:cNvSpPr txBox="1"/>
          <p:nvPr/>
        </p:nvSpPr>
        <p:spPr>
          <a:xfrm>
            <a:off x="1590136" y="2740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8" name="Imagem 9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4FD502E1-9865-4C36-BEE3-8E9A672D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57" y="1708945"/>
            <a:ext cx="3160143" cy="1714825"/>
          </a:xfrm>
          <a:prstGeom prst="rect">
            <a:avLst/>
          </a:prstGeom>
        </p:spPr>
      </p:pic>
      <p:pic>
        <p:nvPicPr>
          <p:cNvPr id="12" name="Imagem 13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960EE1CD-EFDE-4256-B1D1-E35360C4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6" y="3664267"/>
            <a:ext cx="2743200" cy="148478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AAC87D-DA4A-4591-BE8D-E53FC19D5D32}"/>
              </a:ext>
            </a:extLst>
          </p:cNvPr>
          <p:cNvSpPr txBox="1"/>
          <p:nvPr/>
        </p:nvSpPr>
        <p:spPr>
          <a:xfrm>
            <a:off x="395918" y="3098859"/>
            <a:ext cx="433908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/>
              <a:t>.Pros </a:t>
            </a:r>
          </a:p>
          <a:p>
            <a:r>
              <a:rPr lang="pt-BR" sz="2400"/>
              <a:t>Conteudos em qualquer área da programação </a:t>
            </a:r>
          </a:p>
          <a:p>
            <a:pPr marL="285750" indent="-285750">
              <a:buFont typeface="Arial"/>
              <a:buChar char="•"/>
            </a:pPr>
            <a:r>
              <a:rPr lang="pt-BR" sz="2400"/>
              <a:t>Contras</a:t>
            </a:r>
          </a:p>
          <a:p>
            <a:r>
              <a:rPr lang="pt-BR" sz="2400"/>
              <a:t>É um site comercial</a:t>
            </a:r>
          </a:p>
          <a:p>
            <a:r>
              <a:rPr lang="pt-BR" sz="2400" dirty="0">
                <a:ea typeface="+mn-lt"/>
                <a:cs typeface="+mn-lt"/>
                <a:hlinkClick r:id="rId4"/>
              </a:rPr>
              <a:t>https://www.udemy.com/</a:t>
            </a:r>
            <a:endParaRPr lang="pt-BR">
              <a:ea typeface="+mn-lt"/>
              <a:cs typeface="+mn-lt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87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088447-D29F-4590-8B8C-FF84BD32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TECMUNDO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A323CF-6B15-49EA-8405-098A548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err="1"/>
              <a:t>Prós</a:t>
            </a:r>
            <a:r>
              <a:rPr lang="en-US" sz="2000" b="1"/>
              <a:t>:</a:t>
            </a:r>
            <a:r>
              <a:rPr lang="en-US" sz="2000"/>
              <a:t> Site com </a:t>
            </a:r>
            <a:r>
              <a:rPr lang="en-US" sz="2000" err="1"/>
              <a:t>diversidade</a:t>
            </a:r>
            <a:r>
              <a:rPr lang="en-US" sz="2000"/>
              <a:t> de </a:t>
            </a:r>
            <a:r>
              <a:rPr lang="en-US" sz="2000" err="1"/>
              <a:t>artigos</a:t>
            </a:r>
            <a:r>
              <a:rPr lang="en-US" sz="2000"/>
              <a:t> e </a:t>
            </a:r>
            <a:r>
              <a:rPr lang="en-US" sz="2000" err="1"/>
              <a:t>número</a:t>
            </a:r>
            <a:r>
              <a:rPr lang="en-US" sz="2000"/>
              <a:t> </a:t>
            </a:r>
            <a:r>
              <a:rPr lang="en-US" sz="2000" err="1"/>
              <a:t>bom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quantidade</a:t>
            </a:r>
            <a:r>
              <a:rPr lang="en-US" sz="2000"/>
              <a:t> de </a:t>
            </a:r>
            <a:r>
              <a:rPr lang="en-US" sz="2000" err="1"/>
              <a:t>matérias</a:t>
            </a:r>
            <a:r>
              <a:rPr lang="en-US" sz="2000"/>
              <a:t> , </a:t>
            </a:r>
            <a:r>
              <a:rPr lang="en-US" sz="2000" err="1"/>
              <a:t>bom</a:t>
            </a:r>
            <a:r>
              <a:rPr lang="en-US" sz="2000"/>
              <a:t> layout, </a:t>
            </a:r>
            <a:r>
              <a:rPr lang="en-US" sz="2000" err="1"/>
              <a:t>fácil</a:t>
            </a:r>
            <a:r>
              <a:rPr lang="en-US" sz="2000"/>
              <a:t> de </a:t>
            </a:r>
            <a:r>
              <a:rPr lang="en-US" sz="2000" err="1"/>
              <a:t>ler</a:t>
            </a:r>
            <a:r>
              <a:rPr lang="en-US" sz="2000"/>
              <a:t>, site com design bonito.</a:t>
            </a:r>
            <a:endParaRPr lang="pt-BR" sz="2000"/>
          </a:p>
          <a:p>
            <a:pPr algn="just"/>
            <a:r>
              <a:rPr lang="en-US" sz="2000" b="1"/>
              <a:t>Contras:</a:t>
            </a:r>
            <a:r>
              <a:rPr lang="en-US" sz="2000"/>
              <a:t> </a:t>
            </a:r>
            <a:r>
              <a:rPr lang="en-US" sz="2000" err="1"/>
              <a:t>Muitos</a:t>
            </a:r>
            <a:r>
              <a:rPr lang="en-US" sz="2000"/>
              <a:t> </a:t>
            </a:r>
            <a:r>
              <a:rPr lang="en-US" sz="2000" err="1"/>
              <a:t>anúncios</a:t>
            </a:r>
            <a:r>
              <a:rPr lang="en-US" sz="2000"/>
              <a:t>.</a:t>
            </a:r>
          </a:p>
          <a:p>
            <a:pPr algn="just"/>
            <a:r>
              <a:rPr lang="en-US" sz="2000">
                <a:hlinkClick r:id="rId2"/>
              </a:rPr>
              <a:t>https://www.tecmundo.com.br/tecnologia-da-informacao</a:t>
            </a:r>
            <a:endParaRPr lang="en-US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Uma imagem contendo screenshot, texto&#10;&#10;Descrição gerada com muito alta confiança">
            <a:extLst>
              <a:ext uri="{FF2B5EF4-FFF2-40B4-BE49-F238E27FC236}">
                <a16:creationId xmlns:a16="http://schemas.microsoft.com/office/drawing/2014/main" id="{8D9BA940-9359-4B8A-9009-01F66596D8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9989" r="23760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76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13D09-8535-423F-AC2F-30CF4453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0585" y="177568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Adrenaline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7" descr="Uma imagem contendo screenshot, foto, diferente, monitor&#10;&#10;Descrição gerada com muito alta confiança">
            <a:extLst>
              <a:ext uri="{FF2B5EF4-FFF2-40B4-BE49-F238E27FC236}">
                <a16:creationId xmlns:a16="http://schemas.microsoft.com/office/drawing/2014/main" id="{E05D03D0-B956-4CBC-AC7E-24B96B80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" y="810255"/>
            <a:ext cx="5395610" cy="538404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B52C7AB-0A6A-41BD-90C7-7B26FB7D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585" y="1323084"/>
            <a:ext cx="5458838" cy="251037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Prós: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- Organizado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- Aborda diversas áreas da tecnologia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- Filtros de conteúdo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8EBE9A8-D06C-4B20-A0D4-3027E2E3F5F4}"/>
              </a:ext>
            </a:extLst>
          </p:cNvPr>
          <p:cNvSpPr txBox="1">
            <a:spLocks/>
          </p:cNvSpPr>
          <p:nvPr/>
        </p:nvSpPr>
        <p:spPr>
          <a:xfrm>
            <a:off x="6003985" y="4142625"/>
            <a:ext cx="5765321" cy="2288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/>
              <a:t>Contras:</a:t>
            </a:r>
          </a:p>
          <a:p>
            <a:pPr algn="l"/>
            <a:r>
              <a:rPr lang="pt-BR" sz="2800"/>
              <a:t>- </a:t>
            </a:r>
            <a:r>
              <a:rPr lang="pt-BR"/>
              <a:t>Layout Simples</a:t>
            </a:r>
          </a:p>
          <a:p>
            <a:pPr algn="l"/>
            <a:endParaRPr lang="pt-BR"/>
          </a:p>
          <a:p>
            <a:pPr algn="l"/>
            <a:endParaRPr lang="pt-BR"/>
          </a:p>
          <a:p>
            <a:endParaRPr lang="pt-BR" b="1"/>
          </a:p>
          <a:p>
            <a:endParaRPr lang="pt-BR" b="1"/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BC1A99-C084-4352-9D0E-3D2C300C5F73}"/>
              </a:ext>
            </a:extLst>
          </p:cNvPr>
          <p:cNvSpPr txBox="1"/>
          <p:nvPr/>
        </p:nvSpPr>
        <p:spPr>
          <a:xfrm>
            <a:off x="8189343" y="6205268"/>
            <a:ext cx="3591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Link: </a:t>
            </a:r>
            <a:r>
              <a:rPr lang="en-US">
                <a:ea typeface="+mn-lt"/>
                <a:cs typeface="+mn-lt"/>
              </a:rPr>
              <a:t>https://adrenaline.com.br/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794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Escritório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8087D4BF6FB94F8EB297CC40F35B0B" ma:contentTypeVersion="6" ma:contentTypeDescription="Crie um novo documento." ma:contentTypeScope="" ma:versionID="645dd76e5de85a1ce92a05ab75c1fa10">
  <xsd:schema xmlns:xsd="http://www.w3.org/2001/XMLSchema" xmlns:xs="http://www.w3.org/2001/XMLSchema" xmlns:p="http://schemas.microsoft.com/office/2006/metadata/properties" xmlns:ns2="4590f43d-73fa-4061-b132-6ce5e0201bfd" targetNamespace="http://schemas.microsoft.com/office/2006/metadata/properties" ma:root="true" ma:fieldsID="17ab5b2351ff088ccdb43774611a2d2d" ns2:_="">
    <xsd:import namespace="4590f43d-73fa-4061-b132-6ce5e0201b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0f43d-73fa-4061-b132-6ce5e0201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3D9314-5909-407F-9A96-6BE963D17E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D4BA54-B780-43CF-9AC3-8A9804CB77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DCAFDD-E83B-4D48-8C44-F9BDF3A47B5A}">
  <ds:schemaRefs>
    <ds:schemaRef ds:uri="4590f43d-73fa-4061-b132-6ce5e0201b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ShapesVTI</vt:lpstr>
      <vt:lpstr>Analise de Similares</vt:lpstr>
      <vt:lpstr>Olhar Digital</vt:lpstr>
      <vt:lpstr>Profissionais TI</vt:lpstr>
      <vt:lpstr>TABLELESSES  </vt:lpstr>
      <vt:lpstr>UDEMY</vt:lpstr>
      <vt:lpstr>TECMUNDO</vt:lpstr>
      <vt:lpstr>Adrenaline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65</cp:revision>
  <dcterms:created xsi:type="dcterms:W3CDTF">2020-05-29T00:36:16Z</dcterms:created>
  <dcterms:modified xsi:type="dcterms:W3CDTF">2020-06-15T15:33:29Z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0x010100E98087D4BF6FB94F8EB297CC40F35B0B</vt:lpwstr>
  </property>
</Properties>
</file>