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899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5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2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9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32531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595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970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2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3976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91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CACCA5-AF3A-4916-A866-8B023EB7D63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B2BF0C-A838-4C93-B480-EEA3E06FC20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963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9D04D-20AC-A737-B698-2FEE16B50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731" y="2498335"/>
            <a:ext cx="9144000" cy="930665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annuaire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B025E-3748-6E75-5AAF-CB8BB9816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4" y="5822176"/>
            <a:ext cx="8045373" cy="742279"/>
          </a:xfrm>
        </p:spPr>
        <p:txBody>
          <a:bodyPr/>
          <a:lstStyle/>
          <a:p>
            <a:r>
              <a:rPr lang="fr-FR" dirty="0"/>
              <a:t>Le projet de votre vie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65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68DBF-8408-2C96-EDF2-517B642E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Cahier de test</a:t>
            </a:r>
          </a:p>
        </p:txBody>
      </p:sp>
      <p:pic>
        <p:nvPicPr>
          <p:cNvPr id="5" name="Espace réservé du contenu 4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95006549-E360-E660-E493-A16DE4CE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20" y="1874517"/>
            <a:ext cx="7222837" cy="4138356"/>
          </a:xfrm>
        </p:spPr>
      </p:pic>
    </p:spTree>
    <p:extLst>
      <p:ext uri="{BB962C8B-B14F-4D97-AF65-F5344CB8AC3E}">
        <p14:creationId xmlns:p14="http://schemas.microsoft.com/office/powerpoint/2010/main" val="799758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068F0-8182-CFAD-4488-723BCCA4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286001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Présentation</a:t>
            </a:r>
            <a:br>
              <a:rPr lang="fr-FR" dirty="0"/>
            </a:br>
            <a:r>
              <a:rPr lang="fr-FR" dirty="0"/>
              <a:t>du client lourd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F67882-B77C-30F0-20C7-1D3FB908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073871"/>
            <a:ext cx="10178322" cy="359359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29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F1209-29A0-B3EB-188C-A1810B83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merci</a:t>
            </a:r>
          </a:p>
        </p:txBody>
      </p:sp>
      <p:pic>
        <p:nvPicPr>
          <p:cNvPr id="5" name="Espace réservé du contenu 4" descr="Une image contenant personne, Visage humain, habits, chemise&#10;&#10;Description générée automatiquement">
            <a:extLst>
              <a:ext uri="{FF2B5EF4-FFF2-40B4-BE49-F238E27FC236}">
                <a16:creationId xmlns:a16="http://schemas.microsoft.com/office/drawing/2014/main" id="{D42DB69B-BD94-B4BF-501D-9256634C5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07" y="2092037"/>
            <a:ext cx="6985185" cy="3594100"/>
          </a:xfrm>
        </p:spPr>
      </p:pic>
    </p:spTree>
    <p:extLst>
      <p:ext uri="{BB962C8B-B14F-4D97-AF65-F5344CB8AC3E}">
        <p14:creationId xmlns:p14="http://schemas.microsoft.com/office/powerpoint/2010/main" val="21815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80CDF-E805-5579-C1E6-59C58F25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FFB8-F3D6-6BFE-6434-FC6D786A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r>
              <a:rPr lang="fr-FR" dirty="0"/>
              <a:t>API</a:t>
            </a:r>
          </a:p>
          <a:p>
            <a:r>
              <a:rPr lang="fr-FR" dirty="0"/>
              <a:t>Client lourd</a:t>
            </a:r>
          </a:p>
          <a:p>
            <a:r>
              <a:rPr lang="fr-FR" dirty="0"/>
              <a:t>Cahier de test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305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15198-80A3-EFD4-66A2-562C5333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CBBDF-9879-24E0-F528-ABDA728E7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  <a:p>
            <a:r>
              <a:rPr lang="fr-FR" dirty="0" err="1"/>
              <a:t>InteliJ</a:t>
            </a:r>
            <a:r>
              <a:rPr lang="fr-FR" dirty="0"/>
              <a:t> IDEA Community</a:t>
            </a:r>
          </a:p>
          <a:p>
            <a:r>
              <a:rPr lang="fr-FR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84668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33BD-E261-FC75-B9D9-1135CEC8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Base de données</a:t>
            </a:r>
          </a:p>
        </p:txBody>
      </p:sp>
      <p:pic>
        <p:nvPicPr>
          <p:cNvPr id="5" name="Espace réservé du contenu 4" descr="Une image contenant bougie, cercle, cylindre, conception&#10;&#10;Description générée automatiquement">
            <a:extLst>
              <a:ext uri="{FF2B5EF4-FFF2-40B4-BE49-F238E27FC236}">
                <a16:creationId xmlns:a16="http://schemas.microsoft.com/office/drawing/2014/main" id="{56BA5FB2-2939-D251-B2A5-071AA6F9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2286000"/>
            <a:ext cx="3594100" cy="3594100"/>
          </a:xfrm>
        </p:spPr>
      </p:pic>
    </p:spTree>
    <p:extLst>
      <p:ext uri="{BB962C8B-B14F-4D97-AF65-F5344CB8AC3E}">
        <p14:creationId xmlns:p14="http://schemas.microsoft.com/office/powerpoint/2010/main" val="206221402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3294E-C7CB-EDEF-9824-93E69B72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1B7692A1-37E7-A65B-D674-54C7ED862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39" y="1128451"/>
            <a:ext cx="6604000" cy="5579688"/>
          </a:xfrm>
        </p:spPr>
      </p:pic>
    </p:spTree>
    <p:extLst>
      <p:ext uri="{BB962C8B-B14F-4D97-AF65-F5344CB8AC3E}">
        <p14:creationId xmlns:p14="http://schemas.microsoft.com/office/powerpoint/2010/main" val="337141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8FC36-ED0C-A879-0376-E682E8FD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</a:t>
            </a:r>
          </a:p>
        </p:txBody>
      </p:sp>
      <p:pic>
        <p:nvPicPr>
          <p:cNvPr id="5" name="Espace réservé du contenu 4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0FB16630-CE78-1302-77AC-3BB0DCE38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03" y="1685407"/>
            <a:ext cx="6317672" cy="4790208"/>
          </a:xfrm>
        </p:spPr>
      </p:pic>
    </p:spTree>
    <p:extLst>
      <p:ext uri="{BB962C8B-B14F-4D97-AF65-F5344CB8AC3E}">
        <p14:creationId xmlns:p14="http://schemas.microsoft.com/office/powerpoint/2010/main" val="192634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6F021-F57C-04E6-5EFE-EF0D72EC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API</a:t>
            </a:r>
          </a:p>
        </p:txBody>
      </p:sp>
      <p:pic>
        <p:nvPicPr>
          <p:cNvPr id="9" name="Espace réservé du contenu 8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3A6C5E37-0F70-78CA-42F1-9F010D1CE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11" y="1487978"/>
            <a:ext cx="6465455" cy="4987637"/>
          </a:xfrm>
        </p:spPr>
      </p:pic>
    </p:spTree>
    <p:extLst>
      <p:ext uri="{BB962C8B-B14F-4D97-AF65-F5344CB8AC3E}">
        <p14:creationId xmlns:p14="http://schemas.microsoft.com/office/powerpoint/2010/main" val="169355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9C9D3-8672-68BC-4219-506BC215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Client lourd</a:t>
            </a:r>
            <a:br>
              <a:rPr lang="fr-FR" dirty="0"/>
            </a:br>
            <a:r>
              <a:rPr lang="fr-FR" dirty="0"/>
              <a:t>(visiteur)</a:t>
            </a:r>
          </a:p>
        </p:txBody>
      </p:sp>
      <p:pic>
        <p:nvPicPr>
          <p:cNvPr id="5" name="Espace réservé du contenu 4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BBF523CA-6F36-915A-4979-3B65F2388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124364"/>
            <a:ext cx="10179050" cy="3860800"/>
          </a:xfrm>
        </p:spPr>
      </p:pic>
    </p:spTree>
    <p:extLst>
      <p:ext uri="{BB962C8B-B14F-4D97-AF65-F5344CB8AC3E}">
        <p14:creationId xmlns:p14="http://schemas.microsoft.com/office/powerpoint/2010/main" val="765914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3D1D9-0201-8200-16AC-CFC35D03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Client lourd</a:t>
            </a:r>
            <a:br>
              <a:rPr lang="fr-FR" dirty="0"/>
            </a:br>
            <a:r>
              <a:rPr lang="fr-FR" dirty="0"/>
              <a:t>(admin)</a:t>
            </a:r>
          </a:p>
        </p:txBody>
      </p:sp>
      <p:pic>
        <p:nvPicPr>
          <p:cNvPr id="5" name="Espace réservé du contenu 4" descr="Une image contenant texte, nombre, logiciel, Police&#10;&#10;Description générée automatiquement">
            <a:extLst>
              <a:ext uri="{FF2B5EF4-FFF2-40B4-BE49-F238E27FC236}">
                <a16:creationId xmlns:a16="http://schemas.microsoft.com/office/drawing/2014/main" id="{214E9712-3EE6-7839-F2C9-04AC8D460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412300"/>
            <a:ext cx="10179050" cy="3341499"/>
          </a:xfrm>
        </p:spPr>
      </p:pic>
    </p:spTree>
    <p:extLst>
      <p:ext uri="{BB962C8B-B14F-4D97-AF65-F5344CB8AC3E}">
        <p14:creationId xmlns:p14="http://schemas.microsoft.com/office/powerpoint/2010/main" val="477127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56</Words>
  <Application>Microsoft Office PowerPoint</Application>
  <PresentationFormat>Grand écran</PresentationFormat>
  <Paragraphs>20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Projet annuaire</vt:lpstr>
      <vt:lpstr>Cahier des charges</vt:lpstr>
      <vt:lpstr>Outils utilisés</vt:lpstr>
      <vt:lpstr>Base de données</vt:lpstr>
      <vt:lpstr>MCD</vt:lpstr>
      <vt:lpstr>Script</vt:lpstr>
      <vt:lpstr>API</vt:lpstr>
      <vt:lpstr>Client lourd (visiteur)</vt:lpstr>
      <vt:lpstr>Client lourd (admin)</vt:lpstr>
      <vt:lpstr>Cahier de test</vt:lpstr>
      <vt:lpstr>Présentation du client lourd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annuaire</dc:title>
  <dc:creator>allan bouguerab</dc:creator>
  <cp:lastModifiedBy>allan bouguerab</cp:lastModifiedBy>
  <cp:revision>3</cp:revision>
  <dcterms:created xsi:type="dcterms:W3CDTF">2024-02-28T10:48:19Z</dcterms:created>
  <dcterms:modified xsi:type="dcterms:W3CDTF">2024-02-28T13:19:17Z</dcterms:modified>
</cp:coreProperties>
</file>