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5" r:id="rId3"/>
    <p:sldId id="256" r:id="rId4"/>
    <p:sldId id="258" r:id="rId5"/>
    <p:sldId id="287" r:id="rId6"/>
    <p:sldId id="260" r:id="rId7"/>
    <p:sldId id="277" r:id="rId8"/>
    <p:sldId id="286" r:id="rId9"/>
    <p:sldId id="278" r:id="rId11"/>
    <p:sldId id="279" r:id="rId12"/>
    <p:sldId id="282" r:id="rId13"/>
    <p:sldId id="267" r:id="rId14"/>
    <p:sldId id="28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1E9"/>
    <a:srgbClr val="EBB713"/>
    <a:srgbClr val="CAEFB4"/>
    <a:srgbClr val="70CD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576" y="114"/>
      </p:cViewPr>
      <p:guideLst>
        <p:guide orient="horz" pos="2174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themeOverride" Target="../theme/themeOverride4.xml"/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>
              <a:defRPr lang="zh-CN"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3200"/>
              <a:t>燃尽图</a:t>
            </a:r>
            <a:endParaRPr sz="3200"/>
          </a:p>
        </c:rich>
      </c:tx>
      <c:layout>
        <c:manualLayout>
          <c:xMode val="edge"/>
          <c:yMode val="edge"/>
          <c:x val="0.330309947928566"/>
          <c:y val="0.053486049941626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176347745378606"/>
          <c:y val="0.0350105845953428"/>
          <c:w val="0.963492922886534"/>
          <c:h val="0.956847418987136"/>
        </c:manualLayout>
      </c:layout>
      <c:barChart>
        <c:barDir val="bar"/>
        <c:grouping val="percentStacked"/>
        <c:varyColors val="0"/>
        <c:ser>
          <c:idx val="0"/>
          <c:order val="0"/>
          <c:spPr>
            <a:solidFill>
              <a:srgbClr val="A8ACB8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 forceAA="0"/>
              <a:lstStyle/>
              <a:p>
                <a:pPr>
                  <a:defRPr lang="zh-CN" sz="1400" b="0" i="0" u="none" strike="noStrike" kern="1200" cap="none" spc="0" normalizeH="0" baseline="0">
                    <a:solidFill>
                      <a:schemeClr val="bg1"/>
                    </a:solidFill>
                    <a:uFill>
                      <a:solidFill>
                        <a:schemeClr val="bg1"/>
                      </a:solidFill>
                    </a:uFill>
                    <a:latin typeface="Impact" panose="020B0806030902050204" charset="0"/>
                    <a:ea typeface="Impact" panose="020B0806030902050204" charset="0"/>
                    <a:cs typeface="Impact" panose="020B0806030902050204" charset="0"/>
                    <a:sym typeface="Impact" panose="020B0806030902050204" charset="0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[工作簿1]Sheet1!$A$1:$A$12</c:f>
              <c:numCache>
                <c:formatCode>General</c:formatCode>
                <c:ptCount val="12"/>
                <c:pt idx="0">
                  <c:v>0</c:v>
                </c:pt>
                <c:pt idx="1" c:formatCode="m&quot;月&quot;d&quot;日&quot;">
                  <c:v>43784</c:v>
                </c:pt>
                <c:pt idx="2" c:formatCode="m&quot;月&quot;d&quot;日&quot;">
                  <c:v>43783</c:v>
                </c:pt>
                <c:pt idx="3" c:formatCode="m&quot;月&quot;d&quot;日&quot;">
                  <c:v>43782</c:v>
                </c:pt>
                <c:pt idx="4" c:formatCode="m&quot;月&quot;d&quot;日&quot;">
                  <c:v>43781</c:v>
                </c:pt>
                <c:pt idx="5" c:formatCode="m&quot;月&quot;d&quot;日&quot;">
                  <c:v>43780</c:v>
                </c:pt>
                <c:pt idx="6" c:formatCode="m&quot;月&quot;d&quot;日&quot;">
                  <c:v>43779</c:v>
                </c:pt>
                <c:pt idx="7" c:formatCode="m&quot;月&quot;d&quot;日&quot;">
                  <c:v>43778</c:v>
                </c:pt>
                <c:pt idx="8" c:formatCode="m&quot;月&quot;d&quot;日&quot;">
                  <c:v>43777</c:v>
                </c:pt>
              </c:numCache>
            </c:numRef>
          </c:val>
        </c:ser>
        <c:ser>
          <c:idx val="1"/>
          <c:order val="1"/>
          <c:spPr>
            <a:solidFill>
              <a:srgbClr val="20CCE0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 forceAA="0"/>
              <a:lstStyle/>
              <a:p>
                <a:pPr>
                  <a:defRPr lang="zh-CN" sz="1400" b="0" i="0" u="none" strike="noStrike" kern="1200" cap="none" spc="0" normalizeH="0" baseline="0">
                    <a:solidFill>
                      <a:schemeClr val="bg1"/>
                    </a:solidFill>
                    <a:uFill>
                      <a:solidFill>
                        <a:schemeClr val="bg1"/>
                      </a:solidFill>
                    </a:uFill>
                    <a:latin typeface="Impact" panose="020B0806030902050204" charset="0"/>
                    <a:ea typeface="Impact" panose="020B0806030902050204" charset="0"/>
                    <a:cs typeface="Impact" panose="020B0806030902050204" charset="0"/>
                    <a:sym typeface="Impact" panose="020B0806030902050204" charset="0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[工作簿1]Sheet1!$B$1:$B$12</c:f>
              <c:numCache>
                <c:formatCode>General</c:formatCode>
                <c:ptCount val="12"/>
                <c:pt idx="0">
                  <c:v>0</c:v>
                </c:pt>
                <c:pt idx="1">
                  <c:v>0.1</c:v>
                </c:pt>
                <c:pt idx="2">
                  <c:v>0.25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0.85</c:v>
                </c:pt>
                <c:pt idx="8">
                  <c:v>1</c:v>
                </c:pt>
              </c:numCache>
            </c:numRef>
          </c:val>
        </c:ser>
        <c:ser>
          <c:idx val="2"/>
          <c:order val="2"/>
          <c:spPr>
            <a:solidFill>
              <a:srgbClr val="525365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 forceAA="0"/>
              <a:lstStyle/>
              <a:p>
                <a:pPr>
                  <a:defRPr lang="zh-CN" sz="900" b="0" i="0" u="none" strike="noStrike" kern="1200" baseline="0">
                    <a:solidFill>
                      <a:schemeClr val="bg1"/>
                    </a:solidFill>
                    <a:latin typeface="Impact" panose="020B0806030902050204" charset="0"/>
                    <a:ea typeface="Impact" panose="020B0806030902050204" charset="0"/>
                    <a:cs typeface="Impact" panose="020B0806030902050204" charset="0"/>
                    <a:sym typeface="Impact" panose="020B0806030902050204" charset="0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[工作簿1]Sheet1!$C$1:$C$12</c:f>
              <c:numCache>
                <c:formatCode>General</c:formatCode>
                <c:ptCount val="12"/>
              </c:numCache>
            </c:numRef>
          </c:val>
        </c:ser>
        <c:ser>
          <c:idx val="3"/>
          <c:order val="3"/>
          <c:spPr>
            <a:solidFill>
              <a:srgbClr val="E24B80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 forceAA="0"/>
              <a:lstStyle/>
              <a:p>
                <a:pPr>
                  <a:defRPr lang="zh-CN" sz="900" b="0" i="0" u="none" strike="noStrike" kern="1200" baseline="0">
                    <a:solidFill>
                      <a:schemeClr val="bg1"/>
                    </a:solidFill>
                    <a:latin typeface="Impact" panose="020B0806030902050204" charset="0"/>
                    <a:ea typeface="Impact" panose="020B0806030902050204" charset="0"/>
                    <a:cs typeface="Impact" panose="020B0806030902050204" charset="0"/>
                    <a:sym typeface="Impact" panose="020B0806030902050204" charset="0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[工作簿1]Sheet1!$D$1:$D$12</c:f>
              <c:numCache>
                <c:formatCode>General</c:formatCode>
                <c:ptCount val="12"/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7"/>
        <c:overlap val="100"/>
        <c:axId val="402027730"/>
        <c:axId val="560905432"/>
      </c:barChart>
      <c:catAx>
        <c:axId val="402027730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560905432"/>
        <c:crosses val="autoZero"/>
        <c:auto val="1"/>
        <c:lblAlgn val="ctr"/>
        <c:lblOffset val="100"/>
        <c:noMultiLvlLbl val="0"/>
      </c:catAx>
      <c:valAx>
        <c:axId val="56090543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rgbClr val="EDEDED"/>
              </a:solidFill>
              <a:prstDash val="dash"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0202773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pattFill prst="pct10">
      <a:fgClr>
        <a:srgbClr val="5B9BD5"/>
      </a:fgClr>
      <a:bgClr>
        <a:sysClr val="window" lastClr="FFFFFF"/>
      </a:bgClr>
    </a:pattFill>
    <a:ln w="9525" cap="flat" cmpd="sng" algn="ctr">
      <a:noFill/>
      <a:round/>
    </a:ln>
    <a:effectLst>
      <a:outerShdw blurRad="63500" dist="37357" dir="2700000" sx="0" sy="0" rotWithShape="0">
        <a:scrgbClr r="0" g="0" b="0"/>
      </a:outerShdw>
    </a:effectLst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D05F-11BE-4942-BEB8-F6830AA93C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4A36-2CDA-48BD-BEA7-9BD18E974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D05F-11BE-4942-BEB8-F6830AA93C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4A36-2CDA-48BD-BEA7-9BD18E974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D05F-11BE-4942-BEB8-F6830AA93C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4A36-2CDA-48BD-BEA7-9BD18E974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43008" y="6356352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  <a:latin typeface="Aller" charset="0"/>
                <a:ea typeface="Aller" charset="0"/>
                <a:cs typeface="Aller" charset="0"/>
              </a:defRPr>
            </a:lvl1pPr>
          </a:lstStyle>
          <a:p>
            <a:fld id="{E8BBD06A-759F-43F0-9FDD-30D8801384DF}" type="slidenum">
              <a:rPr lang="ru-RU" smtClean="0"/>
            </a:fld>
            <a:endParaRPr lang="ru-RU" dirty="0"/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09859" y="1737008"/>
            <a:ext cx="2700124" cy="147599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19910" algn="l"/>
              </a:tabLst>
              <a:defRPr sz="3000" b="0" baseline="0">
                <a:solidFill>
                  <a:schemeClr val="tx2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等线 Light" panose="02010600030101010101" pitchFamily="2" charset="-122"/>
              </a:defRPr>
            </a:lvl1pPr>
          </a:lstStyle>
          <a:p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of your</a:t>
            </a:r>
            <a:br>
              <a:rPr lang="en-US" dirty="0"/>
            </a:br>
            <a:r>
              <a:rPr lang="en-US" dirty="0"/>
              <a:t>top slide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910347" y="3393000"/>
            <a:ext cx="2699636" cy="2951986"/>
          </a:xfrm>
          <a:prstGeom prst="rect">
            <a:avLst/>
          </a:prstGeom>
        </p:spPr>
        <p:txBody>
          <a:bodyPr/>
          <a:lstStyle>
            <a:lvl1pPr>
              <a:defRPr lang="en-US" sz="10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D05F-11BE-4942-BEB8-F6830AA93C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4A36-2CDA-48BD-BEA7-9BD18E974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D05F-11BE-4942-BEB8-F6830AA93C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4A36-2CDA-48BD-BEA7-9BD18E974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D05F-11BE-4942-BEB8-F6830AA93C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4A36-2CDA-48BD-BEA7-9BD18E974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D05F-11BE-4942-BEB8-F6830AA93C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4A36-2CDA-48BD-BEA7-9BD18E974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D05F-11BE-4942-BEB8-F6830AA93C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4A36-2CDA-48BD-BEA7-9BD18E974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D05F-11BE-4942-BEB8-F6830AA93C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4A36-2CDA-48BD-BEA7-9BD18E974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D05F-11BE-4942-BEB8-F6830AA93C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4A36-2CDA-48BD-BEA7-9BD18E974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D05F-11BE-4942-BEB8-F6830AA93C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4A36-2CDA-48BD-BEA7-9BD18E974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D05F-11BE-4942-BEB8-F6830AA93C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34A36-2CDA-48BD-BEA7-9BD18E9745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hemeOverride" Target="../theme/themeOverride1.xml"/><Relationship Id="rId5" Type="http://schemas.openxmlformats.org/officeDocument/2006/relationships/slide" Target="slide8.xml"/><Relationship Id="rId4" Type="http://schemas.openxmlformats.org/officeDocument/2006/relationships/image" Target="../media/image3.jpeg"/><Relationship Id="rId3" Type="http://schemas.openxmlformats.org/officeDocument/2006/relationships/slide" Target="slide5.xml"/><Relationship Id="rId2" Type="http://schemas.openxmlformats.org/officeDocument/2006/relationships/image" Target="../media/image2.jpeg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6.jpeg"/><Relationship Id="rId7" Type="http://schemas.openxmlformats.org/officeDocument/2006/relationships/image" Target="../media/image15.jpeg"/><Relationship Id="rId6" Type="http://schemas.openxmlformats.org/officeDocument/2006/relationships/image" Target="../media/image2.svg"/><Relationship Id="rId5" Type="http://schemas.openxmlformats.org/officeDocument/2006/relationships/image" Target="../media/image14.png"/><Relationship Id="rId4" Type="http://schemas.openxmlformats.org/officeDocument/2006/relationships/image" Target="../media/image1.sv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20.png"/><Relationship Id="rId4" Type="http://schemas.openxmlformats.org/officeDocument/2006/relationships/image" Target="../media/image3.svg"/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4" b="3507"/>
          <a:stretch>
            <a:fillRect/>
          </a:stretch>
        </p:blipFill>
        <p:spPr>
          <a:xfrm>
            <a:off x="0" y="0"/>
            <a:ext cx="12162758" cy="6896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4678" y="2659568"/>
            <a:ext cx="1916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言</a:t>
            </a:r>
            <a:endParaRPr lang="zh-CN" altLang="en-US" sz="5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096000" y="914401"/>
            <a:ext cx="5600700" cy="5657850"/>
            <a:chOff x="6096000" y="914401"/>
            <a:chExt cx="5600700" cy="5657850"/>
          </a:xfrm>
        </p:grpSpPr>
        <p:sp>
          <p:nvSpPr>
            <p:cNvPr id="4" name="矩形 3"/>
            <p:cNvSpPr/>
            <p:nvPr/>
          </p:nvSpPr>
          <p:spPr>
            <a:xfrm>
              <a:off x="6096000" y="914401"/>
              <a:ext cx="5600700" cy="5657850"/>
            </a:xfrm>
            <a:prstGeom prst="rect">
              <a:avLst/>
            </a:prstGeom>
            <a:solidFill>
              <a:schemeClr val="accent4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338089" y="1678841"/>
              <a:ext cx="4844261" cy="2245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这次软工团队项目在昨晚才完工，由于我们没有经验，技术不够成熟，再加上本来想做的功能还有点多。但大家确实尽力去做了。</a:t>
              </a:r>
              <a:endPara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338089" y="3967619"/>
              <a:ext cx="5358611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所以，在这里，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感谢团队每一个人的辛苦劳动与付出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。</a:t>
              </a:r>
              <a:endPara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913412" y="4667359"/>
            <a:ext cx="543534" cy="45719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49890" y="3582898"/>
            <a:ext cx="27413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Foreword</a:t>
            </a:r>
            <a:endParaRPr lang="zh-CN" altLang="en-US" sz="4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>
            <a:off x="6487731" y="-15895"/>
            <a:ext cx="1" cy="5787773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691745" y="-15895"/>
            <a:ext cx="9982" cy="4176577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3805784" y="-15895"/>
            <a:ext cx="2257" cy="1822949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19" idx="0"/>
          </p:cNvCxnSpPr>
          <p:nvPr/>
        </p:nvCxnSpPr>
        <p:spPr>
          <a:xfrm>
            <a:off x="4444810" y="-79395"/>
            <a:ext cx="0" cy="2335881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5403937" y="4645039"/>
            <a:ext cx="2122094" cy="2122094"/>
          </a:xfrm>
          <a:prstGeom prst="ellipse">
            <a:avLst/>
          </a:prstGeom>
          <a:solidFill>
            <a:srgbClr val="B5C4CA"/>
          </a:solidFill>
          <a:ln>
            <a:noFill/>
          </a:ln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616565" y="4160682"/>
            <a:ext cx="2122094" cy="2122094"/>
          </a:xfrm>
          <a:prstGeom prst="ellipse">
            <a:avLst/>
          </a:prstGeom>
          <a:solidFill>
            <a:srgbClr val="4D5C68">
              <a:alpha val="89000"/>
            </a:srgbClr>
          </a:solidFill>
          <a:ln>
            <a:noFill/>
          </a:ln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339273" y="1793719"/>
            <a:ext cx="2122094" cy="2122094"/>
          </a:xfrm>
          <a:prstGeom prst="ellipse">
            <a:avLst/>
          </a:prstGeom>
          <a:solidFill>
            <a:srgbClr val="565656"/>
          </a:solidFill>
          <a:ln>
            <a:noFill/>
          </a:ln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048268" y="789883"/>
            <a:ext cx="2122094" cy="2122094"/>
          </a:xfrm>
          <a:prstGeom prst="ellipse">
            <a:avLst/>
          </a:prstGeom>
          <a:solidFill>
            <a:srgbClr val="B5C4CA"/>
          </a:solidFill>
          <a:ln>
            <a:noFill/>
          </a:ln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831555" y="3519016"/>
            <a:ext cx="2122094" cy="2122094"/>
          </a:xfrm>
          <a:prstGeom prst="ellipse">
            <a:avLst/>
          </a:prstGeom>
          <a:solidFill>
            <a:srgbClr val="FFD653"/>
          </a:solidFill>
          <a:ln>
            <a:noFill/>
          </a:ln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383763" y="2256486"/>
            <a:ext cx="2122094" cy="2122094"/>
          </a:xfrm>
          <a:prstGeom prst="ellipse">
            <a:avLst/>
          </a:prstGeom>
          <a:solidFill>
            <a:srgbClr val="FFD653">
              <a:alpha val="83000"/>
            </a:srgbClr>
          </a:solidFill>
          <a:ln>
            <a:noFill/>
          </a:ln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8833274" y="-15895"/>
            <a:ext cx="0" cy="3160493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4" idx="0"/>
          </p:cNvCxnSpPr>
          <p:nvPr/>
        </p:nvCxnSpPr>
        <p:spPr>
          <a:xfrm flipH="1">
            <a:off x="7109315" y="-1"/>
            <a:ext cx="10806" cy="789884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37625" y="-1"/>
            <a:ext cx="4392680" cy="860426"/>
            <a:chOff x="337625" y="-1"/>
            <a:chExt cx="4392680" cy="860426"/>
          </a:xfrm>
        </p:grpSpPr>
        <p:sp>
          <p:nvSpPr>
            <p:cNvPr id="3" name="矩形 2"/>
            <p:cNvSpPr/>
            <p:nvPr/>
          </p:nvSpPr>
          <p:spPr>
            <a:xfrm>
              <a:off x="337625" y="-1"/>
              <a:ext cx="211015" cy="576775"/>
            </a:xfrm>
            <a:prstGeom prst="rect">
              <a:avLst/>
            </a:prstGeom>
            <a:solidFill>
              <a:srgbClr val="FFD6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48640" y="0"/>
              <a:ext cx="4181665" cy="860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565656"/>
                  </a:solidFill>
                  <a:cs typeface="+mn-ea"/>
                  <a:sym typeface="+mn-lt"/>
                </a:rPr>
                <a:t>合作过程</a:t>
              </a:r>
              <a:endParaRPr lang="en-US" altLang="zh-CN" sz="2400" b="1" dirty="0">
                <a:solidFill>
                  <a:srgbClr val="565656"/>
                </a:solidFill>
                <a:cs typeface="+mn-ea"/>
                <a:sym typeface="+mn-lt"/>
              </a:endParaRPr>
            </a:p>
            <a:p>
              <a:r>
                <a:rPr lang="en-US" altLang="zh-CN" sz="1400" dirty="0">
                  <a:solidFill>
                    <a:srgbClr val="565656"/>
                  </a:solidFill>
                  <a:cs typeface="+mn-ea"/>
                  <a:sym typeface="+mn-lt"/>
                </a:rPr>
                <a:t>cooperation procedure</a:t>
              </a:r>
              <a:endParaRPr lang="zh-CN" altLang="en-US" sz="1400" dirty="0">
                <a:solidFill>
                  <a:srgbClr val="565656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7766419" y="2526069"/>
            <a:ext cx="1404778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en-US" altLang="zh-CN" sz="3200" b="1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周丽蓉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852476" y="2847875"/>
            <a:ext cx="1404778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en-US" altLang="zh-CN" sz="32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吴雅虹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852453" y="4690172"/>
            <a:ext cx="1404778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en-US" altLang="zh-CN" sz="3200" b="1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李承泽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785342" y="5175565"/>
            <a:ext cx="1404778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en-US" altLang="zh-CN" sz="32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叶琦熠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407092" y="1310837"/>
            <a:ext cx="1404778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06</a:t>
            </a:r>
            <a:endParaRPr lang="en-US" altLang="zh-CN" sz="32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柯禧帆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316412" y="4133026"/>
            <a:ext cx="1404778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07</a:t>
            </a:r>
            <a:endParaRPr lang="en-US" altLang="zh-CN" sz="3200" b="1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林斌祥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89401" y="1845932"/>
            <a:ext cx="1668652" cy="748770"/>
            <a:chOff x="1659376" y="1885302"/>
            <a:chExt cx="1668652" cy="748770"/>
          </a:xfrm>
        </p:grpSpPr>
        <p:cxnSp>
          <p:nvCxnSpPr>
            <p:cNvPr id="59" name="直接连接符 58"/>
            <p:cNvCxnSpPr/>
            <p:nvPr/>
          </p:nvCxnSpPr>
          <p:spPr>
            <a:xfrm flipH="1">
              <a:off x="2206171" y="1885302"/>
              <a:ext cx="1121857" cy="10473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1903006" y="1894140"/>
              <a:ext cx="304800" cy="29473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1659376" y="2188875"/>
              <a:ext cx="445197" cy="445197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zoom-tool_72585"/>
            <p:cNvSpPr>
              <a:spLocks noChangeAspect="1"/>
            </p:cNvSpPr>
            <p:nvPr/>
          </p:nvSpPr>
          <p:spPr bwMode="auto">
            <a:xfrm>
              <a:off x="1741075" y="2296153"/>
              <a:ext cx="278936" cy="269277"/>
            </a:xfrm>
            <a:custGeom>
              <a:avLst/>
              <a:gdLst>
                <a:gd name="T0" fmla="*/ 8270 w 8441"/>
                <a:gd name="T1" fmla="*/ 6791 h 8160"/>
                <a:gd name="T2" fmla="*/ 5734 w 8441"/>
                <a:gd name="T3" fmla="*/ 4255 h 8160"/>
                <a:gd name="T4" fmla="*/ 5225 w 8441"/>
                <a:gd name="T5" fmla="*/ 848 h 8160"/>
                <a:gd name="T6" fmla="*/ 3177 w 8441"/>
                <a:gd name="T7" fmla="*/ 0 h 8160"/>
                <a:gd name="T8" fmla="*/ 1130 w 8441"/>
                <a:gd name="T9" fmla="*/ 848 h 8160"/>
                <a:gd name="T10" fmla="*/ 1130 w 8441"/>
                <a:gd name="T11" fmla="*/ 4944 h 8160"/>
                <a:gd name="T12" fmla="*/ 3177 w 8441"/>
                <a:gd name="T13" fmla="*/ 5792 h 8160"/>
                <a:gd name="T14" fmla="*/ 4538 w 8441"/>
                <a:gd name="T15" fmla="*/ 5454 h 8160"/>
                <a:gd name="T16" fmla="*/ 7072 w 8441"/>
                <a:gd name="T17" fmla="*/ 7988 h 8160"/>
                <a:gd name="T18" fmla="*/ 7486 w 8441"/>
                <a:gd name="T19" fmla="*/ 8160 h 8160"/>
                <a:gd name="T20" fmla="*/ 7901 w 8441"/>
                <a:gd name="T21" fmla="*/ 7988 h 8160"/>
                <a:gd name="T22" fmla="*/ 8270 w 8441"/>
                <a:gd name="T23" fmla="*/ 7620 h 8160"/>
                <a:gd name="T24" fmla="*/ 8441 w 8441"/>
                <a:gd name="T25" fmla="*/ 7205 h 8160"/>
                <a:gd name="T26" fmla="*/ 8270 w 8441"/>
                <a:gd name="T27" fmla="*/ 6791 h 8160"/>
                <a:gd name="T28" fmla="*/ 1793 w 8441"/>
                <a:gd name="T29" fmla="*/ 4281 h 8160"/>
                <a:gd name="T30" fmla="*/ 1793 w 8441"/>
                <a:gd name="T31" fmla="*/ 1511 h 8160"/>
                <a:gd name="T32" fmla="*/ 3177 w 8441"/>
                <a:gd name="T33" fmla="*/ 938 h 8160"/>
                <a:gd name="T34" fmla="*/ 4562 w 8441"/>
                <a:gd name="T35" fmla="*/ 1511 h 8160"/>
                <a:gd name="T36" fmla="*/ 4562 w 8441"/>
                <a:gd name="T37" fmla="*/ 4281 h 8160"/>
                <a:gd name="T38" fmla="*/ 3177 w 8441"/>
                <a:gd name="T39" fmla="*/ 4854 h 8160"/>
                <a:gd name="T40" fmla="*/ 1793 w 8441"/>
                <a:gd name="T41" fmla="*/ 4281 h 8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441" h="8160">
                  <a:moveTo>
                    <a:pt x="8270" y="6791"/>
                  </a:moveTo>
                  <a:lnTo>
                    <a:pt x="5734" y="4255"/>
                  </a:lnTo>
                  <a:cubicBezTo>
                    <a:pt x="6316" y="3161"/>
                    <a:pt x="6146" y="1769"/>
                    <a:pt x="5225" y="848"/>
                  </a:cubicBezTo>
                  <a:cubicBezTo>
                    <a:pt x="4678" y="301"/>
                    <a:pt x="3951" y="0"/>
                    <a:pt x="3177" y="0"/>
                  </a:cubicBezTo>
                  <a:cubicBezTo>
                    <a:pt x="2404" y="0"/>
                    <a:pt x="1676" y="301"/>
                    <a:pt x="1130" y="848"/>
                  </a:cubicBezTo>
                  <a:cubicBezTo>
                    <a:pt x="0" y="1977"/>
                    <a:pt x="0" y="3815"/>
                    <a:pt x="1130" y="4944"/>
                  </a:cubicBezTo>
                  <a:cubicBezTo>
                    <a:pt x="1677" y="5491"/>
                    <a:pt x="2404" y="5792"/>
                    <a:pt x="3177" y="5792"/>
                  </a:cubicBezTo>
                  <a:cubicBezTo>
                    <a:pt x="3660" y="5792"/>
                    <a:pt x="4124" y="5675"/>
                    <a:pt x="4538" y="5454"/>
                  </a:cubicBezTo>
                  <a:lnTo>
                    <a:pt x="7072" y="7988"/>
                  </a:lnTo>
                  <a:cubicBezTo>
                    <a:pt x="7183" y="8099"/>
                    <a:pt x="7330" y="8160"/>
                    <a:pt x="7486" y="8160"/>
                  </a:cubicBezTo>
                  <a:cubicBezTo>
                    <a:pt x="7643" y="8160"/>
                    <a:pt x="7790" y="8099"/>
                    <a:pt x="7901" y="7988"/>
                  </a:cubicBezTo>
                  <a:lnTo>
                    <a:pt x="8270" y="7620"/>
                  </a:lnTo>
                  <a:cubicBezTo>
                    <a:pt x="8380" y="7509"/>
                    <a:pt x="8441" y="7362"/>
                    <a:pt x="8441" y="7205"/>
                  </a:cubicBezTo>
                  <a:cubicBezTo>
                    <a:pt x="8441" y="7049"/>
                    <a:pt x="8380" y="6901"/>
                    <a:pt x="8270" y="6791"/>
                  </a:cubicBezTo>
                  <a:close/>
                  <a:moveTo>
                    <a:pt x="1793" y="4281"/>
                  </a:moveTo>
                  <a:cubicBezTo>
                    <a:pt x="1029" y="3517"/>
                    <a:pt x="1029" y="2275"/>
                    <a:pt x="1793" y="1511"/>
                  </a:cubicBezTo>
                  <a:cubicBezTo>
                    <a:pt x="2163" y="1142"/>
                    <a:pt x="2654" y="938"/>
                    <a:pt x="3177" y="938"/>
                  </a:cubicBezTo>
                  <a:cubicBezTo>
                    <a:pt x="3700" y="938"/>
                    <a:pt x="4192" y="1142"/>
                    <a:pt x="4562" y="1511"/>
                  </a:cubicBezTo>
                  <a:cubicBezTo>
                    <a:pt x="5325" y="2275"/>
                    <a:pt x="5325" y="3517"/>
                    <a:pt x="4562" y="4281"/>
                  </a:cubicBezTo>
                  <a:cubicBezTo>
                    <a:pt x="4192" y="4650"/>
                    <a:pt x="3700" y="4854"/>
                    <a:pt x="3177" y="4854"/>
                  </a:cubicBezTo>
                  <a:cubicBezTo>
                    <a:pt x="2654" y="4854"/>
                    <a:pt x="2163" y="4650"/>
                    <a:pt x="1793" y="4281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285380" y="2594775"/>
            <a:ext cx="1884192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负责搭建服务器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5" name="Group 39"/>
          <p:cNvGrpSpPr/>
          <p:nvPr/>
        </p:nvGrpSpPr>
        <p:grpSpPr>
          <a:xfrm>
            <a:off x="2105660" y="3292475"/>
            <a:ext cx="1339215" cy="403225"/>
            <a:chOff x="2046645" y="1885585"/>
            <a:chExt cx="1220598" cy="408470"/>
          </a:xfrm>
        </p:grpSpPr>
        <p:cxnSp>
          <p:nvCxnSpPr>
            <p:cNvPr id="46" name="直接连接符 45"/>
            <p:cNvCxnSpPr/>
            <p:nvPr/>
          </p:nvCxnSpPr>
          <p:spPr>
            <a:xfrm flipH="1" flipV="1">
              <a:off x="2387177" y="1885586"/>
              <a:ext cx="880066" cy="243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2249659" y="1885585"/>
              <a:ext cx="141106" cy="136446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椭圆 47"/>
            <p:cNvSpPr/>
            <p:nvPr/>
          </p:nvSpPr>
          <p:spPr>
            <a:xfrm>
              <a:off x="2046645" y="2016199"/>
              <a:ext cx="277856" cy="277856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zoom-tool_72585"/>
            <p:cNvSpPr>
              <a:spLocks noChangeAspect="1"/>
            </p:cNvSpPr>
            <p:nvPr/>
          </p:nvSpPr>
          <p:spPr bwMode="auto">
            <a:xfrm>
              <a:off x="2098528" y="2065731"/>
              <a:ext cx="174089" cy="173827"/>
            </a:xfrm>
            <a:custGeom>
              <a:avLst/>
              <a:gdLst>
                <a:gd name="connsiteX0" fmla="*/ 303820 w 607639"/>
                <a:gd name="connsiteY0" fmla="*/ 278099 h 606722"/>
                <a:gd name="connsiteX1" fmla="*/ 329118 w 607639"/>
                <a:gd name="connsiteY1" fmla="*/ 303362 h 606722"/>
                <a:gd name="connsiteX2" fmla="*/ 303820 w 607639"/>
                <a:gd name="connsiteY2" fmla="*/ 328625 h 606722"/>
                <a:gd name="connsiteX3" fmla="*/ 278522 w 607639"/>
                <a:gd name="connsiteY3" fmla="*/ 303362 h 606722"/>
                <a:gd name="connsiteX4" fmla="*/ 303820 w 607639"/>
                <a:gd name="connsiteY4" fmla="*/ 278099 h 606722"/>
                <a:gd name="connsiteX5" fmla="*/ 303775 w 607639"/>
                <a:gd name="connsiteY5" fmla="*/ 252735 h 606722"/>
                <a:gd name="connsiteX6" fmla="*/ 253140 w 607639"/>
                <a:gd name="connsiteY6" fmla="*/ 303317 h 606722"/>
                <a:gd name="connsiteX7" fmla="*/ 303775 w 607639"/>
                <a:gd name="connsiteY7" fmla="*/ 353900 h 606722"/>
                <a:gd name="connsiteX8" fmla="*/ 354410 w 607639"/>
                <a:gd name="connsiteY8" fmla="*/ 303317 h 606722"/>
                <a:gd name="connsiteX9" fmla="*/ 303775 w 607639"/>
                <a:gd name="connsiteY9" fmla="*/ 252735 h 606722"/>
                <a:gd name="connsiteX10" fmla="*/ 303775 w 607639"/>
                <a:gd name="connsiteY10" fmla="*/ 202241 h 606722"/>
                <a:gd name="connsiteX11" fmla="*/ 405045 w 607639"/>
                <a:gd name="connsiteY11" fmla="*/ 303317 h 606722"/>
                <a:gd name="connsiteX12" fmla="*/ 303775 w 607639"/>
                <a:gd name="connsiteY12" fmla="*/ 404482 h 606722"/>
                <a:gd name="connsiteX13" fmla="*/ 202593 w 607639"/>
                <a:gd name="connsiteY13" fmla="*/ 303317 h 606722"/>
                <a:gd name="connsiteX14" fmla="*/ 303775 w 607639"/>
                <a:gd name="connsiteY14" fmla="*/ 202241 h 606722"/>
                <a:gd name="connsiteX15" fmla="*/ 303775 w 607639"/>
                <a:gd name="connsiteY15" fmla="*/ 151703 h 606722"/>
                <a:gd name="connsiteX16" fmla="*/ 151932 w 607639"/>
                <a:gd name="connsiteY16" fmla="*/ 303317 h 606722"/>
                <a:gd name="connsiteX17" fmla="*/ 303775 w 607639"/>
                <a:gd name="connsiteY17" fmla="*/ 455019 h 606722"/>
                <a:gd name="connsiteX18" fmla="*/ 455707 w 607639"/>
                <a:gd name="connsiteY18" fmla="*/ 303317 h 606722"/>
                <a:gd name="connsiteX19" fmla="*/ 303775 w 607639"/>
                <a:gd name="connsiteY19" fmla="*/ 151703 h 606722"/>
                <a:gd name="connsiteX20" fmla="*/ 253131 w 607639"/>
                <a:gd name="connsiteY20" fmla="*/ 0 h 606722"/>
                <a:gd name="connsiteX21" fmla="*/ 354419 w 607639"/>
                <a:gd name="connsiteY21" fmla="*/ 0 h 606722"/>
                <a:gd name="connsiteX22" fmla="*/ 379786 w 607639"/>
                <a:gd name="connsiteY22" fmla="*/ 25239 h 606722"/>
                <a:gd name="connsiteX23" fmla="*/ 379786 w 607639"/>
                <a:gd name="connsiteY23" fmla="*/ 62387 h 606722"/>
                <a:gd name="connsiteX24" fmla="*/ 420639 w 607639"/>
                <a:gd name="connsiteY24" fmla="*/ 79451 h 606722"/>
                <a:gd name="connsiteX25" fmla="*/ 446985 w 607639"/>
                <a:gd name="connsiteY25" fmla="*/ 53145 h 606722"/>
                <a:gd name="connsiteX26" fmla="*/ 482854 w 607639"/>
                <a:gd name="connsiteY26" fmla="*/ 53145 h 606722"/>
                <a:gd name="connsiteX27" fmla="*/ 554414 w 607639"/>
                <a:gd name="connsiteY27" fmla="*/ 124597 h 606722"/>
                <a:gd name="connsiteX28" fmla="*/ 554414 w 607639"/>
                <a:gd name="connsiteY28" fmla="*/ 160323 h 606722"/>
                <a:gd name="connsiteX29" fmla="*/ 528069 w 607639"/>
                <a:gd name="connsiteY29" fmla="*/ 186629 h 606722"/>
                <a:gd name="connsiteX30" fmla="*/ 545158 w 607639"/>
                <a:gd name="connsiteY30" fmla="*/ 227510 h 606722"/>
                <a:gd name="connsiteX31" fmla="*/ 582273 w 607639"/>
                <a:gd name="connsiteY31" fmla="*/ 227510 h 606722"/>
                <a:gd name="connsiteX32" fmla="*/ 607639 w 607639"/>
                <a:gd name="connsiteY32" fmla="*/ 252749 h 606722"/>
                <a:gd name="connsiteX33" fmla="*/ 607639 w 607639"/>
                <a:gd name="connsiteY33" fmla="*/ 353884 h 606722"/>
                <a:gd name="connsiteX34" fmla="*/ 582273 w 607639"/>
                <a:gd name="connsiteY34" fmla="*/ 379212 h 606722"/>
                <a:gd name="connsiteX35" fmla="*/ 545158 w 607639"/>
                <a:gd name="connsiteY35" fmla="*/ 379212 h 606722"/>
                <a:gd name="connsiteX36" fmla="*/ 528069 w 607639"/>
                <a:gd name="connsiteY36" fmla="*/ 420004 h 606722"/>
                <a:gd name="connsiteX37" fmla="*/ 554414 w 607639"/>
                <a:gd name="connsiteY37" fmla="*/ 446310 h 606722"/>
                <a:gd name="connsiteX38" fmla="*/ 554414 w 607639"/>
                <a:gd name="connsiteY38" fmla="*/ 482125 h 606722"/>
                <a:gd name="connsiteX39" fmla="*/ 482854 w 607639"/>
                <a:gd name="connsiteY39" fmla="*/ 553577 h 606722"/>
                <a:gd name="connsiteX40" fmla="*/ 446985 w 607639"/>
                <a:gd name="connsiteY40" fmla="*/ 553577 h 606722"/>
                <a:gd name="connsiteX41" fmla="*/ 420639 w 607639"/>
                <a:gd name="connsiteY41" fmla="*/ 527271 h 606722"/>
                <a:gd name="connsiteX42" fmla="*/ 379786 w 607639"/>
                <a:gd name="connsiteY42" fmla="*/ 544246 h 606722"/>
                <a:gd name="connsiteX43" fmla="*/ 379786 w 607639"/>
                <a:gd name="connsiteY43" fmla="*/ 581394 h 606722"/>
                <a:gd name="connsiteX44" fmla="*/ 354419 w 607639"/>
                <a:gd name="connsiteY44" fmla="*/ 606722 h 606722"/>
                <a:gd name="connsiteX45" fmla="*/ 253131 w 607639"/>
                <a:gd name="connsiteY45" fmla="*/ 606722 h 606722"/>
                <a:gd name="connsiteX46" fmla="*/ 227854 w 607639"/>
                <a:gd name="connsiteY46" fmla="*/ 581394 h 606722"/>
                <a:gd name="connsiteX47" fmla="*/ 227854 w 607639"/>
                <a:gd name="connsiteY47" fmla="*/ 544246 h 606722"/>
                <a:gd name="connsiteX48" fmla="*/ 186911 w 607639"/>
                <a:gd name="connsiteY48" fmla="*/ 527271 h 606722"/>
                <a:gd name="connsiteX49" fmla="*/ 160566 w 607639"/>
                <a:gd name="connsiteY49" fmla="*/ 553577 h 606722"/>
                <a:gd name="connsiteX50" fmla="*/ 124786 w 607639"/>
                <a:gd name="connsiteY50" fmla="*/ 553577 h 606722"/>
                <a:gd name="connsiteX51" fmla="*/ 53225 w 607639"/>
                <a:gd name="connsiteY51" fmla="*/ 482125 h 606722"/>
                <a:gd name="connsiteX52" fmla="*/ 53225 w 607639"/>
                <a:gd name="connsiteY52" fmla="*/ 446310 h 606722"/>
                <a:gd name="connsiteX53" fmla="*/ 79482 w 607639"/>
                <a:gd name="connsiteY53" fmla="*/ 420004 h 606722"/>
                <a:gd name="connsiteX54" fmla="*/ 62482 w 607639"/>
                <a:gd name="connsiteY54" fmla="*/ 379212 h 606722"/>
                <a:gd name="connsiteX55" fmla="*/ 25278 w 607639"/>
                <a:gd name="connsiteY55" fmla="*/ 379212 h 606722"/>
                <a:gd name="connsiteX56" fmla="*/ 0 w 607639"/>
                <a:gd name="connsiteY56" fmla="*/ 353884 h 606722"/>
                <a:gd name="connsiteX57" fmla="*/ 0 w 607639"/>
                <a:gd name="connsiteY57" fmla="*/ 252749 h 606722"/>
                <a:gd name="connsiteX58" fmla="*/ 25278 w 607639"/>
                <a:gd name="connsiteY58" fmla="*/ 227510 h 606722"/>
                <a:gd name="connsiteX59" fmla="*/ 62482 w 607639"/>
                <a:gd name="connsiteY59" fmla="*/ 227510 h 606722"/>
                <a:gd name="connsiteX60" fmla="*/ 79482 w 607639"/>
                <a:gd name="connsiteY60" fmla="*/ 186629 h 606722"/>
                <a:gd name="connsiteX61" fmla="*/ 53225 w 607639"/>
                <a:gd name="connsiteY61" fmla="*/ 160323 h 606722"/>
                <a:gd name="connsiteX62" fmla="*/ 53225 w 607639"/>
                <a:gd name="connsiteY62" fmla="*/ 124597 h 606722"/>
                <a:gd name="connsiteX63" fmla="*/ 124786 w 607639"/>
                <a:gd name="connsiteY63" fmla="*/ 53145 h 606722"/>
                <a:gd name="connsiteX64" fmla="*/ 160566 w 607639"/>
                <a:gd name="connsiteY64" fmla="*/ 53145 h 606722"/>
                <a:gd name="connsiteX65" fmla="*/ 186911 w 607639"/>
                <a:gd name="connsiteY65" fmla="*/ 79451 h 606722"/>
                <a:gd name="connsiteX66" fmla="*/ 227854 w 607639"/>
                <a:gd name="connsiteY66" fmla="*/ 62387 h 606722"/>
                <a:gd name="connsiteX67" fmla="*/ 227854 w 607639"/>
                <a:gd name="connsiteY67" fmla="*/ 25239 h 606722"/>
                <a:gd name="connsiteX68" fmla="*/ 253131 w 607639"/>
                <a:gd name="connsiteY6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7639" h="606722">
                  <a:moveTo>
                    <a:pt x="303820" y="278099"/>
                  </a:moveTo>
                  <a:cubicBezTo>
                    <a:pt x="317792" y="278099"/>
                    <a:pt x="329118" y="289410"/>
                    <a:pt x="329118" y="303362"/>
                  </a:cubicBezTo>
                  <a:cubicBezTo>
                    <a:pt x="329118" y="317314"/>
                    <a:pt x="317792" y="328625"/>
                    <a:pt x="303820" y="328625"/>
                  </a:cubicBezTo>
                  <a:cubicBezTo>
                    <a:pt x="289848" y="328625"/>
                    <a:pt x="278522" y="317314"/>
                    <a:pt x="278522" y="303362"/>
                  </a:cubicBezTo>
                  <a:cubicBezTo>
                    <a:pt x="278522" y="289410"/>
                    <a:pt x="289848" y="278099"/>
                    <a:pt x="303820" y="278099"/>
                  </a:cubicBezTo>
                  <a:close/>
                  <a:moveTo>
                    <a:pt x="303775" y="252735"/>
                  </a:moveTo>
                  <a:cubicBezTo>
                    <a:pt x="275921" y="252735"/>
                    <a:pt x="253140" y="275492"/>
                    <a:pt x="253140" y="303317"/>
                  </a:cubicBezTo>
                  <a:cubicBezTo>
                    <a:pt x="253140" y="331231"/>
                    <a:pt x="275921" y="353900"/>
                    <a:pt x="303775" y="353900"/>
                  </a:cubicBezTo>
                  <a:cubicBezTo>
                    <a:pt x="331718" y="353900"/>
                    <a:pt x="354410" y="331231"/>
                    <a:pt x="354410" y="303317"/>
                  </a:cubicBezTo>
                  <a:cubicBezTo>
                    <a:pt x="354410" y="275492"/>
                    <a:pt x="331718" y="252735"/>
                    <a:pt x="303775" y="252735"/>
                  </a:cubicBezTo>
                  <a:close/>
                  <a:moveTo>
                    <a:pt x="303775" y="202241"/>
                  </a:moveTo>
                  <a:cubicBezTo>
                    <a:pt x="359660" y="202241"/>
                    <a:pt x="405045" y="247579"/>
                    <a:pt x="405045" y="303317"/>
                  </a:cubicBezTo>
                  <a:cubicBezTo>
                    <a:pt x="405045" y="359144"/>
                    <a:pt x="359660" y="404482"/>
                    <a:pt x="303775" y="404482"/>
                  </a:cubicBezTo>
                  <a:cubicBezTo>
                    <a:pt x="247978" y="404482"/>
                    <a:pt x="202593" y="359144"/>
                    <a:pt x="202593" y="303317"/>
                  </a:cubicBezTo>
                  <a:cubicBezTo>
                    <a:pt x="202593" y="247579"/>
                    <a:pt x="247978" y="202241"/>
                    <a:pt x="303775" y="202241"/>
                  </a:cubicBezTo>
                  <a:close/>
                  <a:moveTo>
                    <a:pt x="303775" y="151703"/>
                  </a:moveTo>
                  <a:cubicBezTo>
                    <a:pt x="220021" y="151703"/>
                    <a:pt x="151932" y="219689"/>
                    <a:pt x="151932" y="303317"/>
                  </a:cubicBezTo>
                  <a:cubicBezTo>
                    <a:pt x="151932" y="387033"/>
                    <a:pt x="220021" y="455019"/>
                    <a:pt x="303775" y="455019"/>
                  </a:cubicBezTo>
                  <a:cubicBezTo>
                    <a:pt x="387618" y="455019"/>
                    <a:pt x="455707" y="387033"/>
                    <a:pt x="455707" y="303317"/>
                  </a:cubicBezTo>
                  <a:cubicBezTo>
                    <a:pt x="455707" y="219689"/>
                    <a:pt x="387618" y="151703"/>
                    <a:pt x="303775" y="151703"/>
                  </a:cubicBezTo>
                  <a:close/>
                  <a:moveTo>
                    <a:pt x="253131" y="0"/>
                  </a:moveTo>
                  <a:lnTo>
                    <a:pt x="354419" y="0"/>
                  </a:lnTo>
                  <a:cubicBezTo>
                    <a:pt x="368482" y="0"/>
                    <a:pt x="379786" y="11287"/>
                    <a:pt x="379786" y="25239"/>
                  </a:cubicBezTo>
                  <a:lnTo>
                    <a:pt x="379786" y="62387"/>
                  </a:lnTo>
                  <a:cubicBezTo>
                    <a:pt x="393849" y="66831"/>
                    <a:pt x="407555" y="72519"/>
                    <a:pt x="420639" y="79451"/>
                  </a:cubicBezTo>
                  <a:lnTo>
                    <a:pt x="446985" y="53145"/>
                  </a:lnTo>
                  <a:cubicBezTo>
                    <a:pt x="456953" y="43191"/>
                    <a:pt x="472974" y="43191"/>
                    <a:pt x="482854" y="53145"/>
                  </a:cubicBezTo>
                  <a:lnTo>
                    <a:pt x="554414" y="124597"/>
                  </a:lnTo>
                  <a:cubicBezTo>
                    <a:pt x="564294" y="134462"/>
                    <a:pt x="564294" y="150459"/>
                    <a:pt x="554414" y="160323"/>
                  </a:cubicBezTo>
                  <a:lnTo>
                    <a:pt x="528069" y="186629"/>
                  </a:lnTo>
                  <a:cubicBezTo>
                    <a:pt x="535011" y="199782"/>
                    <a:pt x="540707" y="213468"/>
                    <a:pt x="545158" y="227510"/>
                  </a:cubicBezTo>
                  <a:lnTo>
                    <a:pt x="582273" y="227510"/>
                  </a:lnTo>
                  <a:cubicBezTo>
                    <a:pt x="596336" y="227510"/>
                    <a:pt x="607639" y="238796"/>
                    <a:pt x="607639" y="252749"/>
                  </a:cubicBezTo>
                  <a:lnTo>
                    <a:pt x="607639" y="353884"/>
                  </a:lnTo>
                  <a:cubicBezTo>
                    <a:pt x="607639" y="367926"/>
                    <a:pt x="596247" y="379212"/>
                    <a:pt x="582273" y="379212"/>
                  </a:cubicBezTo>
                  <a:lnTo>
                    <a:pt x="545158" y="379212"/>
                  </a:lnTo>
                  <a:cubicBezTo>
                    <a:pt x="540707" y="393254"/>
                    <a:pt x="535011" y="406940"/>
                    <a:pt x="528069" y="420004"/>
                  </a:cubicBezTo>
                  <a:lnTo>
                    <a:pt x="554414" y="446310"/>
                  </a:lnTo>
                  <a:cubicBezTo>
                    <a:pt x="564294" y="456263"/>
                    <a:pt x="564294" y="472260"/>
                    <a:pt x="554414" y="482125"/>
                  </a:cubicBezTo>
                  <a:lnTo>
                    <a:pt x="482854" y="553577"/>
                  </a:lnTo>
                  <a:cubicBezTo>
                    <a:pt x="472974" y="563442"/>
                    <a:pt x="456953" y="563442"/>
                    <a:pt x="446985" y="553577"/>
                  </a:cubicBezTo>
                  <a:lnTo>
                    <a:pt x="420639" y="527271"/>
                  </a:lnTo>
                  <a:cubicBezTo>
                    <a:pt x="407555" y="534203"/>
                    <a:pt x="393849" y="539802"/>
                    <a:pt x="379786" y="544246"/>
                  </a:cubicBezTo>
                  <a:lnTo>
                    <a:pt x="379786" y="581394"/>
                  </a:lnTo>
                  <a:cubicBezTo>
                    <a:pt x="379786" y="595435"/>
                    <a:pt x="368393" y="606722"/>
                    <a:pt x="354419" y="606722"/>
                  </a:cubicBezTo>
                  <a:lnTo>
                    <a:pt x="253131" y="606722"/>
                  </a:lnTo>
                  <a:cubicBezTo>
                    <a:pt x="239157" y="606722"/>
                    <a:pt x="227854" y="595435"/>
                    <a:pt x="227854" y="581394"/>
                  </a:cubicBezTo>
                  <a:lnTo>
                    <a:pt x="227854" y="544246"/>
                  </a:lnTo>
                  <a:cubicBezTo>
                    <a:pt x="213791" y="539802"/>
                    <a:pt x="200084" y="534203"/>
                    <a:pt x="186911" y="527271"/>
                  </a:cubicBezTo>
                  <a:lnTo>
                    <a:pt x="160566" y="553577"/>
                  </a:lnTo>
                  <a:cubicBezTo>
                    <a:pt x="150686" y="563442"/>
                    <a:pt x="134665" y="563442"/>
                    <a:pt x="124786" y="553577"/>
                  </a:cubicBezTo>
                  <a:lnTo>
                    <a:pt x="53225" y="482125"/>
                  </a:lnTo>
                  <a:cubicBezTo>
                    <a:pt x="43257" y="472260"/>
                    <a:pt x="43257" y="456263"/>
                    <a:pt x="53225" y="446310"/>
                  </a:cubicBezTo>
                  <a:lnTo>
                    <a:pt x="79482" y="420004"/>
                  </a:lnTo>
                  <a:cubicBezTo>
                    <a:pt x="72629" y="406940"/>
                    <a:pt x="66932" y="393254"/>
                    <a:pt x="62482" y="379212"/>
                  </a:cubicBezTo>
                  <a:lnTo>
                    <a:pt x="25278" y="379212"/>
                  </a:lnTo>
                  <a:cubicBezTo>
                    <a:pt x="11304" y="379212"/>
                    <a:pt x="0" y="367926"/>
                    <a:pt x="0" y="353884"/>
                  </a:cubicBezTo>
                  <a:lnTo>
                    <a:pt x="0" y="252749"/>
                  </a:lnTo>
                  <a:cubicBezTo>
                    <a:pt x="0" y="238796"/>
                    <a:pt x="11304" y="227510"/>
                    <a:pt x="25278" y="227510"/>
                  </a:cubicBezTo>
                  <a:lnTo>
                    <a:pt x="62482" y="227510"/>
                  </a:lnTo>
                  <a:cubicBezTo>
                    <a:pt x="66932" y="213468"/>
                    <a:pt x="72629" y="199782"/>
                    <a:pt x="79482" y="186629"/>
                  </a:cubicBezTo>
                  <a:lnTo>
                    <a:pt x="53225" y="160323"/>
                  </a:lnTo>
                  <a:cubicBezTo>
                    <a:pt x="43257" y="150459"/>
                    <a:pt x="43257" y="134462"/>
                    <a:pt x="53225" y="124597"/>
                  </a:cubicBezTo>
                  <a:lnTo>
                    <a:pt x="124786" y="53145"/>
                  </a:lnTo>
                  <a:cubicBezTo>
                    <a:pt x="134665" y="43191"/>
                    <a:pt x="150686" y="43191"/>
                    <a:pt x="160566" y="53145"/>
                  </a:cubicBezTo>
                  <a:lnTo>
                    <a:pt x="186911" y="79451"/>
                  </a:lnTo>
                  <a:cubicBezTo>
                    <a:pt x="200084" y="72519"/>
                    <a:pt x="213791" y="66831"/>
                    <a:pt x="227854" y="62387"/>
                  </a:cubicBezTo>
                  <a:lnTo>
                    <a:pt x="227854" y="25239"/>
                  </a:lnTo>
                  <a:cubicBezTo>
                    <a:pt x="227854" y="11287"/>
                    <a:pt x="239157" y="0"/>
                    <a:pt x="253131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10378239" y="3907725"/>
            <a:ext cx="188419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负责建数据库，维护数据库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4" name="Group 39"/>
          <p:cNvGrpSpPr/>
          <p:nvPr/>
        </p:nvGrpSpPr>
        <p:grpSpPr>
          <a:xfrm>
            <a:off x="1597932" y="5075937"/>
            <a:ext cx="2026429" cy="678095"/>
            <a:chOff x="2046645" y="1885585"/>
            <a:chExt cx="1220598" cy="408470"/>
          </a:xfrm>
        </p:grpSpPr>
        <p:cxnSp>
          <p:nvCxnSpPr>
            <p:cNvPr id="65" name="直接连接符 64"/>
            <p:cNvCxnSpPr/>
            <p:nvPr/>
          </p:nvCxnSpPr>
          <p:spPr>
            <a:xfrm flipH="1" flipV="1">
              <a:off x="2387177" y="1885586"/>
              <a:ext cx="880066" cy="243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2249659" y="1885585"/>
              <a:ext cx="141106" cy="136446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/>
            <p:cNvSpPr/>
            <p:nvPr/>
          </p:nvSpPr>
          <p:spPr>
            <a:xfrm>
              <a:off x="2046645" y="2016199"/>
              <a:ext cx="277856" cy="277856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zoom-tool_72585"/>
            <p:cNvSpPr>
              <a:spLocks noChangeAspect="1"/>
            </p:cNvSpPr>
            <p:nvPr/>
          </p:nvSpPr>
          <p:spPr bwMode="auto">
            <a:xfrm>
              <a:off x="2098528" y="2082790"/>
              <a:ext cx="174089" cy="139707"/>
            </a:xfrm>
            <a:custGeom>
              <a:avLst/>
              <a:gdLst>
                <a:gd name="T0" fmla="*/ 469 w 474"/>
                <a:gd name="T1" fmla="*/ 155 h 381"/>
                <a:gd name="T2" fmla="*/ 451 w 474"/>
                <a:gd name="T3" fmla="*/ 165 h 381"/>
                <a:gd name="T4" fmla="*/ 441 w 474"/>
                <a:gd name="T5" fmla="*/ 162 h 381"/>
                <a:gd name="T6" fmla="*/ 237 w 474"/>
                <a:gd name="T7" fmla="*/ 44 h 381"/>
                <a:gd name="T8" fmla="*/ 33 w 474"/>
                <a:gd name="T9" fmla="*/ 162 h 381"/>
                <a:gd name="T10" fmla="*/ 6 w 474"/>
                <a:gd name="T11" fmla="*/ 155 h 381"/>
                <a:gd name="T12" fmla="*/ 13 w 474"/>
                <a:gd name="T13" fmla="*/ 127 h 381"/>
                <a:gd name="T14" fmla="*/ 227 w 474"/>
                <a:gd name="T15" fmla="*/ 4 h 381"/>
                <a:gd name="T16" fmla="*/ 247 w 474"/>
                <a:gd name="T17" fmla="*/ 4 h 381"/>
                <a:gd name="T18" fmla="*/ 461 w 474"/>
                <a:gd name="T19" fmla="*/ 127 h 381"/>
                <a:gd name="T20" fmla="*/ 469 w 474"/>
                <a:gd name="T21" fmla="*/ 155 h 381"/>
                <a:gd name="T22" fmla="*/ 418 w 474"/>
                <a:gd name="T23" fmla="*/ 176 h 381"/>
                <a:gd name="T24" fmla="*/ 418 w 474"/>
                <a:gd name="T25" fmla="*/ 361 h 381"/>
                <a:gd name="T26" fmla="*/ 398 w 474"/>
                <a:gd name="T27" fmla="*/ 381 h 381"/>
                <a:gd name="T28" fmla="*/ 317 w 474"/>
                <a:gd name="T29" fmla="*/ 381 h 381"/>
                <a:gd name="T30" fmla="*/ 297 w 474"/>
                <a:gd name="T31" fmla="*/ 361 h 381"/>
                <a:gd name="T32" fmla="*/ 297 w 474"/>
                <a:gd name="T33" fmla="*/ 302 h 381"/>
                <a:gd name="T34" fmla="*/ 237 w 474"/>
                <a:gd name="T35" fmla="*/ 242 h 381"/>
                <a:gd name="T36" fmla="*/ 177 w 474"/>
                <a:gd name="T37" fmla="*/ 302 h 381"/>
                <a:gd name="T38" fmla="*/ 177 w 474"/>
                <a:gd name="T39" fmla="*/ 361 h 381"/>
                <a:gd name="T40" fmla="*/ 157 w 474"/>
                <a:gd name="T41" fmla="*/ 381 h 381"/>
                <a:gd name="T42" fmla="*/ 76 w 474"/>
                <a:gd name="T43" fmla="*/ 381 h 381"/>
                <a:gd name="T44" fmla="*/ 56 w 474"/>
                <a:gd name="T45" fmla="*/ 361 h 381"/>
                <a:gd name="T46" fmla="*/ 56 w 474"/>
                <a:gd name="T47" fmla="*/ 176 h 381"/>
                <a:gd name="T48" fmla="*/ 66 w 474"/>
                <a:gd name="T49" fmla="*/ 158 h 381"/>
                <a:gd name="T50" fmla="*/ 227 w 474"/>
                <a:gd name="T51" fmla="*/ 65 h 381"/>
                <a:gd name="T52" fmla="*/ 247 w 474"/>
                <a:gd name="T53" fmla="*/ 65 h 381"/>
                <a:gd name="T54" fmla="*/ 408 w 474"/>
                <a:gd name="T55" fmla="*/ 158 h 381"/>
                <a:gd name="T56" fmla="*/ 418 w 474"/>
                <a:gd name="T57" fmla="*/ 176 h 381"/>
                <a:gd name="T58" fmla="*/ 378 w 474"/>
                <a:gd name="T59" fmla="*/ 187 h 381"/>
                <a:gd name="T60" fmla="*/ 237 w 474"/>
                <a:gd name="T61" fmla="*/ 106 h 381"/>
                <a:gd name="T62" fmla="*/ 96 w 474"/>
                <a:gd name="T63" fmla="*/ 187 h 381"/>
                <a:gd name="T64" fmla="*/ 96 w 474"/>
                <a:gd name="T65" fmla="*/ 341 h 381"/>
                <a:gd name="T66" fmla="*/ 137 w 474"/>
                <a:gd name="T67" fmla="*/ 341 h 381"/>
                <a:gd name="T68" fmla="*/ 137 w 474"/>
                <a:gd name="T69" fmla="*/ 302 h 381"/>
                <a:gd name="T70" fmla="*/ 237 w 474"/>
                <a:gd name="T71" fmla="*/ 202 h 381"/>
                <a:gd name="T72" fmla="*/ 337 w 474"/>
                <a:gd name="T73" fmla="*/ 302 h 381"/>
                <a:gd name="T74" fmla="*/ 337 w 474"/>
                <a:gd name="T75" fmla="*/ 341 h 381"/>
                <a:gd name="T76" fmla="*/ 378 w 474"/>
                <a:gd name="T77" fmla="*/ 341 h 381"/>
                <a:gd name="T78" fmla="*/ 378 w 474"/>
                <a:gd name="T79" fmla="*/ 187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74" h="381">
                  <a:moveTo>
                    <a:pt x="469" y="155"/>
                  </a:moveTo>
                  <a:cubicBezTo>
                    <a:pt x="465" y="161"/>
                    <a:pt x="458" y="165"/>
                    <a:pt x="451" y="165"/>
                  </a:cubicBezTo>
                  <a:cubicBezTo>
                    <a:pt x="448" y="165"/>
                    <a:pt x="444" y="164"/>
                    <a:pt x="441" y="162"/>
                  </a:cubicBezTo>
                  <a:lnTo>
                    <a:pt x="237" y="44"/>
                  </a:lnTo>
                  <a:lnTo>
                    <a:pt x="33" y="162"/>
                  </a:lnTo>
                  <a:cubicBezTo>
                    <a:pt x="23" y="168"/>
                    <a:pt x="11" y="164"/>
                    <a:pt x="6" y="155"/>
                  </a:cubicBezTo>
                  <a:cubicBezTo>
                    <a:pt x="0" y="145"/>
                    <a:pt x="3" y="133"/>
                    <a:pt x="13" y="127"/>
                  </a:cubicBezTo>
                  <a:lnTo>
                    <a:pt x="227" y="4"/>
                  </a:lnTo>
                  <a:cubicBezTo>
                    <a:pt x="233" y="0"/>
                    <a:pt x="241" y="0"/>
                    <a:pt x="247" y="4"/>
                  </a:cubicBezTo>
                  <a:lnTo>
                    <a:pt x="461" y="127"/>
                  </a:lnTo>
                  <a:cubicBezTo>
                    <a:pt x="471" y="133"/>
                    <a:pt x="474" y="145"/>
                    <a:pt x="469" y="155"/>
                  </a:cubicBezTo>
                  <a:close/>
                  <a:moveTo>
                    <a:pt x="418" y="176"/>
                  </a:moveTo>
                  <a:lnTo>
                    <a:pt x="418" y="361"/>
                  </a:lnTo>
                  <a:cubicBezTo>
                    <a:pt x="418" y="372"/>
                    <a:pt x="409" y="381"/>
                    <a:pt x="398" y="381"/>
                  </a:cubicBezTo>
                  <a:lnTo>
                    <a:pt x="317" y="381"/>
                  </a:lnTo>
                  <a:cubicBezTo>
                    <a:pt x="306" y="381"/>
                    <a:pt x="297" y="372"/>
                    <a:pt x="297" y="361"/>
                  </a:cubicBezTo>
                  <a:lnTo>
                    <a:pt x="297" y="302"/>
                  </a:lnTo>
                  <a:cubicBezTo>
                    <a:pt x="297" y="269"/>
                    <a:pt x="270" y="242"/>
                    <a:pt x="237" y="242"/>
                  </a:cubicBezTo>
                  <a:cubicBezTo>
                    <a:pt x="204" y="242"/>
                    <a:pt x="177" y="269"/>
                    <a:pt x="177" y="302"/>
                  </a:cubicBezTo>
                  <a:lnTo>
                    <a:pt x="177" y="361"/>
                  </a:lnTo>
                  <a:cubicBezTo>
                    <a:pt x="177" y="372"/>
                    <a:pt x="168" y="381"/>
                    <a:pt x="157" y="381"/>
                  </a:cubicBezTo>
                  <a:lnTo>
                    <a:pt x="76" y="381"/>
                  </a:lnTo>
                  <a:cubicBezTo>
                    <a:pt x="65" y="381"/>
                    <a:pt x="56" y="372"/>
                    <a:pt x="56" y="361"/>
                  </a:cubicBezTo>
                  <a:lnTo>
                    <a:pt x="56" y="176"/>
                  </a:lnTo>
                  <a:cubicBezTo>
                    <a:pt x="56" y="168"/>
                    <a:pt x="60" y="162"/>
                    <a:pt x="66" y="158"/>
                  </a:cubicBezTo>
                  <a:lnTo>
                    <a:pt x="227" y="65"/>
                  </a:lnTo>
                  <a:cubicBezTo>
                    <a:pt x="233" y="62"/>
                    <a:pt x="241" y="62"/>
                    <a:pt x="247" y="65"/>
                  </a:cubicBezTo>
                  <a:lnTo>
                    <a:pt x="408" y="158"/>
                  </a:lnTo>
                  <a:cubicBezTo>
                    <a:pt x="414" y="162"/>
                    <a:pt x="418" y="168"/>
                    <a:pt x="418" y="176"/>
                  </a:cubicBezTo>
                  <a:close/>
                  <a:moveTo>
                    <a:pt x="378" y="187"/>
                  </a:moveTo>
                  <a:lnTo>
                    <a:pt x="237" y="106"/>
                  </a:lnTo>
                  <a:lnTo>
                    <a:pt x="96" y="187"/>
                  </a:lnTo>
                  <a:lnTo>
                    <a:pt x="96" y="341"/>
                  </a:lnTo>
                  <a:lnTo>
                    <a:pt x="137" y="341"/>
                  </a:lnTo>
                  <a:lnTo>
                    <a:pt x="137" y="302"/>
                  </a:lnTo>
                  <a:cubicBezTo>
                    <a:pt x="137" y="247"/>
                    <a:pt x="182" y="202"/>
                    <a:pt x="237" y="202"/>
                  </a:cubicBezTo>
                  <a:cubicBezTo>
                    <a:pt x="292" y="202"/>
                    <a:pt x="337" y="247"/>
                    <a:pt x="337" y="302"/>
                  </a:cubicBezTo>
                  <a:lnTo>
                    <a:pt x="337" y="341"/>
                  </a:lnTo>
                  <a:lnTo>
                    <a:pt x="378" y="341"/>
                  </a:lnTo>
                  <a:lnTo>
                    <a:pt x="378" y="187"/>
                  </a:ln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886482" y="5706086"/>
            <a:ext cx="188419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负责数据库建立维护，接口设计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074285" y="312420"/>
            <a:ext cx="1501775" cy="520700"/>
            <a:chOff x="7537043" y="800446"/>
            <a:chExt cx="2022738" cy="80549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7537043" y="800446"/>
              <a:ext cx="148175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9005922" y="802762"/>
              <a:ext cx="331261" cy="362162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9114584" y="1160744"/>
              <a:ext cx="445197" cy="445197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zoom-tool_72585"/>
            <p:cNvSpPr>
              <a:spLocks noChangeAspect="1"/>
            </p:cNvSpPr>
            <p:nvPr/>
          </p:nvSpPr>
          <p:spPr bwMode="auto">
            <a:xfrm>
              <a:off x="9210387" y="1263192"/>
              <a:ext cx="250728" cy="278936"/>
            </a:xfrm>
            <a:custGeom>
              <a:avLst/>
              <a:gdLst>
                <a:gd name="connsiteX0" fmla="*/ 229425 w 525763"/>
                <a:gd name="connsiteY0" fmla="*/ 468872 h 584913"/>
                <a:gd name="connsiteX1" fmla="*/ 248795 w 525763"/>
                <a:gd name="connsiteY1" fmla="*/ 493487 h 584913"/>
                <a:gd name="connsiteX2" fmla="*/ 252316 w 525763"/>
                <a:gd name="connsiteY2" fmla="*/ 497003 h 584913"/>
                <a:gd name="connsiteX3" fmla="*/ 156057 w 525763"/>
                <a:gd name="connsiteY3" fmla="*/ 505794 h 584913"/>
                <a:gd name="connsiteX4" fmla="*/ 262882 w 525763"/>
                <a:gd name="connsiteY4" fmla="*/ 514585 h 584913"/>
                <a:gd name="connsiteX5" fmla="*/ 369706 w 525763"/>
                <a:gd name="connsiteY5" fmla="*/ 505794 h 584913"/>
                <a:gd name="connsiteX6" fmla="*/ 273447 w 525763"/>
                <a:gd name="connsiteY6" fmla="*/ 497003 h 584913"/>
                <a:gd name="connsiteX7" fmla="*/ 276968 w 525763"/>
                <a:gd name="connsiteY7" fmla="*/ 493487 h 584913"/>
                <a:gd name="connsiteX8" fmla="*/ 296338 w 525763"/>
                <a:gd name="connsiteY8" fmla="*/ 468872 h 584913"/>
                <a:gd name="connsiteX9" fmla="*/ 422532 w 525763"/>
                <a:gd name="connsiteY9" fmla="*/ 505794 h 584913"/>
                <a:gd name="connsiteX10" fmla="*/ 262882 w 525763"/>
                <a:gd name="connsiteY10" fmla="*/ 542716 h 584913"/>
                <a:gd name="connsiteX11" fmla="*/ 103231 w 525763"/>
                <a:gd name="connsiteY11" fmla="*/ 505794 h 584913"/>
                <a:gd name="connsiteX12" fmla="*/ 229425 w 525763"/>
                <a:gd name="connsiteY12" fmla="*/ 468872 h 584913"/>
                <a:gd name="connsiteX13" fmla="*/ 195988 w 525763"/>
                <a:gd name="connsiteY13" fmla="*/ 430726 h 584913"/>
                <a:gd name="connsiteX14" fmla="*/ 217112 w 525763"/>
                <a:gd name="connsiteY14" fmla="*/ 458867 h 584913"/>
                <a:gd name="connsiteX15" fmla="*/ 35207 w 525763"/>
                <a:gd name="connsiteY15" fmla="*/ 507526 h 584913"/>
                <a:gd name="connsiteX16" fmla="*/ 261121 w 525763"/>
                <a:gd name="connsiteY16" fmla="*/ 558531 h 584913"/>
                <a:gd name="connsiteX17" fmla="*/ 487035 w 525763"/>
                <a:gd name="connsiteY17" fmla="*/ 507526 h 584913"/>
                <a:gd name="connsiteX18" fmla="*/ 304544 w 525763"/>
                <a:gd name="connsiteY18" fmla="*/ 458867 h 584913"/>
                <a:gd name="connsiteX19" fmla="*/ 325668 w 525763"/>
                <a:gd name="connsiteY19" fmla="*/ 430726 h 584913"/>
                <a:gd name="connsiteX20" fmla="*/ 525763 w 525763"/>
                <a:gd name="connsiteY20" fmla="*/ 505768 h 584913"/>
                <a:gd name="connsiteX21" fmla="*/ 262882 w 525763"/>
                <a:gd name="connsiteY21" fmla="*/ 584913 h 584913"/>
                <a:gd name="connsiteX22" fmla="*/ 0 w 525763"/>
                <a:gd name="connsiteY22" fmla="*/ 505768 h 584913"/>
                <a:gd name="connsiteX23" fmla="*/ 195988 w 525763"/>
                <a:gd name="connsiteY23" fmla="*/ 430726 h 584913"/>
                <a:gd name="connsiteX24" fmla="*/ 262892 w 525763"/>
                <a:gd name="connsiteY24" fmla="*/ 67982 h 584913"/>
                <a:gd name="connsiteX25" fmla="*/ 225923 w 525763"/>
                <a:gd name="connsiteY25" fmla="*/ 141824 h 584913"/>
                <a:gd name="connsiteX26" fmla="*/ 145531 w 525763"/>
                <a:gd name="connsiteY26" fmla="*/ 154131 h 584913"/>
                <a:gd name="connsiteX27" fmla="*/ 204798 w 525763"/>
                <a:gd name="connsiteY27" fmla="*/ 211564 h 584913"/>
                <a:gd name="connsiteX28" fmla="*/ 190715 w 525763"/>
                <a:gd name="connsiteY28" fmla="*/ 292439 h 584913"/>
                <a:gd name="connsiteX29" fmla="*/ 262892 w 525763"/>
                <a:gd name="connsiteY29" fmla="*/ 253760 h 584913"/>
                <a:gd name="connsiteX30" fmla="*/ 334483 w 525763"/>
                <a:gd name="connsiteY30" fmla="*/ 292439 h 584913"/>
                <a:gd name="connsiteX31" fmla="*/ 320400 w 525763"/>
                <a:gd name="connsiteY31" fmla="*/ 211564 h 584913"/>
                <a:gd name="connsiteX32" fmla="*/ 380254 w 525763"/>
                <a:gd name="connsiteY32" fmla="*/ 154131 h 584913"/>
                <a:gd name="connsiteX33" fmla="*/ 299275 w 525763"/>
                <a:gd name="connsiteY33" fmla="*/ 141824 h 584913"/>
                <a:gd name="connsiteX34" fmla="*/ 262892 w 525763"/>
                <a:gd name="connsiteY34" fmla="*/ 0 h 584913"/>
                <a:gd name="connsiteX35" fmla="*/ 436001 w 525763"/>
                <a:gd name="connsiteY35" fmla="*/ 173471 h 584913"/>
                <a:gd name="connsiteX36" fmla="*/ 262892 w 525763"/>
                <a:gd name="connsiteY36" fmla="*/ 482906 h 584913"/>
                <a:gd name="connsiteX37" fmla="*/ 89197 w 525763"/>
                <a:gd name="connsiteY37" fmla="*/ 173471 h 584913"/>
                <a:gd name="connsiteX38" fmla="*/ 262892 w 525763"/>
                <a:gd name="connsiteY38" fmla="*/ 0 h 584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25763" h="584913">
                  <a:moveTo>
                    <a:pt x="229425" y="468872"/>
                  </a:moveTo>
                  <a:cubicBezTo>
                    <a:pt x="239990" y="482938"/>
                    <a:pt x="247034" y="491728"/>
                    <a:pt x="248795" y="493487"/>
                  </a:cubicBezTo>
                  <a:lnTo>
                    <a:pt x="252316" y="497003"/>
                  </a:lnTo>
                  <a:cubicBezTo>
                    <a:pt x="206534" y="497003"/>
                    <a:pt x="174839" y="502278"/>
                    <a:pt x="156057" y="505794"/>
                  </a:cubicBezTo>
                  <a:cubicBezTo>
                    <a:pt x="174839" y="511069"/>
                    <a:pt x="211817" y="514585"/>
                    <a:pt x="262882" y="514585"/>
                  </a:cubicBezTo>
                  <a:cubicBezTo>
                    <a:pt x="313359" y="514585"/>
                    <a:pt x="350337" y="509310"/>
                    <a:pt x="369706" y="505794"/>
                  </a:cubicBezTo>
                  <a:cubicBezTo>
                    <a:pt x="352098" y="502278"/>
                    <a:pt x="318642" y="497003"/>
                    <a:pt x="273447" y="497003"/>
                  </a:cubicBezTo>
                  <a:lnTo>
                    <a:pt x="276968" y="493487"/>
                  </a:lnTo>
                  <a:cubicBezTo>
                    <a:pt x="278729" y="491728"/>
                    <a:pt x="285773" y="482938"/>
                    <a:pt x="296338" y="468872"/>
                  </a:cubicBezTo>
                  <a:cubicBezTo>
                    <a:pt x="348576" y="470630"/>
                    <a:pt x="422532" y="477663"/>
                    <a:pt x="422532" y="505794"/>
                  </a:cubicBezTo>
                  <a:cubicBezTo>
                    <a:pt x="422532" y="539200"/>
                    <a:pt x="309838" y="542716"/>
                    <a:pt x="262882" y="542716"/>
                  </a:cubicBezTo>
                  <a:cubicBezTo>
                    <a:pt x="215339" y="542716"/>
                    <a:pt x="103231" y="539200"/>
                    <a:pt x="103231" y="505794"/>
                  </a:cubicBezTo>
                  <a:cubicBezTo>
                    <a:pt x="103231" y="477663"/>
                    <a:pt x="176600" y="470630"/>
                    <a:pt x="229425" y="468872"/>
                  </a:cubicBezTo>
                  <a:close/>
                  <a:moveTo>
                    <a:pt x="195988" y="430726"/>
                  </a:moveTo>
                  <a:cubicBezTo>
                    <a:pt x="204789" y="441279"/>
                    <a:pt x="210070" y="450073"/>
                    <a:pt x="217112" y="458867"/>
                  </a:cubicBezTo>
                  <a:cubicBezTo>
                    <a:pt x="105035" y="463557"/>
                    <a:pt x="35207" y="489938"/>
                    <a:pt x="35207" y="507526"/>
                  </a:cubicBezTo>
                  <a:cubicBezTo>
                    <a:pt x="35207" y="528632"/>
                    <a:pt x="122639" y="558531"/>
                    <a:pt x="261121" y="558531"/>
                  </a:cubicBezTo>
                  <a:cubicBezTo>
                    <a:pt x="399603" y="558531"/>
                    <a:pt x="487035" y="528632"/>
                    <a:pt x="487035" y="507526"/>
                  </a:cubicBezTo>
                  <a:cubicBezTo>
                    <a:pt x="487035" y="489938"/>
                    <a:pt x="417207" y="463557"/>
                    <a:pt x="304544" y="458867"/>
                  </a:cubicBezTo>
                  <a:cubicBezTo>
                    <a:pt x="311585" y="450073"/>
                    <a:pt x="318626" y="441279"/>
                    <a:pt x="325668" y="430726"/>
                  </a:cubicBezTo>
                  <a:cubicBezTo>
                    <a:pt x="432464" y="437761"/>
                    <a:pt x="525763" y="463557"/>
                    <a:pt x="525763" y="505768"/>
                  </a:cubicBezTo>
                  <a:cubicBezTo>
                    <a:pt x="525763" y="558531"/>
                    <a:pt x="394322" y="584913"/>
                    <a:pt x="262882" y="584913"/>
                  </a:cubicBezTo>
                  <a:cubicBezTo>
                    <a:pt x="131441" y="584913"/>
                    <a:pt x="0" y="558531"/>
                    <a:pt x="0" y="505768"/>
                  </a:cubicBezTo>
                  <a:cubicBezTo>
                    <a:pt x="0" y="463557"/>
                    <a:pt x="92713" y="437761"/>
                    <a:pt x="195988" y="430726"/>
                  </a:cubicBezTo>
                  <a:close/>
                  <a:moveTo>
                    <a:pt x="262892" y="67982"/>
                  </a:moveTo>
                  <a:lnTo>
                    <a:pt x="225923" y="141824"/>
                  </a:lnTo>
                  <a:lnTo>
                    <a:pt x="145531" y="154131"/>
                  </a:lnTo>
                  <a:lnTo>
                    <a:pt x="204798" y="211564"/>
                  </a:lnTo>
                  <a:lnTo>
                    <a:pt x="190715" y="292439"/>
                  </a:lnTo>
                  <a:lnTo>
                    <a:pt x="262892" y="253760"/>
                  </a:lnTo>
                  <a:lnTo>
                    <a:pt x="334483" y="292439"/>
                  </a:lnTo>
                  <a:lnTo>
                    <a:pt x="320400" y="211564"/>
                  </a:lnTo>
                  <a:lnTo>
                    <a:pt x="380254" y="154131"/>
                  </a:lnTo>
                  <a:lnTo>
                    <a:pt x="299275" y="141824"/>
                  </a:lnTo>
                  <a:close/>
                  <a:moveTo>
                    <a:pt x="262892" y="0"/>
                  </a:moveTo>
                  <a:cubicBezTo>
                    <a:pt x="359129" y="0"/>
                    <a:pt x="436001" y="76773"/>
                    <a:pt x="436001" y="173471"/>
                  </a:cubicBezTo>
                  <a:cubicBezTo>
                    <a:pt x="436001" y="269583"/>
                    <a:pt x="262892" y="482906"/>
                    <a:pt x="262892" y="482906"/>
                  </a:cubicBezTo>
                  <a:cubicBezTo>
                    <a:pt x="262892" y="482906"/>
                    <a:pt x="89197" y="269583"/>
                    <a:pt x="89197" y="173471"/>
                  </a:cubicBezTo>
                  <a:cubicBezTo>
                    <a:pt x="89197" y="76773"/>
                    <a:pt x="166656" y="0"/>
                    <a:pt x="262892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9461484" y="1672616"/>
            <a:ext cx="188419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前端代码，接口设计，功能实现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6" name="Group 73"/>
          <p:cNvGrpSpPr/>
          <p:nvPr/>
        </p:nvGrpSpPr>
        <p:grpSpPr>
          <a:xfrm>
            <a:off x="9235364" y="3189904"/>
            <a:ext cx="1702457" cy="739742"/>
            <a:chOff x="7537043" y="800446"/>
            <a:chExt cx="1702457" cy="739742"/>
          </a:xfrm>
        </p:grpSpPr>
        <p:cxnSp>
          <p:nvCxnSpPr>
            <p:cNvPr id="97" name="直接连接符 96"/>
            <p:cNvCxnSpPr/>
            <p:nvPr/>
          </p:nvCxnSpPr>
          <p:spPr>
            <a:xfrm>
              <a:off x="7537043" y="800446"/>
              <a:ext cx="1215462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8752505" y="800446"/>
              <a:ext cx="264397" cy="279271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椭圆 98"/>
            <p:cNvSpPr/>
            <p:nvPr/>
          </p:nvSpPr>
          <p:spPr>
            <a:xfrm>
              <a:off x="8794303" y="1094991"/>
              <a:ext cx="445197" cy="445197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zoom-tool_72585"/>
            <p:cNvSpPr>
              <a:spLocks noChangeAspect="1"/>
            </p:cNvSpPr>
            <p:nvPr/>
          </p:nvSpPr>
          <p:spPr bwMode="auto">
            <a:xfrm>
              <a:off x="8876002" y="1249721"/>
              <a:ext cx="278936" cy="174367"/>
            </a:xfrm>
            <a:custGeom>
              <a:avLst/>
              <a:gdLst>
                <a:gd name="connsiteX0" fmla="*/ 218748 w 607427"/>
                <a:gd name="connsiteY0" fmla="*/ 211767 h 379713"/>
                <a:gd name="connsiteX1" fmla="*/ 303678 w 607427"/>
                <a:gd name="connsiteY1" fmla="*/ 286283 h 379713"/>
                <a:gd name="connsiteX2" fmla="*/ 388608 w 607427"/>
                <a:gd name="connsiteY2" fmla="*/ 211767 h 379713"/>
                <a:gd name="connsiteX3" fmla="*/ 580118 w 607427"/>
                <a:gd name="connsiteY3" fmla="*/ 379713 h 379713"/>
                <a:gd name="connsiteX4" fmla="*/ 27238 w 607427"/>
                <a:gd name="connsiteY4" fmla="*/ 379713 h 379713"/>
                <a:gd name="connsiteX5" fmla="*/ 607427 w 607427"/>
                <a:gd name="connsiteY5" fmla="*/ 19970 h 379713"/>
                <a:gd name="connsiteX6" fmla="*/ 607427 w 607427"/>
                <a:gd name="connsiteY6" fmla="*/ 359531 h 379713"/>
                <a:gd name="connsiteX7" fmla="*/ 413725 w 607427"/>
                <a:gd name="connsiteY7" fmla="*/ 189751 h 379713"/>
                <a:gd name="connsiteX8" fmla="*/ 0 w 607427"/>
                <a:gd name="connsiteY8" fmla="*/ 19970 h 379713"/>
                <a:gd name="connsiteX9" fmla="*/ 193561 w 607427"/>
                <a:gd name="connsiteY9" fmla="*/ 189751 h 379713"/>
                <a:gd name="connsiteX10" fmla="*/ 0 w 607427"/>
                <a:gd name="connsiteY10" fmla="*/ 359531 h 379713"/>
                <a:gd name="connsiteX11" fmla="*/ 27379 w 607427"/>
                <a:gd name="connsiteY11" fmla="*/ 0 h 379713"/>
                <a:gd name="connsiteX12" fmla="*/ 579906 w 607427"/>
                <a:gd name="connsiteY12" fmla="*/ 0 h 379713"/>
                <a:gd name="connsiteX13" fmla="*/ 303694 w 607427"/>
                <a:gd name="connsiteY13" fmla="*/ 242251 h 3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7427" h="379713">
                  <a:moveTo>
                    <a:pt x="218748" y="211767"/>
                  </a:moveTo>
                  <a:lnTo>
                    <a:pt x="303678" y="286283"/>
                  </a:lnTo>
                  <a:lnTo>
                    <a:pt x="388608" y="211767"/>
                  </a:lnTo>
                  <a:lnTo>
                    <a:pt x="580118" y="379713"/>
                  </a:lnTo>
                  <a:lnTo>
                    <a:pt x="27238" y="379713"/>
                  </a:lnTo>
                  <a:close/>
                  <a:moveTo>
                    <a:pt x="607427" y="19970"/>
                  </a:moveTo>
                  <a:lnTo>
                    <a:pt x="607427" y="359531"/>
                  </a:lnTo>
                  <a:lnTo>
                    <a:pt x="413725" y="189751"/>
                  </a:lnTo>
                  <a:close/>
                  <a:moveTo>
                    <a:pt x="0" y="19970"/>
                  </a:moveTo>
                  <a:lnTo>
                    <a:pt x="193561" y="189751"/>
                  </a:lnTo>
                  <a:lnTo>
                    <a:pt x="0" y="359531"/>
                  </a:lnTo>
                  <a:close/>
                  <a:moveTo>
                    <a:pt x="27379" y="0"/>
                  </a:moveTo>
                  <a:lnTo>
                    <a:pt x="579906" y="0"/>
                  </a:lnTo>
                  <a:lnTo>
                    <a:pt x="303694" y="242251"/>
                  </a:ln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1" name="Group 73"/>
          <p:cNvGrpSpPr/>
          <p:nvPr/>
        </p:nvGrpSpPr>
        <p:grpSpPr>
          <a:xfrm>
            <a:off x="7412504" y="5599763"/>
            <a:ext cx="1702457" cy="739742"/>
            <a:chOff x="7537043" y="800446"/>
            <a:chExt cx="1702457" cy="739742"/>
          </a:xfrm>
        </p:grpSpPr>
        <p:cxnSp>
          <p:nvCxnSpPr>
            <p:cNvPr id="112" name="直接连接符 111"/>
            <p:cNvCxnSpPr/>
            <p:nvPr/>
          </p:nvCxnSpPr>
          <p:spPr>
            <a:xfrm>
              <a:off x="7537043" y="800446"/>
              <a:ext cx="1215462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8752505" y="800446"/>
              <a:ext cx="264397" cy="279271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椭圆 113"/>
            <p:cNvSpPr/>
            <p:nvPr/>
          </p:nvSpPr>
          <p:spPr>
            <a:xfrm>
              <a:off x="8794303" y="1094991"/>
              <a:ext cx="445197" cy="445197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zoom-tool_72585"/>
            <p:cNvSpPr>
              <a:spLocks noChangeAspect="1"/>
            </p:cNvSpPr>
            <p:nvPr/>
          </p:nvSpPr>
          <p:spPr bwMode="auto">
            <a:xfrm>
              <a:off x="8876002" y="1210353"/>
              <a:ext cx="278936" cy="253099"/>
            </a:xfrm>
            <a:custGeom>
              <a:avLst/>
              <a:gdLst>
                <a:gd name="connsiteX0" fmla="*/ 116112 w 607919"/>
                <a:gd name="connsiteY0" fmla="*/ 473652 h 551610"/>
                <a:gd name="connsiteX1" fmla="*/ 118901 w 607919"/>
                <a:gd name="connsiteY1" fmla="*/ 480423 h 551610"/>
                <a:gd name="connsiteX2" fmla="*/ 118901 w 607919"/>
                <a:gd name="connsiteY2" fmla="*/ 551610 h 551610"/>
                <a:gd name="connsiteX3" fmla="*/ 55604 w 607919"/>
                <a:gd name="connsiteY3" fmla="*/ 551610 h 551610"/>
                <a:gd name="connsiteX4" fmla="*/ 55604 w 607919"/>
                <a:gd name="connsiteY4" fmla="*/ 540851 h 551610"/>
                <a:gd name="connsiteX5" fmla="*/ 65255 w 607919"/>
                <a:gd name="connsiteY5" fmla="*/ 520583 h 551610"/>
                <a:gd name="connsiteX6" fmla="*/ 83555 w 607919"/>
                <a:gd name="connsiteY6" fmla="*/ 502317 h 551610"/>
                <a:gd name="connsiteX7" fmla="*/ 109375 w 607919"/>
                <a:gd name="connsiteY7" fmla="*/ 476545 h 551610"/>
                <a:gd name="connsiteX8" fmla="*/ 116112 w 607919"/>
                <a:gd name="connsiteY8" fmla="*/ 473652 h 551610"/>
                <a:gd name="connsiteX9" fmla="*/ 199155 w 607919"/>
                <a:gd name="connsiteY9" fmla="*/ 390799 h 551610"/>
                <a:gd name="connsiteX10" fmla="*/ 201956 w 607919"/>
                <a:gd name="connsiteY10" fmla="*/ 397632 h 551610"/>
                <a:gd name="connsiteX11" fmla="*/ 201956 w 607919"/>
                <a:gd name="connsiteY11" fmla="*/ 551610 h 551610"/>
                <a:gd name="connsiteX12" fmla="*/ 145363 w 607919"/>
                <a:gd name="connsiteY12" fmla="*/ 551610 h 551610"/>
                <a:gd name="connsiteX13" fmla="*/ 145363 w 607919"/>
                <a:gd name="connsiteY13" fmla="*/ 454170 h 551610"/>
                <a:gd name="connsiteX14" fmla="*/ 154879 w 607919"/>
                <a:gd name="connsiteY14" fmla="*/ 431030 h 551610"/>
                <a:gd name="connsiteX15" fmla="*/ 192315 w 607919"/>
                <a:gd name="connsiteY15" fmla="*/ 393630 h 551610"/>
                <a:gd name="connsiteX16" fmla="*/ 199155 w 607919"/>
                <a:gd name="connsiteY16" fmla="*/ 390799 h 551610"/>
                <a:gd name="connsiteX17" fmla="*/ 231082 w 607919"/>
                <a:gd name="connsiteY17" fmla="*/ 388245 h 551610"/>
                <a:gd name="connsiteX18" fmla="*/ 237930 w 607919"/>
                <a:gd name="connsiteY18" fmla="*/ 391091 h 551610"/>
                <a:gd name="connsiteX19" fmla="*/ 266763 w 607919"/>
                <a:gd name="connsiteY19" fmla="*/ 419867 h 551610"/>
                <a:gd name="connsiteX20" fmla="*/ 275915 w 607919"/>
                <a:gd name="connsiteY20" fmla="*/ 428875 h 551610"/>
                <a:gd name="connsiteX21" fmla="*/ 284941 w 607919"/>
                <a:gd name="connsiteY21" fmla="*/ 451520 h 551610"/>
                <a:gd name="connsiteX22" fmla="*/ 284941 w 607919"/>
                <a:gd name="connsiteY22" fmla="*/ 551610 h 551610"/>
                <a:gd name="connsiteX23" fmla="*/ 228277 w 607919"/>
                <a:gd name="connsiteY23" fmla="*/ 551610 h 551610"/>
                <a:gd name="connsiteX24" fmla="*/ 228277 w 607919"/>
                <a:gd name="connsiteY24" fmla="*/ 394969 h 551610"/>
                <a:gd name="connsiteX25" fmla="*/ 231082 w 607919"/>
                <a:gd name="connsiteY25" fmla="*/ 388245 h 551610"/>
                <a:gd name="connsiteX26" fmla="*/ 365148 w 607919"/>
                <a:gd name="connsiteY26" fmla="*/ 381336 h 551610"/>
                <a:gd name="connsiteX27" fmla="*/ 367997 w 607919"/>
                <a:gd name="connsiteY27" fmla="*/ 388122 h 551610"/>
                <a:gd name="connsiteX28" fmla="*/ 367997 w 607919"/>
                <a:gd name="connsiteY28" fmla="*/ 551610 h 551610"/>
                <a:gd name="connsiteX29" fmla="*/ 311262 w 607919"/>
                <a:gd name="connsiteY29" fmla="*/ 551610 h 551610"/>
                <a:gd name="connsiteX30" fmla="*/ 311262 w 607919"/>
                <a:gd name="connsiteY30" fmla="*/ 444661 h 551610"/>
                <a:gd name="connsiteX31" fmla="*/ 316898 w 607919"/>
                <a:gd name="connsiteY31" fmla="*/ 425523 h 551610"/>
                <a:gd name="connsiteX32" fmla="*/ 322534 w 607919"/>
                <a:gd name="connsiteY32" fmla="*/ 419894 h 551610"/>
                <a:gd name="connsiteX33" fmla="*/ 358353 w 607919"/>
                <a:gd name="connsiteY33" fmla="*/ 384120 h 551610"/>
                <a:gd name="connsiteX34" fmla="*/ 365148 w 607919"/>
                <a:gd name="connsiteY34" fmla="*/ 381336 h 551610"/>
                <a:gd name="connsiteX35" fmla="*/ 448177 w 607919"/>
                <a:gd name="connsiteY35" fmla="*/ 298352 h 551610"/>
                <a:gd name="connsiteX36" fmla="*/ 450982 w 607919"/>
                <a:gd name="connsiteY36" fmla="*/ 305139 h 551610"/>
                <a:gd name="connsiteX37" fmla="*/ 450982 w 607919"/>
                <a:gd name="connsiteY37" fmla="*/ 551610 h 551610"/>
                <a:gd name="connsiteX38" fmla="*/ 394318 w 607919"/>
                <a:gd name="connsiteY38" fmla="*/ 551610 h 551610"/>
                <a:gd name="connsiteX39" fmla="*/ 394318 w 607919"/>
                <a:gd name="connsiteY39" fmla="*/ 361815 h 551610"/>
                <a:gd name="connsiteX40" fmla="*/ 403846 w 607919"/>
                <a:gd name="connsiteY40" fmla="*/ 338669 h 551610"/>
                <a:gd name="connsiteX41" fmla="*/ 441329 w 607919"/>
                <a:gd name="connsiteY41" fmla="*/ 301136 h 551610"/>
                <a:gd name="connsiteX42" fmla="*/ 448177 w 607919"/>
                <a:gd name="connsiteY42" fmla="*/ 298352 h 551610"/>
                <a:gd name="connsiteX43" fmla="*/ 527085 w 607919"/>
                <a:gd name="connsiteY43" fmla="*/ 219452 h 551610"/>
                <a:gd name="connsiteX44" fmla="*/ 529874 w 607919"/>
                <a:gd name="connsiteY44" fmla="*/ 226177 h 551610"/>
                <a:gd name="connsiteX45" fmla="*/ 529874 w 607919"/>
                <a:gd name="connsiteY45" fmla="*/ 551610 h 551610"/>
                <a:gd name="connsiteX46" fmla="*/ 477232 w 607919"/>
                <a:gd name="connsiteY46" fmla="*/ 551610 h 551610"/>
                <a:gd name="connsiteX47" fmla="*/ 477232 w 607919"/>
                <a:gd name="connsiteY47" fmla="*/ 278727 h 551610"/>
                <a:gd name="connsiteX48" fmla="*/ 486883 w 607919"/>
                <a:gd name="connsiteY48" fmla="*/ 255580 h 551610"/>
                <a:gd name="connsiteX49" fmla="*/ 520348 w 607919"/>
                <a:gd name="connsiteY49" fmla="*/ 222298 h 551610"/>
                <a:gd name="connsiteX50" fmla="*/ 527085 w 607919"/>
                <a:gd name="connsiteY50" fmla="*/ 219452 h 551610"/>
                <a:gd name="connsiteX51" fmla="*/ 387769 w 607919"/>
                <a:gd name="connsiteY51" fmla="*/ 0 h 551610"/>
                <a:gd name="connsiteX52" fmla="*/ 580729 w 607919"/>
                <a:gd name="connsiteY52" fmla="*/ 0 h 551610"/>
                <a:gd name="connsiteX53" fmla="*/ 607919 w 607919"/>
                <a:gd name="connsiteY53" fmla="*/ 26022 h 551610"/>
                <a:gd name="connsiteX54" fmla="*/ 607919 w 607919"/>
                <a:gd name="connsiteY54" fmla="*/ 219812 h 551610"/>
                <a:gd name="connsiteX55" fmla="*/ 598271 w 607919"/>
                <a:gd name="connsiteY55" fmla="*/ 223815 h 551610"/>
                <a:gd name="connsiteX56" fmla="*/ 530610 w 607919"/>
                <a:gd name="connsiteY56" fmla="*/ 156258 h 551610"/>
                <a:gd name="connsiteX57" fmla="*/ 304320 w 607919"/>
                <a:gd name="connsiteY57" fmla="*/ 382325 h 551610"/>
                <a:gd name="connsiteX58" fmla="*/ 285024 w 607919"/>
                <a:gd name="connsiteY58" fmla="*/ 382325 h 551610"/>
                <a:gd name="connsiteX59" fmla="*/ 216360 w 607919"/>
                <a:gd name="connsiteY59" fmla="*/ 313767 h 551610"/>
                <a:gd name="connsiteX60" fmla="*/ 94068 w 607919"/>
                <a:gd name="connsiteY60" fmla="*/ 435996 h 551610"/>
                <a:gd name="connsiteX61" fmla="*/ 17260 w 607919"/>
                <a:gd name="connsiteY61" fmla="*/ 435996 h 551610"/>
                <a:gd name="connsiteX62" fmla="*/ 15882 w 607919"/>
                <a:gd name="connsiteY62" fmla="*/ 434745 h 551610"/>
                <a:gd name="connsiteX63" fmla="*/ 15882 w 607919"/>
                <a:gd name="connsiteY63" fmla="*/ 358055 h 551610"/>
                <a:gd name="connsiteX64" fmla="*/ 206837 w 607919"/>
                <a:gd name="connsiteY64" fmla="*/ 167267 h 551610"/>
                <a:gd name="connsiteX65" fmla="*/ 226008 w 607919"/>
                <a:gd name="connsiteY65" fmla="*/ 167267 h 551610"/>
                <a:gd name="connsiteX66" fmla="*/ 294672 w 607919"/>
                <a:gd name="connsiteY66" fmla="*/ 235701 h 551610"/>
                <a:gd name="connsiteX67" fmla="*/ 424481 w 607919"/>
                <a:gd name="connsiteY67" fmla="*/ 105965 h 551610"/>
                <a:gd name="connsiteX68" fmla="*/ 452423 w 607919"/>
                <a:gd name="connsiteY68" fmla="*/ 78192 h 551610"/>
                <a:gd name="connsiteX69" fmla="*/ 383885 w 607919"/>
                <a:gd name="connsiteY69" fmla="*/ 9633 h 551610"/>
                <a:gd name="connsiteX70" fmla="*/ 387769 w 607919"/>
                <a:gd name="connsiteY70" fmla="*/ 0 h 551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07919" h="551610">
                  <a:moveTo>
                    <a:pt x="116112" y="473652"/>
                  </a:moveTo>
                  <a:cubicBezTo>
                    <a:pt x="117836" y="474356"/>
                    <a:pt x="118901" y="476670"/>
                    <a:pt x="118901" y="480423"/>
                  </a:cubicBezTo>
                  <a:lnTo>
                    <a:pt x="118901" y="551610"/>
                  </a:lnTo>
                  <a:lnTo>
                    <a:pt x="55604" y="551610"/>
                  </a:lnTo>
                  <a:lnTo>
                    <a:pt x="55604" y="540851"/>
                  </a:lnTo>
                  <a:cubicBezTo>
                    <a:pt x="55604" y="534971"/>
                    <a:pt x="59991" y="525838"/>
                    <a:pt x="65255" y="520583"/>
                  </a:cubicBezTo>
                  <a:lnTo>
                    <a:pt x="83555" y="502317"/>
                  </a:lnTo>
                  <a:lnTo>
                    <a:pt x="109375" y="476545"/>
                  </a:lnTo>
                  <a:cubicBezTo>
                    <a:pt x="112007" y="473855"/>
                    <a:pt x="114389" y="472948"/>
                    <a:pt x="116112" y="473652"/>
                  </a:cubicBezTo>
                  <a:close/>
                  <a:moveTo>
                    <a:pt x="199155" y="390799"/>
                  </a:moveTo>
                  <a:cubicBezTo>
                    <a:pt x="200892" y="391534"/>
                    <a:pt x="201956" y="393880"/>
                    <a:pt x="201956" y="397632"/>
                  </a:cubicBezTo>
                  <a:lnTo>
                    <a:pt x="201956" y="551610"/>
                  </a:lnTo>
                  <a:lnTo>
                    <a:pt x="145363" y="551610"/>
                  </a:lnTo>
                  <a:lnTo>
                    <a:pt x="145363" y="454170"/>
                  </a:lnTo>
                  <a:cubicBezTo>
                    <a:pt x="145363" y="446665"/>
                    <a:pt x="149620" y="436283"/>
                    <a:pt x="154879" y="431030"/>
                  </a:cubicBezTo>
                  <a:lnTo>
                    <a:pt x="192315" y="393630"/>
                  </a:lnTo>
                  <a:cubicBezTo>
                    <a:pt x="195007" y="390941"/>
                    <a:pt x="197417" y="390065"/>
                    <a:pt x="199155" y="390799"/>
                  </a:cubicBezTo>
                  <a:close/>
                  <a:moveTo>
                    <a:pt x="231082" y="388245"/>
                  </a:moveTo>
                  <a:cubicBezTo>
                    <a:pt x="232822" y="387525"/>
                    <a:pt x="235235" y="388401"/>
                    <a:pt x="237930" y="391091"/>
                  </a:cubicBezTo>
                  <a:lnTo>
                    <a:pt x="266763" y="419867"/>
                  </a:lnTo>
                  <a:lnTo>
                    <a:pt x="275915" y="428875"/>
                  </a:lnTo>
                  <a:cubicBezTo>
                    <a:pt x="280929" y="433879"/>
                    <a:pt x="284941" y="444013"/>
                    <a:pt x="284941" y="451520"/>
                  </a:cubicBezTo>
                  <a:lnTo>
                    <a:pt x="284941" y="551610"/>
                  </a:lnTo>
                  <a:lnTo>
                    <a:pt x="228277" y="551610"/>
                  </a:lnTo>
                  <a:lnTo>
                    <a:pt x="228277" y="394969"/>
                  </a:lnTo>
                  <a:cubicBezTo>
                    <a:pt x="228277" y="391278"/>
                    <a:pt x="229343" y="388964"/>
                    <a:pt x="231082" y="388245"/>
                  </a:cubicBezTo>
                  <a:close/>
                  <a:moveTo>
                    <a:pt x="365148" y="381336"/>
                  </a:moveTo>
                  <a:cubicBezTo>
                    <a:pt x="366901" y="382055"/>
                    <a:pt x="367997" y="384370"/>
                    <a:pt x="367997" y="388122"/>
                  </a:cubicBezTo>
                  <a:lnTo>
                    <a:pt x="367997" y="551610"/>
                  </a:lnTo>
                  <a:lnTo>
                    <a:pt x="311262" y="551610"/>
                  </a:lnTo>
                  <a:lnTo>
                    <a:pt x="311262" y="444661"/>
                  </a:lnTo>
                  <a:cubicBezTo>
                    <a:pt x="311262" y="437156"/>
                    <a:pt x="313767" y="428650"/>
                    <a:pt x="316898" y="425523"/>
                  </a:cubicBezTo>
                  <a:cubicBezTo>
                    <a:pt x="320029" y="422396"/>
                    <a:pt x="322534" y="419894"/>
                    <a:pt x="322534" y="419894"/>
                  </a:cubicBezTo>
                  <a:lnTo>
                    <a:pt x="358353" y="384120"/>
                  </a:lnTo>
                  <a:cubicBezTo>
                    <a:pt x="360983" y="381493"/>
                    <a:pt x="363394" y="380617"/>
                    <a:pt x="365148" y="381336"/>
                  </a:cubicBezTo>
                  <a:close/>
                  <a:moveTo>
                    <a:pt x="448177" y="298352"/>
                  </a:moveTo>
                  <a:cubicBezTo>
                    <a:pt x="449916" y="299071"/>
                    <a:pt x="450982" y="301386"/>
                    <a:pt x="450982" y="305139"/>
                  </a:cubicBezTo>
                  <a:lnTo>
                    <a:pt x="450982" y="551610"/>
                  </a:lnTo>
                  <a:lnTo>
                    <a:pt x="394318" y="551610"/>
                  </a:lnTo>
                  <a:lnTo>
                    <a:pt x="394318" y="361815"/>
                  </a:lnTo>
                  <a:cubicBezTo>
                    <a:pt x="394318" y="354308"/>
                    <a:pt x="398580" y="343924"/>
                    <a:pt x="403846" y="338669"/>
                  </a:cubicBezTo>
                  <a:lnTo>
                    <a:pt x="441329" y="301136"/>
                  </a:lnTo>
                  <a:cubicBezTo>
                    <a:pt x="444024" y="298508"/>
                    <a:pt x="446438" y="297633"/>
                    <a:pt x="448177" y="298352"/>
                  </a:cubicBezTo>
                  <a:close/>
                  <a:moveTo>
                    <a:pt x="527085" y="219452"/>
                  </a:moveTo>
                  <a:cubicBezTo>
                    <a:pt x="528809" y="220171"/>
                    <a:pt x="529874" y="222486"/>
                    <a:pt x="529874" y="226177"/>
                  </a:cubicBezTo>
                  <a:lnTo>
                    <a:pt x="529874" y="551610"/>
                  </a:lnTo>
                  <a:lnTo>
                    <a:pt x="477232" y="551610"/>
                  </a:lnTo>
                  <a:lnTo>
                    <a:pt x="477232" y="278727"/>
                  </a:lnTo>
                  <a:cubicBezTo>
                    <a:pt x="477232" y="271345"/>
                    <a:pt x="481494" y="260960"/>
                    <a:pt x="486883" y="255580"/>
                  </a:cubicBezTo>
                  <a:lnTo>
                    <a:pt x="520348" y="222298"/>
                  </a:lnTo>
                  <a:cubicBezTo>
                    <a:pt x="522980" y="219608"/>
                    <a:pt x="525362" y="218732"/>
                    <a:pt x="527085" y="219452"/>
                  </a:cubicBezTo>
                  <a:close/>
                  <a:moveTo>
                    <a:pt x="387769" y="0"/>
                  </a:moveTo>
                  <a:lnTo>
                    <a:pt x="580729" y="0"/>
                  </a:lnTo>
                  <a:cubicBezTo>
                    <a:pt x="594512" y="0"/>
                    <a:pt x="607919" y="12135"/>
                    <a:pt x="607919" y="26022"/>
                  </a:cubicBezTo>
                  <a:lnTo>
                    <a:pt x="607919" y="219812"/>
                  </a:lnTo>
                  <a:cubicBezTo>
                    <a:pt x="607919" y="227318"/>
                    <a:pt x="603534" y="229070"/>
                    <a:pt x="598271" y="223815"/>
                  </a:cubicBezTo>
                  <a:lnTo>
                    <a:pt x="530610" y="156258"/>
                  </a:lnTo>
                  <a:lnTo>
                    <a:pt x="304320" y="382325"/>
                  </a:lnTo>
                  <a:cubicBezTo>
                    <a:pt x="298932" y="387580"/>
                    <a:pt x="290412" y="387580"/>
                    <a:pt x="285024" y="382325"/>
                  </a:cubicBezTo>
                  <a:lnTo>
                    <a:pt x="216360" y="313767"/>
                  </a:lnTo>
                  <a:lnTo>
                    <a:pt x="94068" y="435996"/>
                  </a:lnTo>
                  <a:cubicBezTo>
                    <a:pt x="72767" y="457264"/>
                    <a:pt x="38435" y="457264"/>
                    <a:pt x="17260" y="435996"/>
                  </a:cubicBezTo>
                  <a:lnTo>
                    <a:pt x="15882" y="434745"/>
                  </a:lnTo>
                  <a:cubicBezTo>
                    <a:pt x="-5294" y="413477"/>
                    <a:pt x="-5294" y="379198"/>
                    <a:pt x="15882" y="358055"/>
                  </a:cubicBezTo>
                  <a:lnTo>
                    <a:pt x="206837" y="167267"/>
                  </a:lnTo>
                  <a:cubicBezTo>
                    <a:pt x="212100" y="161888"/>
                    <a:pt x="220745" y="161888"/>
                    <a:pt x="226008" y="167267"/>
                  </a:cubicBezTo>
                  <a:lnTo>
                    <a:pt x="294672" y="235701"/>
                  </a:lnTo>
                  <a:lnTo>
                    <a:pt x="424481" y="105965"/>
                  </a:lnTo>
                  <a:lnTo>
                    <a:pt x="452423" y="78192"/>
                  </a:lnTo>
                  <a:lnTo>
                    <a:pt x="383885" y="9633"/>
                  </a:lnTo>
                  <a:cubicBezTo>
                    <a:pt x="378497" y="4379"/>
                    <a:pt x="380376" y="0"/>
                    <a:pt x="38776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4201160" y="312420"/>
            <a:ext cx="1746250" cy="1680210"/>
          </a:xfrm>
          <a:prstGeom prst="ellipse">
            <a:avLst/>
          </a:prstGeom>
          <a:solidFill>
            <a:srgbClr val="565656"/>
          </a:solidFill>
          <a:ln>
            <a:noFill/>
          </a:ln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054312" y="725819"/>
            <a:ext cx="2122094" cy="2122094"/>
          </a:xfrm>
          <a:prstGeom prst="ellipse">
            <a:avLst/>
          </a:prstGeom>
          <a:solidFill>
            <a:srgbClr val="B5C4CA"/>
          </a:solidFill>
          <a:ln>
            <a:noFill/>
          </a:ln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75042" y="576777"/>
            <a:ext cx="1404778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en-US" altLang="zh-CN" sz="32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张昊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12931" y="1257835"/>
            <a:ext cx="1404778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08</a:t>
            </a:r>
            <a:endParaRPr lang="en-US" altLang="zh-CN" sz="32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刘英杰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99239" y="3641660"/>
            <a:ext cx="188419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负责写博客，建数据库，维护数据库</a:t>
            </a:r>
            <a:endParaRPr lang="zh-CN" altLang="en-US" sz="1600" b="1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664043" y="927446"/>
            <a:ext cx="2022738" cy="805495"/>
            <a:chOff x="7537043" y="800446"/>
            <a:chExt cx="2022738" cy="805495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7537043" y="800446"/>
              <a:ext cx="148175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9005922" y="802762"/>
              <a:ext cx="331261" cy="362162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9114584" y="1160744"/>
              <a:ext cx="445197" cy="445197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zoom-tool_72585"/>
            <p:cNvSpPr>
              <a:spLocks noChangeAspect="1"/>
            </p:cNvSpPr>
            <p:nvPr/>
          </p:nvSpPr>
          <p:spPr bwMode="auto">
            <a:xfrm>
              <a:off x="9210387" y="1263192"/>
              <a:ext cx="250728" cy="278936"/>
            </a:xfrm>
            <a:custGeom>
              <a:avLst/>
              <a:gdLst>
                <a:gd name="connsiteX0" fmla="*/ 229425 w 525763"/>
                <a:gd name="connsiteY0" fmla="*/ 468872 h 584913"/>
                <a:gd name="connsiteX1" fmla="*/ 248795 w 525763"/>
                <a:gd name="connsiteY1" fmla="*/ 493487 h 584913"/>
                <a:gd name="connsiteX2" fmla="*/ 252316 w 525763"/>
                <a:gd name="connsiteY2" fmla="*/ 497003 h 584913"/>
                <a:gd name="connsiteX3" fmla="*/ 156057 w 525763"/>
                <a:gd name="connsiteY3" fmla="*/ 505794 h 584913"/>
                <a:gd name="connsiteX4" fmla="*/ 262882 w 525763"/>
                <a:gd name="connsiteY4" fmla="*/ 514585 h 584913"/>
                <a:gd name="connsiteX5" fmla="*/ 369706 w 525763"/>
                <a:gd name="connsiteY5" fmla="*/ 505794 h 584913"/>
                <a:gd name="connsiteX6" fmla="*/ 273447 w 525763"/>
                <a:gd name="connsiteY6" fmla="*/ 497003 h 584913"/>
                <a:gd name="connsiteX7" fmla="*/ 276968 w 525763"/>
                <a:gd name="connsiteY7" fmla="*/ 493487 h 584913"/>
                <a:gd name="connsiteX8" fmla="*/ 296338 w 525763"/>
                <a:gd name="connsiteY8" fmla="*/ 468872 h 584913"/>
                <a:gd name="connsiteX9" fmla="*/ 422532 w 525763"/>
                <a:gd name="connsiteY9" fmla="*/ 505794 h 584913"/>
                <a:gd name="connsiteX10" fmla="*/ 262882 w 525763"/>
                <a:gd name="connsiteY10" fmla="*/ 542716 h 584913"/>
                <a:gd name="connsiteX11" fmla="*/ 103231 w 525763"/>
                <a:gd name="connsiteY11" fmla="*/ 505794 h 584913"/>
                <a:gd name="connsiteX12" fmla="*/ 229425 w 525763"/>
                <a:gd name="connsiteY12" fmla="*/ 468872 h 584913"/>
                <a:gd name="connsiteX13" fmla="*/ 195988 w 525763"/>
                <a:gd name="connsiteY13" fmla="*/ 430726 h 584913"/>
                <a:gd name="connsiteX14" fmla="*/ 217112 w 525763"/>
                <a:gd name="connsiteY14" fmla="*/ 458867 h 584913"/>
                <a:gd name="connsiteX15" fmla="*/ 35207 w 525763"/>
                <a:gd name="connsiteY15" fmla="*/ 507526 h 584913"/>
                <a:gd name="connsiteX16" fmla="*/ 261121 w 525763"/>
                <a:gd name="connsiteY16" fmla="*/ 558531 h 584913"/>
                <a:gd name="connsiteX17" fmla="*/ 487035 w 525763"/>
                <a:gd name="connsiteY17" fmla="*/ 507526 h 584913"/>
                <a:gd name="connsiteX18" fmla="*/ 304544 w 525763"/>
                <a:gd name="connsiteY18" fmla="*/ 458867 h 584913"/>
                <a:gd name="connsiteX19" fmla="*/ 325668 w 525763"/>
                <a:gd name="connsiteY19" fmla="*/ 430726 h 584913"/>
                <a:gd name="connsiteX20" fmla="*/ 525763 w 525763"/>
                <a:gd name="connsiteY20" fmla="*/ 505768 h 584913"/>
                <a:gd name="connsiteX21" fmla="*/ 262882 w 525763"/>
                <a:gd name="connsiteY21" fmla="*/ 584913 h 584913"/>
                <a:gd name="connsiteX22" fmla="*/ 0 w 525763"/>
                <a:gd name="connsiteY22" fmla="*/ 505768 h 584913"/>
                <a:gd name="connsiteX23" fmla="*/ 195988 w 525763"/>
                <a:gd name="connsiteY23" fmla="*/ 430726 h 584913"/>
                <a:gd name="connsiteX24" fmla="*/ 262892 w 525763"/>
                <a:gd name="connsiteY24" fmla="*/ 67982 h 584913"/>
                <a:gd name="connsiteX25" fmla="*/ 225923 w 525763"/>
                <a:gd name="connsiteY25" fmla="*/ 141824 h 584913"/>
                <a:gd name="connsiteX26" fmla="*/ 145531 w 525763"/>
                <a:gd name="connsiteY26" fmla="*/ 154131 h 584913"/>
                <a:gd name="connsiteX27" fmla="*/ 204798 w 525763"/>
                <a:gd name="connsiteY27" fmla="*/ 211564 h 584913"/>
                <a:gd name="connsiteX28" fmla="*/ 190715 w 525763"/>
                <a:gd name="connsiteY28" fmla="*/ 292439 h 584913"/>
                <a:gd name="connsiteX29" fmla="*/ 262892 w 525763"/>
                <a:gd name="connsiteY29" fmla="*/ 253760 h 584913"/>
                <a:gd name="connsiteX30" fmla="*/ 334483 w 525763"/>
                <a:gd name="connsiteY30" fmla="*/ 292439 h 584913"/>
                <a:gd name="connsiteX31" fmla="*/ 320400 w 525763"/>
                <a:gd name="connsiteY31" fmla="*/ 211564 h 584913"/>
                <a:gd name="connsiteX32" fmla="*/ 380254 w 525763"/>
                <a:gd name="connsiteY32" fmla="*/ 154131 h 584913"/>
                <a:gd name="connsiteX33" fmla="*/ 299275 w 525763"/>
                <a:gd name="connsiteY33" fmla="*/ 141824 h 584913"/>
                <a:gd name="connsiteX34" fmla="*/ 262892 w 525763"/>
                <a:gd name="connsiteY34" fmla="*/ 0 h 584913"/>
                <a:gd name="connsiteX35" fmla="*/ 436001 w 525763"/>
                <a:gd name="connsiteY35" fmla="*/ 173471 h 584913"/>
                <a:gd name="connsiteX36" fmla="*/ 262892 w 525763"/>
                <a:gd name="connsiteY36" fmla="*/ 482906 h 584913"/>
                <a:gd name="connsiteX37" fmla="*/ 89197 w 525763"/>
                <a:gd name="connsiteY37" fmla="*/ 173471 h 584913"/>
                <a:gd name="connsiteX38" fmla="*/ 262892 w 525763"/>
                <a:gd name="connsiteY38" fmla="*/ 0 h 584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25763" h="584913">
                  <a:moveTo>
                    <a:pt x="229425" y="468872"/>
                  </a:moveTo>
                  <a:cubicBezTo>
                    <a:pt x="239990" y="482938"/>
                    <a:pt x="247034" y="491728"/>
                    <a:pt x="248795" y="493487"/>
                  </a:cubicBezTo>
                  <a:lnTo>
                    <a:pt x="252316" y="497003"/>
                  </a:lnTo>
                  <a:cubicBezTo>
                    <a:pt x="206534" y="497003"/>
                    <a:pt x="174839" y="502278"/>
                    <a:pt x="156057" y="505794"/>
                  </a:cubicBezTo>
                  <a:cubicBezTo>
                    <a:pt x="174839" y="511069"/>
                    <a:pt x="211817" y="514585"/>
                    <a:pt x="262882" y="514585"/>
                  </a:cubicBezTo>
                  <a:cubicBezTo>
                    <a:pt x="313359" y="514585"/>
                    <a:pt x="350337" y="509310"/>
                    <a:pt x="369706" y="505794"/>
                  </a:cubicBezTo>
                  <a:cubicBezTo>
                    <a:pt x="352098" y="502278"/>
                    <a:pt x="318642" y="497003"/>
                    <a:pt x="273447" y="497003"/>
                  </a:cubicBezTo>
                  <a:lnTo>
                    <a:pt x="276968" y="493487"/>
                  </a:lnTo>
                  <a:cubicBezTo>
                    <a:pt x="278729" y="491728"/>
                    <a:pt x="285773" y="482938"/>
                    <a:pt x="296338" y="468872"/>
                  </a:cubicBezTo>
                  <a:cubicBezTo>
                    <a:pt x="348576" y="470630"/>
                    <a:pt x="422532" y="477663"/>
                    <a:pt x="422532" y="505794"/>
                  </a:cubicBezTo>
                  <a:cubicBezTo>
                    <a:pt x="422532" y="539200"/>
                    <a:pt x="309838" y="542716"/>
                    <a:pt x="262882" y="542716"/>
                  </a:cubicBezTo>
                  <a:cubicBezTo>
                    <a:pt x="215339" y="542716"/>
                    <a:pt x="103231" y="539200"/>
                    <a:pt x="103231" y="505794"/>
                  </a:cubicBezTo>
                  <a:cubicBezTo>
                    <a:pt x="103231" y="477663"/>
                    <a:pt x="176600" y="470630"/>
                    <a:pt x="229425" y="468872"/>
                  </a:cubicBezTo>
                  <a:close/>
                  <a:moveTo>
                    <a:pt x="195988" y="430726"/>
                  </a:moveTo>
                  <a:cubicBezTo>
                    <a:pt x="204789" y="441279"/>
                    <a:pt x="210070" y="450073"/>
                    <a:pt x="217112" y="458867"/>
                  </a:cubicBezTo>
                  <a:cubicBezTo>
                    <a:pt x="105035" y="463557"/>
                    <a:pt x="35207" y="489938"/>
                    <a:pt x="35207" y="507526"/>
                  </a:cubicBezTo>
                  <a:cubicBezTo>
                    <a:pt x="35207" y="528632"/>
                    <a:pt x="122639" y="558531"/>
                    <a:pt x="261121" y="558531"/>
                  </a:cubicBezTo>
                  <a:cubicBezTo>
                    <a:pt x="399603" y="558531"/>
                    <a:pt x="487035" y="528632"/>
                    <a:pt x="487035" y="507526"/>
                  </a:cubicBezTo>
                  <a:cubicBezTo>
                    <a:pt x="487035" y="489938"/>
                    <a:pt x="417207" y="463557"/>
                    <a:pt x="304544" y="458867"/>
                  </a:cubicBezTo>
                  <a:cubicBezTo>
                    <a:pt x="311585" y="450073"/>
                    <a:pt x="318626" y="441279"/>
                    <a:pt x="325668" y="430726"/>
                  </a:cubicBezTo>
                  <a:cubicBezTo>
                    <a:pt x="432464" y="437761"/>
                    <a:pt x="525763" y="463557"/>
                    <a:pt x="525763" y="505768"/>
                  </a:cubicBezTo>
                  <a:cubicBezTo>
                    <a:pt x="525763" y="558531"/>
                    <a:pt x="394322" y="584913"/>
                    <a:pt x="262882" y="584913"/>
                  </a:cubicBezTo>
                  <a:cubicBezTo>
                    <a:pt x="131441" y="584913"/>
                    <a:pt x="0" y="558531"/>
                    <a:pt x="0" y="505768"/>
                  </a:cubicBezTo>
                  <a:cubicBezTo>
                    <a:pt x="0" y="463557"/>
                    <a:pt x="92713" y="437761"/>
                    <a:pt x="195988" y="430726"/>
                  </a:cubicBezTo>
                  <a:close/>
                  <a:moveTo>
                    <a:pt x="262892" y="67982"/>
                  </a:moveTo>
                  <a:lnTo>
                    <a:pt x="225923" y="141824"/>
                  </a:lnTo>
                  <a:lnTo>
                    <a:pt x="145531" y="154131"/>
                  </a:lnTo>
                  <a:lnTo>
                    <a:pt x="204798" y="211564"/>
                  </a:lnTo>
                  <a:lnTo>
                    <a:pt x="190715" y="292439"/>
                  </a:lnTo>
                  <a:lnTo>
                    <a:pt x="262892" y="253760"/>
                  </a:lnTo>
                  <a:lnTo>
                    <a:pt x="334483" y="292439"/>
                  </a:lnTo>
                  <a:lnTo>
                    <a:pt x="320400" y="211564"/>
                  </a:lnTo>
                  <a:lnTo>
                    <a:pt x="380254" y="154131"/>
                  </a:lnTo>
                  <a:lnTo>
                    <a:pt x="299275" y="141824"/>
                  </a:lnTo>
                  <a:close/>
                  <a:moveTo>
                    <a:pt x="262892" y="0"/>
                  </a:moveTo>
                  <a:cubicBezTo>
                    <a:pt x="359129" y="0"/>
                    <a:pt x="436001" y="76773"/>
                    <a:pt x="436001" y="173471"/>
                  </a:cubicBezTo>
                  <a:cubicBezTo>
                    <a:pt x="436001" y="269583"/>
                    <a:pt x="262892" y="482906"/>
                    <a:pt x="262892" y="482906"/>
                  </a:cubicBezTo>
                  <a:cubicBezTo>
                    <a:pt x="262892" y="482906"/>
                    <a:pt x="89197" y="269583"/>
                    <a:pt x="89197" y="173471"/>
                  </a:cubicBezTo>
                  <a:cubicBezTo>
                    <a:pt x="89197" y="76773"/>
                    <a:pt x="166656" y="0"/>
                    <a:pt x="262892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9133205" y="5772150"/>
            <a:ext cx="21291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负责后端数据库和服务器接口设计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506085" y="3469005"/>
            <a:ext cx="21228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前端代码，接口设计，功能实现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8" name="Group 39"/>
          <p:cNvGrpSpPr/>
          <p:nvPr/>
        </p:nvGrpSpPr>
        <p:grpSpPr>
          <a:xfrm>
            <a:off x="7164070" y="3811270"/>
            <a:ext cx="1339215" cy="403225"/>
            <a:chOff x="2046645" y="1885585"/>
            <a:chExt cx="1220598" cy="408470"/>
          </a:xfrm>
        </p:grpSpPr>
        <p:cxnSp>
          <p:nvCxnSpPr>
            <p:cNvPr id="39" name="直接连接符 38"/>
            <p:cNvCxnSpPr/>
            <p:nvPr/>
          </p:nvCxnSpPr>
          <p:spPr>
            <a:xfrm flipH="1" flipV="1">
              <a:off x="2387177" y="1885586"/>
              <a:ext cx="880066" cy="243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2249659" y="1885585"/>
              <a:ext cx="141106" cy="136446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>
              <a:off x="2046645" y="2016199"/>
              <a:ext cx="277856" cy="277856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zoom-tool_72585"/>
            <p:cNvSpPr>
              <a:spLocks noChangeAspect="1"/>
            </p:cNvSpPr>
            <p:nvPr/>
          </p:nvSpPr>
          <p:spPr bwMode="auto">
            <a:xfrm>
              <a:off x="2098528" y="2065731"/>
              <a:ext cx="174089" cy="173827"/>
            </a:xfrm>
            <a:custGeom>
              <a:avLst/>
              <a:gdLst>
                <a:gd name="connsiteX0" fmla="*/ 303820 w 607639"/>
                <a:gd name="connsiteY0" fmla="*/ 278099 h 606722"/>
                <a:gd name="connsiteX1" fmla="*/ 329118 w 607639"/>
                <a:gd name="connsiteY1" fmla="*/ 303362 h 606722"/>
                <a:gd name="connsiteX2" fmla="*/ 303820 w 607639"/>
                <a:gd name="connsiteY2" fmla="*/ 328625 h 606722"/>
                <a:gd name="connsiteX3" fmla="*/ 278522 w 607639"/>
                <a:gd name="connsiteY3" fmla="*/ 303362 h 606722"/>
                <a:gd name="connsiteX4" fmla="*/ 303820 w 607639"/>
                <a:gd name="connsiteY4" fmla="*/ 278099 h 606722"/>
                <a:gd name="connsiteX5" fmla="*/ 303775 w 607639"/>
                <a:gd name="connsiteY5" fmla="*/ 252735 h 606722"/>
                <a:gd name="connsiteX6" fmla="*/ 253140 w 607639"/>
                <a:gd name="connsiteY6" fmla="*/ 303317 h 606722"/>
                <a:gd name="connsiteX7" fmla="*/ 303775 w 607639"/>
                <a:gd name="connsiteY7" fmla="*/ 353900 h 606722"/>
                <a:gd name="connsiteX8" fmla="*/ 354410 w 607639"/>
                <a:gd name="connsiteY8" fmla="*/ 303317 h 606722"/>
                <a:gd name="connsiteX9" fmla="*/ 303775 w 607639"/>
                <a:gd name="connsiteY9" fmla="*/ 252735 h 606722"/>
                <a:gd name="connsiteX10" fmla="*/ 303775 w 607639"/>
                <a:gd name="connsiteY10" fmla="*/ 202241 h 606722"/>
                <a:gd name="connsiteX11" fmla="*/ 405045 w 607639"/>
                <a:gd name="connsiteY11" fmla="*/ 303317 h 606722"/>
                <a:gd name="connsiteX12" fmla="*/ 303775 w 607639"/>
                <a:gd name="connsiteY12" fmla="*/ 404482 h 606722"/>
                <a:gd name="connsiteX13" fmla="*/ 202593 w 607639"/>
                <a:gd name="connsiteY13" fmla="*/ 303317 h 606722"/>
                <a:gd name="connsiteX14" fmla="*/ 303775 w 607639"/>
                <a:gd name="connsiteY14" fmla="*/ 202241 h 606722"/>
                <a:gd name="connsiteX15" fmla="*/ 303775 w 607639"/>
                <a:gd name="connsiteY15" fmla="*/ 151703 h 606722"/>
                <a:gd name="connsiteX16" fmla="*/ 151932 w 607639"/>
                <a:gd name="connsiteY16" fmla="*/ 303317 h 606722"/>
                <a:gd name="connsiteX17" fmla="*/ 303775 w 607639"/>
                <a:gd name="connsiteY17" fmla="*/ 455019 h 606722"/>
                <a:gd name="connsiteX18" fmla="*/ 455707 w 607639"/>
                <a:gd name="connsiteY18" fmla="*/ 303317 h 606722"/>
                <a:gd name="connsiteX19" fmla="*/ 303775 w 607639"/>
                <a:gd name="connsiteY19" fmla="*/ 151703 h 606722"/>
                <a:gd name="connsiteX20" fmla="*/ 253131 w 607639"/>
                <a:gd name="connsiteY20" fmla="*/ 0 h 606722"/>
                <a:gd name="connsiteX21" fmla="*/ 354419 w 607639"/>
                <a:gd name="connsiteY21" fmla="*/ 0 h 606722"/>
                <a:gd name="connsiteX22" fmla="*/ 379786 w 607639"/>
                <a:gd name="connsiteY22" fmla="*/ 25239 h 606722"/>
                <a:gd name="connsiteX23" fmla="*/ 379786 w 607639"/>
                <a:gd name="connsiteY23" fmla="*/ 62387 h 606722"/>
                <a:gd name="connsiteX24" fmla="*/ 420639 w 607639"/>
                <a:gd name="connsiteY24" fmla="*/ 79451 h 606722"/>
                <a:gd name="connsiteX25" fmla="*/ 446985 w 607639"/>
                <a:gd name="connsiteY25" fmla="*/ 53145 h 606722"/>
                <a:gd name="connsiteX26" fmla="*/ 482854 w 607639"/>
                <a:gd name="connsiteY26" fmla="*/ 53145 h 606722"/>
                <a:gd name="connsiteX27" fmla="*/ 554414 w 607639"/>
                <a:gd name="connsiteY27" fmla="*/ 124597 h 606722"/>
                <a:gd name="connsiteX28" fmla="*/ 554414 w 607639"/>
                <a:gd name="connsiteY28" fmla="*/ 160323 h 606722"/>
                <a:gd name="connsiteX29" fmla="*/ 528069 w 607639"/>
                <a:gd name="connsiteY29" fmla="*/ 186629 h 606722"/>
                <a:gd name="connsiteX30" fmla="*/ 545158 w 607639"/>
                <a:gd name="connsiteY30" fmla="*/ 227510 h 606722"/>
                <a:gd name="connsiteX31" fmla="*/ 582273 w 607639"/>
                <a:gd name="connsiteY31" fmla="*/ 227510 h 606722"/>
                <a:gd name="connsiteX32" fmla="*/ 607639 w 607639"/>
                <a:gd name="connsiteY32" fmla="*/ 252749 h 606722"/>
                <a:gd name="connsiteX33" fmla="*/ 607639 w 607639"/>
                <a:gd name="connsiteY33" fmla="*/ 353884 h 606722"/>
                <a:gd name="connsiteX34" fmla="*/ 582273 w 607639"/>
                <a:gd name="connsiteY34" fmla="*/ 379212 h 606722"/>
                <a:gd name="connsiteX35" fmla="*/ 545158 w 607639"/>
                <a:gd name="connsiteY35" fmla="*/ 379212 h 606722"/>
                <a:gd name="connsiteX36" fmla="*/ 528069 w 607639"/>
                <a:gd name="connsiteY36" fmla="*/ 420004 h 606722"/>
                <a:gd name="connsiteX37" fmla="*/ 554414 w 607639"/>
                <a:gd name="connsiteY37" fmla="*/ 446310 h 606722"/>
                <a:gd name="connsiteX38" fmla="*/ 554414 w 607639"/>
                <a:gd name="connsiteY38" fmla="*/ 482125 h 606722"/>
                <a:gd name="connsiteX39" fmla="*/ 482854 w 607639"/>
                <a:gd name="connsiteY39" fmla="*/ 553577 h 606722"/>
                <a:gd name="connsiteX40" fmla="*/ 446985 w 607639"/>
                <a:gd name="connsiteY40" fmla="*/ 553577 h 606722"/>
                <a:gd name="connsiteX41" fmla="*/ 420639 w 607639"/>
                <a:gd name="connsiteY41" fmla="*/ 527271 h 606722"/>
                <a:gd name="connsiteX42" fmla="*/ 379786 w 607639"/>
                <a:gd name="connsiteY42" fmla="*/ 544246 h 606722"/>
                <a:gd name="connsiteX43" fmla="*/ 379786 w 607639"/>
                <a:gd name="connsiteY43" fmla="*/ 581394 h 606722"/>
                <a:gd name="connsiteX44" fmla="*/ 354419 w 607639"/>
                <a:gd name="connsiteY44" fmla="*/ 606722 h 606722"/>
                <a:gd name="connsiteX45" fmla="*/ 253131 w 607639"/>
                <a:gd name="connsiteY45" fmla="*/ 606722 h 606722"/>
                <a:gd name="connsiteX46" fmla="*/ 227854 w 607639"/>
                <a:gd name="connsiteY46" fmla="*/ 581394 h 606722"/>
                <a:gd name="connsiteX47" fmla="*/ 227854 w 607639"/>
                <a:gd name="connsiteY47" fmla="*/ 544246 h 606722"/>
                <a:gd name="connsiteX48" fmla="*/ 186911 w 607639"/>
                <a:gd name="connsiteY48" fmla="*/ 527271 h 606722"/>
                <a:gd name="connsiteX49" fmla="*/ 160566 w 607639"/>
                <a:gd name="connsiteY49" fmla="*/ 553577 h 606722"/>
                <a:gd name="connsiteX50" fmla="*/ 124786 w 607639"/>
                <a:gd name="connsiteY50" fmla="*/ 553577 h 606722"/>
                <a:gd name="connsiteX51" fmla="*/ 53225 w 607639"/>
                <a:gd name="connsiteY51" fmla="*/ 482125 h 606722"/>
                <a:gd name="connsiteX52" fmla="*/ 53225 w 607639"/>
                <a:gd name="connsiteY52" fmla="*/ 446310 h 606722"/>
                <a:gd name="connsiteX53" fmla="*/ 79482 w 607639"/>
                <a:gd name="connsiteY53" fmla="*/ 420004 h 606722"/>
                <a:gd name="connsiteX54" fmla="*/ 62482 w 607639"/>
                <a:gd name="connsiteY54" fmla="*/ 379212 h 606722"/>
                <a:gd name="connsiteX55" fmla="*/ 25278 w 607639"/>
                <a:gd name="connsiteY55" fmla="*/ 379212 h 606722"/>
                <a:gd name="connsiteX56" fmla="*/ 0 w 607639"/>
                <a:gd name="connsiteY56" fmla="*/ 353884 h 606722"/>
                <a:gd name="connsiteX57" fmla="*/ 0 w 607639"/>
                <a:gd name="connsiteY57" fmla="*/ 252749 h 606722"/>
                <a:gd name="connsiteX58" fmla="*/ 25278 w 607639"/>
                <a:gd name="connsiteY58" fmla="*/ 227510 h 606722"/>
                <a:gd name="connsiteX59" fmla="*/ 62482 w 607639"/>
                <a:gd name="connsiteY59" fmla="*/ 227510 h 606722"/>
                <a:gd name="connsiteX60" fmla="*/ 79482 w 607639"/>
                <a:gd name="connsiteY60" fmla="*/ 186629 h 606722"/>
                <a:gd name="connsiteX61" fmla="*/ 53225 w 607639"/>
                <a:gd name="connsiteY61" fmla="*/ 160323 h 606722"/>
                <a:gd name="connsiteX62" fmla="*/ 53225 w 607639"/>
                <a:gd name="connsiteY62" fmla="*/ 124597 h 606722"/>
                <a:gd name="connsiteX63" fmla="*/ 124786 w 607639"/>
                <a:gd name="connsiteY63" fmla="*/ 53145 h 606722"/>
                <a:gd name="connsiteX64" fmla="*/ 160566 w 607639"/>
                <a:gd name="connsiteY64" fmla="*/ 53145 h 606722"/>
                <a:gd name="connsiteX65" fmla="*/ 186911 w 607639"/>
                <a:gd name="connsiteY65" fmla="*/ 79451 h 606722"/>
                <a:gd name="connsiteX66" fmla="*/ 227854 w 607639"/>
                <a:gd name="connsiteY66" fmla="*/ 62387 h 606722"/>
                <a:gd name="connsiteX67" fmla="*/ 227854 w 607639"/>
                <a:gd name="connsiteY67" fmla="*/ 25239 h 606722"/>
                <a:gd name="connsiteX68" fmla="*/ 253131 w 607639"/>
                <a:gd name="connsiteY6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7639" h="606722">
                  <a:moveTo>
                    <a:pt x="303820" y="278099"/>
                  </a:moveTo>
                  <a:cubicBezTo>
                    <a:pt x="317792" y="278099"/>
                    <a:pt x="329118" y="289410"/>
                    <a:pt x="329118" y="303362"/>
                  </a:cubicBezTo>
                  <a:cubicBezTo>
                    <a:pt x="329118" y="317314"/>
                    <a:pt x="317792" y="328625"/>
                    <a:pt x="303820" y="328625"/>
                  </a:cubicBezTo>
                  <a:cubicBezTo>
                    <a:pt x="289848" y="328625"/>
                    <a:pt x="278522" y="317314"/>
                    <a:pt x="278522" y="303362"/>
                  </a:cubicBezTo>
                  <a:cubicBezTo>
                    <a:pt x="278522" y="289410"/>
                    <a:pt x="289848" y="278099"/>
                    <a:pt x="303820" y="278099"/>
                  </a:cubicBezTo>
                  <a:close/>
                  <a:moveTo>
                    <a:pt x="303775" y="252735"/>
                  </a:moveTo>
                  <a:cubicBezTo>
                    <a:pt x="275921" y="252735"/>
                    <a:pt x="253140" y="275492"/>
                    <a:pt x="253140" y="303317"/>
                  </a:cubicBezTo>
                  <a:cubicBezTo>
                    <a:pt x="253140" y="331231"/>
                    <a:pt x="275921" y="353900"/>
                    <a:pt x="303775" y="353900"/>
                  </a:cubicBezTo>
                  <a:cubicBezTo>
                    <a:pt x="331718" y="353900"/>
                    <a:pt x="354410" y="331231"/>
                    <a:pt x="354410" y="303317"/>
                  </a:cubicBezTo>
                  <a:cubicBezTo>
                    <a:pt x="354410" y="275492"/>
                    <a:pt x="331718" y="252735"/>
                    <a:pt x="303775" y="252735"/>
                  </a:cubicBezTo>
                  <a:close/>
                  <a:moveTo>
                    <a:pt x="303775" y="202241"/>
                  </a:moveTo>
                  <a:cubicBezTo>
                    <a:pt x="359660" y="202241"/>
                    <a:pt x="405045" y="247579"/>
                    <a:pt x="405045" y="303317"/>
                  </a:cubicBezTo>
                  <a:cubicBezTo>
                    <a:pt x="405045" y="359144"/>
                    <a:pt x="359660" y="404482"/>
                    <a:pt x="303775" y="404482"/>
                  </a:cubicBezTo>
                  <a:cubicBezTo>
                    <a:pt x="247978" y="404482"/>
                    <a:pt x="202593" y="359144"/>
                    <a:pt x="202593" y="303317"/>
                  </a:cubicBezTo>
                  <a:cubicBezTo>
                    <a:pt x="202593" y="247579"/>
                    <a:pt x="247978" y="202241"/>
                    <a:pt x="303775" y="202241"/>
                  </a:cubicBezTo>
                  <a:close/>
                  <a:moveTo>
                    <a:pt x="303775" y="151703"/>
                  </a:moveTo>
                  <a:cubicBezTo>
                    <a:pt x="220021" y="151703"/>
                    <a:pt x="151932" y="219689"/>
                    <a:pt x="151932" y="303317"/>
                  </a:cubicBezTo>
                  <a:cubicBezTo>
                    <a:pt x="151932" y="387033"/>
                    <a:pt x="220021" y="455019"/>
                    <a:pt x="303775" y="455019"/>
                  </a:cubicBezTo>
                  <a:cubicBezTo>
                    <a:pt x="387618" y="455019"/>
                    <a:pt x="455707" y="387033"/>
                    <a:pt x="455707" y="303317"/>
                  </a:cubicBezTo>
                  <a:cubicBezTo>
                    <a:pt x="455707" y="219689"/>
                    <a:pt x="387618" y="151703"/>
                    <a:pt x="303775" y="151703"/>
                  </a:cubicBezTo>
                  <a:close/>
                  <a:moveTo>
                    <a:pt x="253131" y="0"/>
                  </a:moveTo>
                  <a:lnTo>
                    <a:pt x="354419" y="0"/>
                  </a:lnTo>
                  <a:cubicBezTo>
                    <a:pt x="368482" y="0"/>
                    <a:pt x="379786" y="11287"/>
                    <a:pt x="379786" y="25239"/>
                  </a:cubicBezTo>
                  <a:lnTo>
                    <a:pt x="379786" y="62387"/>
                  </a:lnTo>
                  <a:cubicBezTo>
                    <a:pt x="393849" y="66831"/>
                    <a:pt x="407555" y="72519"/>
                    <a:pt x="420639" y="79451"/>
                  </a:cubicBezTo>
                  <a:lnTo>
                    <a:pt x="446985" y="53145"/>
                  </a:lnTo>
                  <a:cubicBezTo>
                    <a:pt x="456953" y="43191"/>
                    <a:pt x="472974" y="43191"/>
                    <a:pt x="482854" y="53145"/>
                  </a:cubicBezTo>
                  <a:lnTo>
                    <a:pt x="554414" y="124597"/>
                  </a:lnTo>
                  <a:cubicBezTo>
                    <a:pt x="564294" y="134462"/>
                    <a:pt x="564294" y="150459"/>
                    <a:pt x="554414" y="160323"/>
                  </a:cubicBezTo>
                  <a:lnTo>
                    <a:pt x="528069" y="186629"/>
                  </a:lnTo>
                  <a:cubicBezTo>
                    <a:pt x="535011" y="199782"/>
                    <a:pt x="540707" y="213468"/>
                    <a:pt x="545158" y="227510"/>
                  </a:cubicBezTo>
                  <a:lnTo>
                    <a:pt x="582273" y="227510"/>
                  </a:lnTo>
                  <a:cubicBezTo>
                    <a:pt x="596336" y="227510"/>
                    <a:pt x="607639" y="238796"/>
                    <a:pt x="607639" y="252749"/>
                  </a:cubicBezTo>
                  <a:lnTo>
                    <a:pt x="607639" y="353884"/>
                  </a:lnTo>
                  <a:cubicBezTo>
                    <a:pt x="607639" y="367926"/>
                    <a:pt x="596247" y="379212"/>
                    <a:pt x="582273" y="379212"/>
                  </a:cubicBezTo>
                  <a:lnTo>
                    <a:pt x="545158" y="379212"/>
                  </a:lnTo>
                  <a:cubicBezTo>
                    <a:pt x="540707" y="393254"/>
                    <a:pt x="535011" y="406940"/>
                    <a:pt x="528069" y="420004"/>
                  </a:cubicBezTo>
                  <a:lnTo>
                    <a:pt x="554414" y="446310"/>
                  </a:lnTo>
                  <a:cubicBezTo>
                    <a:pt x="564294" y="456263"/>
                    <a:pt x="564294" y="472260"/>
                    <a:pt x="554414" y="482125"/>
                  </a:cubicBezTo>
                  <a:lnTo>
                    <a:pt x="482854" y="553577"/>
                  </a:lnTo>
                  <a:cubicBezTo>
                    <a:pt x="472974" y="563442"/>
                    <a:pt x="456953" y="563442"/>
                    <a:pt x="446985" y="553577"/>
                  </a:cubicBezTo>
                  <a:lnTo>
                    <a:pt x="420639" y="527271"/>
                  </a:lnTo>
                  <a:cubicBezTo>
                    <a:pt x="407555" y="534203"/>
                    <a:pt x="393849" y="539802"/>
                    <a:pt x="379786" y="544246"/>
                  </a:cubicBezTo>
                  <a:lnTo>
                    <a:pt x="379786" y="581394"/>
                  </a:lnTo>
                  <a:cubicBezTo>
                    <a:pt x="379786" y="595435"/>
                    <a:pt x="368393" y="606722"/>
                    <a:pt x="354419" y="606722"/>
                  </a:cubicBezTo>
                  <a:lnTo>
                    <a:pt x="253131" y="606722"/>
                  </a:lnTo>
                  <a:cubicBezTo>
                    <a:pt x="239157" y="606722"/>
                    <a:pt x="227854" y="595435"/>
                    <a:pt x="227854" y="581394"/>
                  </a:cubicBezTo>
                  <a:lnTo>
                    <a:pt x="227854" y="544246"/>
                  </a:lnTo>
                  <a:cubicBezTo>
                    <a:pt x="213791" y="539802"/>
                    <a:pt x="200084" y="534203"/>
                    <a:pt x="186911" y="527271"/>
                  </a:cubicBezTo>
                  <a:lnTo>
                    <a:pt x="160566" y="553577"/>
                  </a:lnTo>
                  <a:cubicBezTo>
                    <a:pt x="150686" y="563442"/>
                    <a:pt x="134665" y="563442"/>
                    <a:pt x="124786" y="553577"/>
                  </a:cubicBezTo>
                  <a:lnTo>
                    <a:pt x="53225" y="482125"/>
                  </a:lnTo>
                  <a:cubicBezTo>
                    <a:pt x="43257" y="472260"/>
                    <a:pt x="43257" y="456263"/>
                    <a:pt x="53225" y="446310"/>
                  </a:cubicBezTo>
                  <a:lnTo>
                    <a:pt x="79482" y="420004"/>
                  </a:lnTo>
                  <a:cubicBezTo>
                    <a:pt x="72629" y="406940"/>
                    <a:pt x="66932" y="393254"/>
                    <a:pt x="62482" y="379212"/>
                  </a:cubicBezTo>
                  <a:lnTo>
                    <a:pt x="25278" y="379212"/>
                  </a:lnTo>
                  <a:cubicBezTo>
                    <a:pt x="11304" y="379212"/>
                    <a:pt x="0" y="367926"/>
                    <a:pt x="0" y="353884"/>
                  </a:cubicBezTo>
                  <a:lnTo>
                    <a:pt x="0" y="252749"/>
                  </a:lnTo>
                  <a:cubicBezTo>
                    <a:pt x="0" y="238796"/>
                    <a:pt x="11304" y="227510"/>
                    <a:pt x="25278" y="227510"/>
                  </a:cubicBezTo>
                  <a:lnTo>
                    <a:pt x="62482" y="227510"/>
                  </a:lnTo>
                  <a:cubicBezTo>
                    <a:pt x="66932" y="213468"/>
                    <a:pt x="72629" y="199782"/>
                    <a:pt x="79482" y="186629"/>
                  </a:cubicBezTo>
                  <a:lnTo>
                    <a:pt x="53225" y="160323"/>
                  </a:lnTo>
                  <a:cubicBezTo>
                    <a:pt x="43257" y="150459"/>
                    <a:pt x="43257" y="134462"/>
                    <a:pt x="53225" y="124597"/>
                  </a:cubicBezTo>
                  <a:lnTo>
                    <a:pt x="124786" y="53145"/>
                  </a:lnTo>
                  <a:cubicBezTo>
                    <a:pt x="134665" y="43191"/>
                    <a:pt x="150686" y="43191"/>
                    <a:pt x="160566" y="53145"/>
                  </a:cubicBezTo>
                  <a:lnTo>
                    <a:pt x="186911" y="79451"/>
                  </a:lnTo>
                  <a:cubicBezTo>
                    <a:pt x="200084" y="72519"/>
                    <a:pt x="213791" y="66831"/>
                    <a:pt x="227854" y="62387"/>
                  </a:cubicBezTo>
                  <a:lnTo>
                    <a:pt x="227854" y="25239"/>
                  </a:lnTo>
                  <a:cubicBezTo>
                    <a:pt x="227854" y="11287"/>
                    <a:pt x="239157" y="0"/>
                    <a:pt x="253131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6502400" y="326390"/>
            <a:ext cx="245364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UI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设计，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，博客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346" r="43341" b="3507"/>
          <a:stretch>
            <a:fillRect/>
          </a:stretch>
        </p:blipFill>
        <p:spPr>
          <a:xfrm>
            <a:off x="0" y="0"/>
            <a:ext cx="7345680" cy="6865257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804229" y="0"/>
            <a:ext cx="7387771" cy="6858001"/>
            <a:chOff x="4804229" y="0"/>
            <a:chExt cx="7387771" cy="6858001"/>
          </a:xfrm>
        </p:grpSpPr>
        <p:sp>
          <p:nvSpPr>
            <p:cNvPr id="4" name="矩形 3"/>
            <p:cNvSpPr/>
            <p:nvPr/>
          </p:nvSpPr>
          <p:spPr>
            <a:xfrm>
              <a:off x="5823131" y="0"/>
              <a:ext cx="1522549" cy="331568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345680" y="1"/>
              <a:ext cx="4846320" cy="685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804229" y="2431415"/>
              <a:ext cx="7242810" cy="36937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201431" y="4168708"/>
            <a:ext cx="186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5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01431" y="5092038"/>
            <a:ext cx="27659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endParaRPr lang="zh-CN" altLang="en-US" sz="4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51570" y="2631440"/>
            <a:ext cx="26250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虽然这是我们的一次软工团队作业，但是各位互相结识也是一种缘分，我们为了达成共同的目标一起奋斗，在熬夜与冲刺中互相学习，共同进步。。。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245"/>
          <p:cNvSpPr/>
          <p:nvPr/>
        </p:nvSpPr>
        <p:spPr>
          <a:xfrm>
            <a:off x="5894594" y="-5782"/>
            <a:ext cx="633954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36" name="组合 235"/>
          <p:cNvGrpSpPr/>
          <p:nvPr/>
        </p:nvGrpSpPr>
        <p:grpSpPr>
          <a:xfrm>
            <a:off x="-644" y="0"/>
            <a:ext cx="12394281" cy="6906218"/>
            <a:chOff x="-644" y="0"/>
            <a:chExt cx="12394281" cy="6906218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57131" y="675247"/>
              <a:ext cx="2068637" cy="611947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157131" y="3"/>
              <a:ext cx="1262220" cy="6963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717375" y="0"/>
              <a:ext cx="508393" cy="1287194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2225768" y="2"/>
              <a:ext cx="3102953" cy="128719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612934" y="1287194"/>
              <a:ext cx="1612835" cy="1856936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621699" y="2975319"/>
              <a:ext cx="2147524" cy="16881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2225768" y="1287194"/>
              <a:ext cx="552220" cy="1730327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21699" y="3144129"/>
              <a:ext cx="2410487" cy="297531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1971571" y="2975318"/>
              <a:ext cx="806417" cy="1856936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0" y="4832253"/>
              <a:ext cx="1971572" cy="145600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-644" y="3144129"/>
              <a:ext cx="613579" cy="314412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2777989" y="2975318"/>
              <a:ext cx="1516415" cy="928467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V="1">
              <a:off x="2769223" y="0"/>
              <a:ext cx="2787399" cy="301752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4294404" y="1287194"/>
              <a:ext cx="96419" cy="261659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V="1">
              <a:off x="4382058" y="1118384"/>
              <a:ext cx="981726" cy="16881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5363783" y="0"/>
              <a:ext cx="192838" cy="111838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5346252" y="1118382"/>
              <a:ext cx="2068636" cy="1477107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4425884" y="1308296"/>
              <a:ext cx="2971472" cy="1287194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V="1">
              <a:off x="4294403" y="2569115"/>
              <a:ext cx="3102954" cy="133467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V="1">
              <a:off x="1962807" y="3882684"/>
              <a:ext cx="2331596" cy="94956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H="1">
              <a:off x="3062864" y="3903785"/>
              <a:ext cx="1231540" cy="221566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V="1">
              <a:off x="3062864" y="2595491"/>
              <a:ext cx="4334493" cy="3523956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V="1">
              <a:off x="7414888" y="696351"/>
              <a:ext cx="385678" cy="189913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7793992" y="696351"/>
              <a:ext cx="1466979" cy="22156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7414889" y="896816"/>
              <a:ext cx="1858264" cy="167229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7397357" y="2595489"/>
              <a:ext cx="859011" cy="152458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8256370" y="916062"/>
              <a:ext cx="1004601" cy="3177637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V="1">
              <a:off x="3032186" y="4093700"/>
              <a:ext cx="5224182" cy="2025747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8238837" y="4098972"/>
              <a:ext cx="850242" cy="104452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V="1">
              <a:off x="3014655" y="5143502"/>
              <a:ext cx="6083193" cy="9759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3034377" y="6119447"/>
              <a:ext cx="2783016" cy="738554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flipV="1">
              <a:off x="5845880" y="5148772"/>
              <a:ext cx="3258276" cy="170922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flipV="1">
              <a:off x="9097848" y="3439551"/>
              <a:ext cx="1227154" cy="170394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V="1">
              <a:off x="8284855" y="3439551"/>
              <a:ext cx="2044531" cy="654147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9269740" y="923193"/>
              <a:ext cx="1055261" cy="2516357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V="1">
              <a:off x="10325001" y="2152358"/>
              <a:ext cx="2068636" cy="128719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9288178" y="917919"/>
              <a:ext cx="3052867" cy="123443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9077030" y="5117123"/>
              <a:ext cx="1063900" cy="13716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H="1">
              <a:off x="10158462" y="3476480"/>
              <a:ext cx="175304" cy="301224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flipV="1">
              <a:off x="5880941" y="6488724"/>
              <a:ext cx="4268758" cy="369276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flipV="1">
              <a:off x="11318570" y="2173461"/>
              <a:ext cx="1022475" cy="219498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 flipH="1" flipV="1">
              <a:off x="10325688" y="3429001"/>
              <a:ext cx="1029249" cy="928467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 flipH="1">
              <a:off x="10158462" y="4336817"/>
              <a:ext cx="1196475" cy="2151906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椭圆 217"/>
            <p:cNvSpPr/>
            <p:nvPr/>
          </p:nvSpPr>
          <p:spPr>
            <a:xfrm>
              <a:off x="85130" y="624352"/>
              <a:ext cx="144000" cy="144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9" name="椭圆 218"/>
            <p:cNvSpPr/>
            <p:nvPr/>
          </p:nvSpPr>
          <p:spPr>
            <a:xfrm>
              <a:off x="2150639" y="1226818"/>
              <a:ext cx="144000" cy="144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0" name="椭圆 219"/>
            <p:cNvSpPr/>
            <p:nvPr/>
          </p:nvSpPr>
          <p:spPr>
            <a:xfrm>
              <a:off x="4315828" y="1236295"/>
              <a:ext cx="144000" cy="144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1" name="椭圆 220"/>
            <p:cNvSpPr/>
            <p:nvPr/>
          </p:nvSpPr>
          <p:spPr>
            <a:xfrm>
              <a:off x="2712588" y="2910351"/>
              <a:ext cx="144000" cy="144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2" name="椭圆 221"/>
            <p:cNvSpPr/>
            <p:nvPr/>
          </p:nvSpPr>
          <p:spPr>
            <a:xfrm>
              <a:off x="542847" y="3089909"/>
              <a:ext cx="216000" cy="216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3" name="椭圆 222"/>
            <p:cNvSpPr/>
            <p:nvPr/>
          </p:nvSpPr>
          <p:spPr>
            <a:xfrm>
              <a:off x="1926335" y="4769975"/>
              <a:ext cx="108000" cy="108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5" name="椭圆 224"/>
            <p:cNvSpPr/>
            <p:nvPr/>
          </p:nvSpPr>
          <p:spPr>
            <a:xfrm>
              <a:off x="5298597" y="1082160"/>
              <a:ext cx="108000" cy="108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6" name="椭圆 225"/>
            <p:cNvSpPr/>
            <p:nvPr/>
          </p:nvSpPr>
          <p:spPr>
            <a:xfrm>
              <a:off x="2946098" y="6025515"/>
              <a:ext cx="216000" cy="216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2" name="椭圆 231"/>
            <p:cNvSpPr/>
            <p:nvPr/>
          </p:nvSpPr>
          <p:spPr>
            <a:xfrm>
              <a:off x="5802321" y="6798218"/>
              <a:ext cx="108000" cy="108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48" name="矩形 247"/>
          <p:cNvSpPr/>
          <p:nvPr/>
        </p:nvSpPr>
        <p:spPr>
          <a:xfrm>
            <a:off x="5894594" y="0"/>
            <a:ext cx="6339546" cy="6852218"/>
          </a:xfrm>
          <a:prstGeom prst="rect">
            <a:avLst/>
          </a:prstGeom>
          <a:solidFill>
            <a:srgbClr val="595959">
              <a:alpha val="8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57" name="图形 256" descr="学位帽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32" y="1713323"/>
            <a:ext cx="2030158" cy="2030158"/>
          </a:xfrm>
          <a:prstGeom prst="rect">
            <a:avLst/>
          </a:prstGeom>
        </p:spPr>
      </p:pic>
      <p:sp>
        <p:nvSpPr>
          <p:cNvPr id="258" name="矩形 257"/>
          <p:cNvSpPr/>
          <p:nvPr/>
        </p:nvSpPr>
        <p:spPr>
          <a:xfrm>
            <a:off x="2294890" y="3576955"/>
            <a:ext cx="7110730" cy="1213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cs typeface="+mn-ea"/>
                <a:sym typeface="+mn-lt"/>
              </a:rPr>
              <a:t>谢</a:t>
            </a:r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谢</a:t>
            </a:r>
            <a:endParaRPr lang="en-US" altLang="zh-CN" sz="36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endParaRPr lang="en-US" altLang="zh-CN" sz="2000" dirty="0"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zh-CN" altLang="en-US" sz="2000" dirty="0">
                <a:cs typeface="+mn-ea"/>
                <a:sym typeface="+mn-lt"/>
              </a:rPr>
              <a:t>汇报团队：</a:t>
            </a:r>
            <a:r>
              <a:rPr lang="en-US" altLang="zh-CN" sz="2000" dirty="0">
                <a:cs typeface="+mn-ea"/>
                <a:sym typeface="+mn-lt"/>
              </a:rPr>
              <a:t>8rookies</a:t>
            </a:r>
            <a:endParaRPr lang="en-US" altLang="zh-CN" sz="2000" dirty="0"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en-US" altLang="zh-CN" sz="2000" dirty="0">
                <a:cs typeface="+mn-ea"/>
                <a:sym typeface="+mn-lt"/>
              </a:rPr>
              <a:t>2019.11.16</a:t>
            </a:r>
            <a:endParaRPr lang="en-US" altLang="zh-CN" sz="200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alpha val="26000"/>
              </a:schemeClr>
            </a:gs>
            <a:gs pos="100000">
              <a:schemeClr val="bg2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42622" y="2549432"/>
            <a:ext cx="11169015" cy="3166148"/>
            <a:chOff x="1302057" y="2217382"/>
            <a:chExt cx="9120482" cy="2585438"/>
          </a:xfrm>
          <a:effectLst>
            <a:outerShdw blurRad="914400" dist="317500" dir="5400000" sx="90000" sy="-19000" rotWithShape="0">
              <a:schemeClr val="tx1">
                <a:alpha val="27000"/>
              </a:schemeClr>
            </a:outerShdw>
          </a:effectLst>
        </p:grpSpPr>
        <p:pic>
          <p:nvPicPr>
            <p:cNvPr id="4" name="图片 3">
              <a:hlinkClick r:id="rId1" action="ppaction://hlinksldjump"/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2057" y="2217382"/>
              <a:ext cx="4136699" cy="2585437"/>
            </a:xfrm>
            <a:prstGeom prst="rect">
              <a:avLst/>
            </a:prstGeom>
          </p:spPr>
        </p:pic>
        <p:sp>
          <p:nvSpPr>
            <p:cNvPr id="5" name="矩形 4">
              <a:hlinkClick r:id="rId3" action="ppaction://hlinksldjump"/>
            </p:cNvPr>
            <p:cNvSpPr/>
            <p:nvPr/>
          </p:nvSpPr>
          <p:spPr>
            <a:xfrm>
              <a:off x="5438756" y="3983668"/>
              <a:ext cx="2826058" cy="81915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产品测试</a:t>
              </a:r>
              <a:endPara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756" y="2217382"/>
              <a:ext cx="2826058" cy="1766286"/>
            </a:xfrm>
            <a:prstGeom prst="rect">
              <a:avLst/>
            </a:prstGeom>
          </p:spPr>
        </p:pic>
        <p:sp>
          <p:nvSpPr>
            <p:cNvPr id="7" name="矩形 6">
              <a:hlinkClick r:id="rId5" action="ppaction://hlinksldjump"/>
            </p:cNvPr>
            <p:cNvSpPr/>
            <p:nvPr/>
          </p:nvSpPr>
          <p:spPr>
            <a:xfrm>
              <a:off x="8264922" y="2217382"/>
              <a:ext cx="1800348" cy="9473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</a:t>
              </a:r>
              <a:endPara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过程</a:t>
              </a:r>
              <a:endPara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264815" y="3164518"/>
              <a:ext cx="2157570" cy="1638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4400"/>
                <a:t>用户</a:t>
              </a:r>
              <a:r>
                <a:rPr lang="zh-CN" altLang="en-US" sz="4400"/>
                <a:t>分析</a:t>
              </a: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065270" y="2217382"/>
              <a:ext cx="357269" cy="9473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870585" y="807720"/>
            <a:ext cx="32473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研途</a:t>
            </a:r>
            <a:r>
              <a:rPr lang="en-US" altLang="zh-CN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5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1501775" y="3863506"/>
            <a:ext cx="1033600" cy="1033600"/>
          </a:xfrm>
          <a:prstGeom prst="donut">
            <a:avLst>
              <a:gd name="adj" fmla="val 541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4" name="KSO_Shape"/>
          <p:cNvSpPr/>
          <p:nvPr/>
        </p:nvSpPr>
        <p:spPr>
          <a:xfrm rot="5400000">
            <a:off x="1774129" y="4114838"/>
            <a:ext cx="617368" cy="530936"/>
          </a:xfrm>
          <a:custGeom>
            <a:avLst/>
            <a:gdLst>
              <a:gd name="connsiteX0" fmla="*/ 1846300 w 4171682"/>
              <a:gd name="connsiteY0" fmla="*/ 0 h 3589654"/>
              <a:gd name="connsiteX1" fmla="*/ 2325378 w 4171682"/>
              <a:gd name="connsiteY1" fmla="*/ 0 h 3589654"/>
              <a:gd name="connsiteX2" fmla="*/ 4171682 w 4171682"/>
              <a:gd name="connsiteY2" fmla="*/ 3183284 h 3589654"/>
              <a:gd name="connsiteX3" fmla="*/ 3937064 w 4171682"/>
              <a:gd name="connsiteY3" fmla="*/ 3589654 h 3589654"/>
              <a:gd name="connsiteX4" fmla="*/ 234622 w 4171682"/>
              <a:gd name="connsiteY4" fmla="*/ 3589654 h 3589654"/>
              <a:gd name="connsiteX5" fmla="*/ 0 w 4171682"/>
              <a:gd name="connsiteY5" fmla="*/ 3183277 h 3589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1682" h="3589654">
                <a:moveTo>
                  <a:pt x="1846300" y="0"/>
                </a:moveTo>
                <a:lnTo>
                  <a:pt x="2325378" y="0"/>
                </a:lnTo>
                <a:lnTo>
                  <a:pt x="4171682" y="3183284"/>
                </a:lnTo>
                <a:lnTo>
                  <a:pt x="3937064" y="3589654"/>
                </a:lnTo>
                <a:lnTo>
                  <a:pt x="234622" y="3589654"/>
                </a:lnTo>
                <a:lnTo>
                  <a:pt x="0" y="318327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33913" y="4128090"/>
            <a:ext cx="149144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产品功能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0585" y="1729740"/>
            <a:ext cx="32473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 path  to  graduate student</a:t>
            </a:r>
            <a:endParaRPr 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52445" y="4527550"/>
            <a:ext cx="1339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KSO_Shape"/>
          <p:cNvSpPr/>
          <p:nvPr/>
        </p:nvSpPr>
        <p:spPr bwMode="auto">
          <a:xfrm>
            <a:off x="6423504" y="5007129"/>
            <a:ext cx="236532" cy="413759"/>
          </a:xfrm>
          <a:custGeom>
            <a:avLst/>
            <a:gdLst/>
            <a:ahLst/>
            <a:cxnLst/>
            <a:rect l="0" t="0" r="r" b="b"/>
            <a:pathLst>
              <a:path w="777875" h="1360488">
                <a:moveTo>
                  <a:pt x="388145" y="857250"/>
                </a:moveTo>
                <a:lnTo>
                  <a:pt x="393979" y="857515"/>
                </a:lnTo>
                <a:lnTo>
                  <a:pt x="399813" y="857780"/>
                </a:lnTo>
                <a:lnTo>
                  <a:pt x="405383" y="858575"/>
                </a:lnTo>
                <a:lnTo>
                  <a:pt x="410952" y="859634"/>
                </a:lnTo>
                <a:lnTo>
                  <a:pt x="416521" y="860959"/>
                </a:lnTo>
                <a:lnTo>
                  <a:pt x="422090" y="862548"/>
                </a:lnTo>
                <a:lnTo>
                  <a:pt x="427129" y="864402"/>
                </a:lnTo>
                <a:lnTo>
                  <a:pt x="432168" y="866256"/>
                </a:lnTo>
                <a:lnTo>
                  <a:pt x="437472" y="868641"/>
                </a:lnTo>
                <a:lnTo>
                  <a:pt x="442246" y="871025"/>
                </a:lnTo>
                <a:lnTo>
                  <a:pt x="447019" y="873673"/>
                </a:lnTo>
                <a:lnTo>
                  <a:pt x="451528" y="876587"/>
                </a:lnTo>
                <a:lnTo>
                  <a:pt x="456301" y="880031"/>
                </a:lnTo>
                <a:lnTo>
                  <a:pt x="460545" y="883474"/>
                </a:lnTo>
                <a:lnTo>
                  <a:pt x="464523" y="886918"/>
                </a:lnTo>
                <a:lnTo>
                  <a:pt x="468501" y="890627"/>
                </a:lnTo>
                <a:lnTo>
                  <a:pt x="472214" y="894600"/>
                </a:lnTo>
                <a:lnTo>
                  <a:pt x="475926" y="898838"/>
                </a:lnTo>
                <a:lnTo>
                  <a:pt x="479374" y="903077"/>
                </a:lnTo>
                <a:lnTo>
                  <a:pt x="482291" y="907315"/>
                </a:lnTo>
                <a:lnTo>
                  <a:pt x="485208" y="912083"/>
                </a:lnTo>
                <a:lnTo>
                  <a:pt x="487860" y="916851"/>
                </a:lnTo>
                <a:lnTo>
                  <a:pt x="490513" y="921619"/>
                </a:lnTo>
                <a:lnTo>
                  <a:pt x="492634" y="926652"/>
                </a:lnTo>
                <a:lnTo>
                  <a:pt x="495021" y="931685"/>
                </a:lnTo>
                <a:lnTo>
                  <a:pt x="496612" y="937248"/>
                </a:lnTo>
                <a:lnTo>
                  <a:pt x="498203" y="942546"/>
                </a:lnTo>
                <a:lnTo>
                  <a:pt x="499529" y="947843"/>
                </a:lnTo>
                <a:lnTo>
                  <a:pt x="500590" y="953671"/>
                </a:lnTo>
                <a:lnTo>
                  <a:pt x="501121" y="959234"/>
                </a:lnTo>
                <a:lnTo>
                  <a:pt x="501651" y="965061"/>
                </a:lnTo>
                <a:lnTo>
                  <a:pt x="501651" y="970889"/>
                </a:lnTo>
                <a:lnTo>
                  <a:pt x="501651" y="976717"/>
                </a:lnTo>
                <a:lnTo>
                  <a:pt x="501121" y="982544"/>
                </a:lnTo>
                <a:lnTo>
                  <a:pt x="500590" y="988107"/>
                </a:lnTo>
                <a:lnTo>
                  <a:pt x="499529" y="993935"/>
                </a:lnTo>
                <a:lnTo>
                  <a:pt x="498203" y="999233"/>
                </a:lnTo>
                <a:lnTo>
                  <a:pt x="496612" y="1004530"/>
                </a:lnTo>
                <a:lnTo>
                  <a:pt x="495021" y="1010093"/>
                </a:lnTo>
                <a:lnTo>
                  <a:pt x="492634" y="1015126"/>
                </a:lnTo>
                <a:lnTo>
                  <a:pt x="490513" y="1020159"/>
                </a:lnTo>
                <a:lnTo>
                  <a:pt x="487860" y="1024927"/>
                </a:lnTo>
                <a:lnTo>
                  <a:pt x="485208" y="1029960"/>
                </a:lnTo>
                <a:lnTo>
                  <a:pt x="482291" y="1034463"/>
                </a:lnTo>
                <a:lnTo>
                  <a:pt x="479374" y="1038702"/>
                </a:lnTo>
                <a:lnTo>
                  <a:pt x="475926" y="1042940"/>
                </a:lnTo>
                <a:lnTo>
                  <a:pt x="472214" y="1047443"/>
                </a:lnTo>
                <a:lnTo>
                  <a:pt x="468501" y="1051152"/>
                </a:lnTo>
                <a:lnTo>
                  <a:pt x="464523" y="1054860"/>
                </a:lnTo>
                <a:lnTo>
                  <a:pt x="460545" y="1058569"/>
                </a:lnTo>
                <a:lnTo>
                  <a:pt x="456301" y="1061747"/>
                </a:lnTo>
                <a:lnTo>
                  <a:pt x="451528" y="1064926"/>
                </a:lnTo>
                <a:lnTo>
                  <a:pt x="447019" y="1068105"/>
                </a:lnTo>
                <a:lnTo>
                  <a:pt x="442246" y="1070754"/>
                </a:lnTo>
                <a:lnTo>
                  <a:pt x="437472" y="1073138"/>
                </a:lnTo>
                <a:lnTo>
                  <a:pt x="432168" y="1075522"/>
                </a:lnTo>
                <a:lnTo>
                  <a:pt x="427129" y="1077376"/>
                </a:lnTo>
                <a:lnTo>
                  <a:pt x="422090" y="1079230"/>
                </a:lnTo>
                <a:lnTo>
                  <a:pt x="416521" y="1080820"/>
                </a:lnTo>
                <a:lnTo>
                  <a:pt x="410952" y="1081879"/>
                </a:lnTo>
                <a:lnTo>
                  <a:pt x="405383" y="1082939"/>
                </a:lnTo>
                <a:lnTo>
                  <a:pt x="399813" y="1083733"/>
                </a:lnTo>
                <a:lnTo>
                  <a:pt x="393979" y="1084263"/>
                </a:lnTo>
                <a:lnTo>
                  <a:pt x="388145" y="1084263"/>
                </a:lnTo>
                <a:lnTo>
                  <a:pt x="382310" y="1084263"/>
                </a:lnTo>
                <a:lnTo>
                  <a:pt x="376476" y="1083733"/>
                </a:lnTo>
                <a:lnTo>
                  <a:pt x="370906" y="1082939"/>
                </a:lnTo>
                <a:lnTo>
                  <a:pt x="365337" y="1081879"/>
                </a:lnTo>
                <a:lnTo>
                  <a:pt x="359503" y="1080820"/>
                </a:lnTo>
                <a:lnTo>
                  <a:pt x="354199" y="1079230"/>
                </a:lnTo>
                <a:lnTo>
                  <a:pt x="349160" y="1077376"/>
                </a:lnTo>
                <a:lnTo>
                  <a:pt x="344121" y="1075522"/>
                </a:lnTo>
                <a:lnTo>
                  <a:pt x="338817" y="1073138"/>
                </a:lnTo>
                <a:lnTo>
                  <a:pt x="334043" y="1070754"/>
                </a:lnTo>
                <a:lnTo>
                  <a:pt x="329270" y="1068105"/>
                </a:lnTo>
                <a:lnTo>
                  <a:pt x="324761" y="1064926"/>
                </a:lnTo>
                <a:lnTo>
                  <a:pt x="319988" y="1061747"/>
                </a:lnTo>
                <a:lnTo>
                  <a:pt x="315744" y="1058569"/>
                </a:lnTo>
                <a:lnTo>
                  <a:pt x="311766" y="1054860"/>
                </a:lnTo>
                <a:lnTo>
                  <a:pt x="307788" y="1051152"/>
                </a:lnTo>
                <a:lnTo>
                  <a:pt x="303810" y="1047443"/>
                </a:lnTo>
                <a:lnTo>
                  <a:pt x="300363" y="1042940"/>
                </a:lnTo>
                <a:lnTo>
                  <a:pt x="296915" y="1038702"/>
                </a:lnTo>
                <a:lnTo>
                  <a:pt x="293998" y="1034463"/>
                </a:lnTo>
                <a:lnTo>
                  <a:pt x="291081" y="1029960"/>
                </a:lnTo>
                <a:lnTo>
                  <a:pt x="288429" y="1024927"/>
                </a:lnTo>
                <a:lnTo>
                  <a:pt x="285511" y="1020159"/>
                </a:lnTo>
                <a:lnTo>
                  <a:pt x="283390" y="1015126"/>
                </a:lnTo>
                <a:lnTo>
                  <a:pt x="281268" y="1010093"/>
                </a:lnTo>
                <a:lnTo>
                  <a:pt x="279677" y="1004530"/>
                </a:lnTo>
                <a:lnTo>
                  <a:pt x="278086" y="999233"/>
                </a:lnTo>
                <a:lnTo>
                  <a:pt x="276760" y="993935"/>
                </a:lnTo>
                <a:lnTo>
                  <a:pt x="275699" y="988107"/>
                </a:lnTo>
                <a:lnTo>
                  <a:pt x="275168" y="982544"/>
                </a:lnTo>
                <a:lnTo>
                  <a:pt x="274638" y="976717"/>
                </a:lnTo>
                <a:lnTo>
                  <a:pt x="274638" y="970889"/>
                </a:lnTo>
                <a:lnTo>
                  <a:pt x="274638" y="965061"/>
                </a:lnTo>
                <a:lnTo>
                  <a:pt x="275168" y="959234"/>
                </a:lnTo>
                <a:lnTo>
                  <a:pt x="275699" y="953671"/>
                </a:lnTo>
                <a:lnTo>
                  <a:pt x="276760" y="947843"/>
                </a:lnTo>
                <a:lnTo>
                  <a:pt x="278086" y="942546"/>
                </a:lnTo>
                <a:lnTo>
                  <a:pt x="279677" y="937248"/>
                </a:lnTo>
                <a:lnTo>
                  <a:pt x="281268" y="931685"/>
                </a:lnTo>
                <a:lnTo>
                  <a:pt x="283390" y="926652"/>
                </a:lnTo>
                <a:lnTo>
                  <a:pt x="285511" y="921619"/>
                </a:lnTo>
                <a:lnTo>
                  <a:pt x="288429" y="916851"/>
                </a:lnTo>
                <a:lnTo>
                  <a:pt x="291081" y="912083"/>
                </a:lnTo>
                <a:lnTo>
                  <a:pt x="293998" y="907315"/>
                </a:lnTo>
                <a:lnTo>
                  <a:pt x="296915" y="903077"/>
                </a:lnTo>
                <a:lnTo>
                  <a:pt x="300363" y="898838"/>
                </a:lnTo>
                <a:lnTo>
                  <a:pt x="303810" y="894600"/>
                </a:lnTo>
                <a:lnTo>
                  <a:pt x="307788" y="890627"/>
                </a:lnTo>
                <a:lnTo>
                  <a:pt x="311766" y="886918"/>
                </a:lnTo>
                <a:lnTo>
                  <a:pt x="315744" y="883474"/>
                </a:lnTo>
                <a:lnTo>
                  <a:pt x="319988" y="880031"/>
                </a:lnTo>
                <a:lnTo>
                  <a:pt x="324761" y="876587"/>
                </a:lnTo>
                <a:lnTo>
                  <a:pt x="329270" y="873673"/>
                </a:lnTo>
                <a:lnTo>
                  <a:pt x="334043" y="871025"/>
                </a:lnTo>
                <a:lnTo>
                  <a:pt x="338817" y="868641"/>
                </a:lnTo>
                <a:lnTo>
                  <a:pt x="344121" y="866256"/>
                </a:lnTo>
                <a:lnTo>
                  <a:pt x="349160" y="864402"/>
                </a:lnTo>
                <a:lnTo>
                  <a:pt x="354199" y="862548"/>
                </a:lnTo>
                <a:lnTo>
                  <a:pt x="359503" y="860959"/>
                </a:lnTo>
                <a:lnTo>
                  <a:pt x="365337" y="859634"/>
                </a:lnTo>
                <a:lnTo>
                  <a:pt x="370906" y="858575"/>
                </a:lnTo>
                <a:lnTo>
                  <a:pt x="376476" y="857780"/>
                </a:lnTo>
                <a:lnTo>
                  <a:pt x="382310" y="857515"/>
                </a:lnTo>
                <a:lnTo>
                  <a:pt x="388145" y="857250"/>
                </a:lnTo>
                <a:close/>
                <a:moveTo>
                  <a:pt x="381529" y="680376"/>
                </a:moveTo>
                <a:lnTo>
                  <a:pt x="373856" y="680905"/>
                </a:lnTo>
                <a:lnTo>
                  <a:pt x="366448" y="681170"/>
                </a:lnTo>
                <a:lnTo>
                  <a:pt x="359040" y="681964"/>
                </a:lnTo>
                <a:lnTo>
                  <a:pt x="351896" y="682757"/>
                </a:lnTo>
                <a:lnTo>
                  <a:pt x="344752" y="683815"/>
                </a:lnTo>
                <a:lnTo>
                  <a:pt x="337344" y="684873"/>
                </a:lnTo>
                <a:lnTo>
                  <a:pt x="330200" y="686196"/>
                </a:lnTo>
                <a:lnTo>
                  <a:pt x="323056" y="687783"/>
                </a:lnTo>
                <a:lnTo>
                  <a:pt x="316177" y="689371"/>
                </a:lnTo>
                <a:lnTo>
                  <a:pt x="309298" y="691222"/>
                </a:lnTo>
                <a:lnTo>
                  <a:pt x="302154" y="693603"/>
                </a:lnTo>
                <a:lnTo>
                  <a:pt x="295540" y="695719"/>
                </a:lnTo>
                <a:lnTo>
                  <a:pt x="288925" y="698100"/>
                </a:lnTo>
                <a:lnTo>
                  <a:pt x="282046" y="700481"/>
                </a:lnTo>
                <a:lnTo>
                  <a:pt x="275431" y="703126"/>
                </a:lnTo>
                <a:lnTo>
                  <a:pt x="269081" y="706036"/>
                </a:lnTo>
                <a:lnTo>
                  <a:pt x="262467" y="708946"/>
                </a:lnTo>
                <a:lnTo>
                  <a:pt x="256117" y="712385"/>
                </a:lnTo>
                <a:lnTo>
                  <a:pt x="250031" y="715559"/>
                </a:lnTo>
                <a:lnTo>
                  <a:pt x="243681" y="718998"/>
                </a:lnTo>
                <a:lnTo>
                  <a:pt x="237860" y="722437"/>
                </a:lnTo>
                <a:lnTo>
                  <a:pt x="231775" y="726140"/>
                </a:lnTo>
                <a:lnTo>
                  <a:pt x="225954" y="730108"/>
                </a:lnTo>
                <a:lnTo>
                  <a:pt x="220133" y="734341"/>
                </a:lnTo>
                <a:lnTo>
                  <a:pt x="214577" y="738309"/>
                </a:lnTo>
                <a:lnTo>
                  <a:pt x="208756" y="742541"/>
                </a:lnTo>
                <a:lnTo>
                  <a:pt x="203465" y="746774"/>
                </a:lnTo>
                <a:lnTo>
                  <a:pt x="198173" y="751536"/>
                </a:lnTo>
                <a:lnTo>
                  <a:pt x="192881" y="756033"/>
                </a:lnTo>
                <a:lnTo>
                  <a:pt x="187590" y="760794"/>
                </a:lnTo>
                <a:lnTo>
                  <a:pt x="182827" y="765556"/>
                </a:lnTo>
                <a:lnTo>
                  <a:pt x="178065" y="770846"/>
                </a:lnTo>
                <a:lnTo>
                  <a:pt x="173037" y="775872"/>
                </a:lnTo>
                <a:lnTo>
                  <a:pt x="168540" y="781163"/>
                </a:lnTo>
                <a:lnTo>
                  <a:pt x="164042" y="786189"/>
                </a:lnTo>
                <a:lnTo>
                  <a:pt x="159544" y="792009"/>
                </a:lnTo>
                <a:lnTo>
                  <a:pt x="155046" y="797564"/>
                </a:lnTo>
                <a:lnTo>
                  <a:pt x="151077" y="803119"/>
                </a:lnTo>
                <a:lnTo>
                  <a:pt x="147108" y="808939"/>
                </a:lnTo>
                <a:lnTo>
                  <a:pt x="143404" y="814759"/>
                </a:lnTo>
                <a:lnTo>
                  <a:pt x="139700" y="820578"/>
                </a:lnTo>
                <a:lnTo>
                  <a:pt x="135731" y="826927"/>
                </a:lnTo>
                <a:lnTo>
                  <a:pt x="132556" y="833011"/>
                </a:lnTo>
                <a:lnTo>
                  <a:pt x="129117" y="839096"/>
                </a:lnTo>
                <a:lnTo>
                  <a:pt x="126206" y="845709"/>
                </a:lnTo>
                <a:lnTo>
                  <a:pt x="123296" y="851793"/>
                </a:lnTo>
                <a:lnTo>
                  <a:pt x="120385" y="858406"/>
                </a:lnTo>
                <a:lnTo>
                  <a:pt x="117475" y="865020"/>
                </a:lnTo>
                <a:lnTo>
                  <a:pt x="114829" y="871633"/>
                </a:lnTo>
                <a:lnTo>
                  <a:pt x="112713" y="878246"/>
                </a:lnTo>
                <a:lnTo>
                  <a:pt x="110331" y="885389"/>
                </a:lnTo>
                <a:lnTo>
                  <a:pt x="108479" y="892002"/>
                </a:lnTo>
                <a:lnTo>
                  <a:pt x="106627" y="899144"/>
                </a:lnTo>
                <a:lnTo>
                  <a:pt x="104775" y="906022"/>
                </a:lnTo>
                <a:lnTo>
                  <a:pt x="103452" y="913165"/>
                </a:lnTo>
                <a:lnTo>
                  <a:pt x="102129" y="920307"/>
                </a:lnTo>
                <a:lnTo>
                  <a:pt x="100806" y="927449"/>
                </a:lnTo>
                <a:lnTo>
                  <a:pt x="99748" y="934592"/>
                </a:lnTo>
                <a:lnTo>
                  <a:pt x="98690" y="942263"/>
                </a:lnTo>
                <a:lnTo>
                  <a:pt x="98160" y="949405"/>
                </a:lnTo>
                <a:lnTo>
                  <a:pt x="97631" y="957077"/>
                </a:lnTo>
                <a:lnTo>
                  <a:pt x="97367" y="964484"/>
                </a:lnTo>
                <a:lnTo>
                  <a:pt x="97367" y="971891"/>
                </a:lnTo>
                <a:lnTo>
                  <a:pt x="97367" y="979562"/>
                </a:lnTo>
                <a:lnTo>
                  <a:pt x="97631" y="986969"/>
                </a:lnTo>
                <a:lnTo>
                  <a:pt x="98160" y="994376"/>
                </a:lnTo>
                <a:lnTo>
                  <a:pt x="98690" y="1001783"/>
                </a:lnTo>
                <a:lnTo>
                  <a:pt x="99748" y="1008925"/>
                </a:lnTo>
                <a:lnTo>
                  <a:pt x="100806" y="1016332"/>
                </a:lnTo>
                <a:lnTo>
                  <a:pt x="102129" y="1023474"/>
                </a:lnTo>
                <a:lnTo>
                  <a:pt x="103452" y="1030881"/>
                </a:lnTo>
                <a:lnTo>
                  <a:pt x="104775" y="1037759"/>
                </a:lnTo>
                <a:lnTo>
                  <a:pt x="106627" y="1044637"/>
                </a:lnTo>
                <a:lnTo>
                  <a:pt x="108479" y="1051779"/>
                </a:lnTo>
                <a:lnTo>
                  <a:pt x="110331" y="1058657"/>
                </a:lnTo>
                <a:lnTo>
                  <a:pt x="112713" y="1065270"/>
                </a:lnTo>
                <a:lnTo>
                  <a:pt x="114829" y="1072148"/>
                </a:lnTo>
                <a:lnTo>
                  <a:pt x="117475" y="1078762"/>
                </a:lnTo>
                <a:lnTo>
                  <a:pt x="120385" y="1085639"/>
                </a:lnTo>
                <a:lnTo>
                  <a:pt x="123296" y="1091988"/>
                </a:lnTo>
                <a:lnTo>
                  <a:pt x="126206" y="1098337"/>
                </a:lnTo>
                <a:lnTo>
                  <a:pt x="129117" y="1104686"/>
                </a:lnTo>
                <a:lnTo>
                  <a:pt x="132556" y="1111035"/>
                </a:lnTo>
                <a:lnTo>
                  <a:pt x="135731" y="1116854"/>
                </a:lnTo>
                <a:lnTo>
                  <a:pt x="139700" y="1123203"/>
                </a:lnTo>
                <a:lnTo>
                  <a:pt x="143404" y="1129023"/>
                </a:lnTo>
                <a:lnTo>
                  <a:pt x="147108" y="1134842"/>
                </a:lnTo>
                <a:lnTo>
                  <a:pt x="151077" y="1140662"/>
                </a:lnTo>
                <a:lnTo>
                  <a:pt x="155046" y="1146482"/>
                </a:lnTo>
                <a:lnTo>
                  <a:pt x="159544" y="1151772"/>
                </a:lnTo>
                <a:lnTo>
                  <a:pt x="164042" y="1157328"/>
                </a:lnTo>
                <a:lnTo>
                  <a:pt x="168540" y="1162883"/>
                </a:lnTo>
                <a:lnTo>
                  <a:pt x="173037" y="1167909"/>
                </a:lnTo>
                <a:lnTo>
                  <a:pt x="178065" y="1172935"/>
                </a:lnTo>
                <a:lnTo>
                  <a:pt x="182827" y="1177961"/>
                </a:lnTo>
                <a:lnTo>
                  <a:pt x="187590" y="1182987"/>
                </a:lnTo>
                <a:lnTo>
                  <a:pt x="192881" y="1187749"/>
                </a:lnTo>
                <a:lnTo>
                  <a:pt x="198173" y="1192246"/>
                </a:lnTo>
                <a:lnTo>
                  <a:pt x="203465" y="1196743"/>
                </a:lnTo>
                <a:lnTo>
                  <a:pt x="208756" y="1201240"/>
                </a:lnTo>
                <a:lnTo>
                  <a:pt x="214577" y="1205472"/>
                </a:lnTo>
                <a:lnTo>
                  <a:pt x="220133" y="1209705"/>
                </a:lnTo>
                <a:lnTo>
                  <a:pt x="225954" y="1213673"/>
                </a:lnTo>
                <a:lnTo>
                  <a:pt x="231775" y="1217641"/>
                </a:lnTo>
                <a:lnTo>
                  <a:pt x="237860" y="1221344"/>
                </a:lnTo>
                <a:lnTo>
                  <a:pt x="243681" y="1224783"/>
                </a:lnTo>
                <a:lnTo>
                  <a:pt x="250031" y="1228222"/>
                </a:lnTo>
                <a:lnTo>
                  <a:pt x="256117" y="1231397"/>
                </a:lnTo>
                <a:lnTo>
                  <a:pt x="262467" y="1234571"/>
                </a:lnTo>
                <a:lnTo>
                  <a:pt x="269081" y="1237745"/>
                </a:lnTo>
                <a:lnTo>
                  <a:pt x="275431" y="1240655"/>
                </a:lnTo>
                <a:lnTo>
                  <a:pt x="282046" y="1243301"/>
                </a:lnTo>
                <a:lnTo>
                  <a:pt x="288925" y="1245681"/>
                </a:lnTo>
                <a:lnTo>
                  <a:pt x="295540" y="1248062"/>
                </a:lnTo>
                <a:lnTo>
                  <a:pt x="302154" y="1250178"/>
                </a:lnTo>
                <a:lnTo>
                  <a:pt x="309298" y="1252295"/>
                </a:lnTo>
                <a:lnTo>
                  <a:pt x="316177" y="1254411"/>
                </a:lnTo>
                <a:lnTo>
                  <a:pt x="323056" y="1255998"/>
                </a:lnTo>
                <a:lnTo>
                  <a:pt x="330200" y="1257585"/>
                </a:lnTo>
                <a:lnTo>
                  <a:pt x="337344" y="1258908"/>
                </a:lnTo>
                <a:lnTo>
                  <a:pt x="344752" y="1260231"/>
                </a:lnTo>
                <a:lnTo>
                  <a:pt x="351896" y="1261289"/>
                </a:lnTo>
                <a:lnTo>
                  <a:pt x="359040" y="1262082"/>
                </a:lnTo>
                <a:lnTo>
                  <a:pt x="366448" y="1262611"/>
                </a:lnTo>
                <a:lnTo>
                  <a:pt x="373856" y="1263140"/>
                </a:lnTo>
                <a:lnTo>
                  <a:pt x="381529" y="1263405"/>
                </a:lnTo>
                <a:lnTo>
                  <a:pt x="388937" y="1263405"/>
                </a:lnTo>
                <a:lnTo>
                  <a:pt x="396346" y="1263405"/>
                </a:lnTo>
                <a:lnTo>
                  <a:pt x="404019" y="1263140"/>
                </a:lnTo>
                <a:lnTo>
                  <a:pt x="411427" y="1262611"/>
                </a:lnTo>
                <a:lnTo>
                  <a:pt x="418835" y="1262082"/>
                </a:lnTo>
                <a:lnTo>
                  <a:pt x="425979" y="1261289"/>
                </a:lnTo>
                <a:lnTo>
                  <a:pt x="433387" y="1260231"/>
                </a:lnTo>
                <a:lnTo>
                  <a:pt x="440531" y="1258908"/>
                </a:lnTo>
                <a:lnTo>
                  <a:pt x="447675" y="1257585"/>
                </a:lnTo>
                <a:lnTo>
                  <a:pt x="454554" y="1255998"/>
                </a:lnTo>
                <a:lnTo>
                  <a:pt x="461963" y="1254411"/>
                </a:lnTo>
                <a:lnTo>
                  <a:pt x="468577" y="1252295"/>
                </a:lnTo>
                <a:lnTo>
                  <a:pt x="475721" y="1250178"/>
                </a:lnTo>
                <a:lnTo>
                  <a:pt x="482600" y="1248062"/>
                </a:lnTo>
                <a:lnTo>
                  <a:pt x="489215" y="1245681"/>
                </a:lnTo>
                <a:lnTo>
                  <a:pt x="495829" y="1243301"/>
                </a:lnTo>
                <a:lnTo>
                  <a:pt x="502444" y="1240655"/>
                </a:lnTo>
                <a:lnTo>
                  <a:pt x="508794" y="1237745"/>
                </a:lnTo>
                <a:lnTo>
                  <a:pt x="515408" y="1234571"/>
                </a:lnTo>
                <a:lnTo>
                  <a:pt x="521758" y="1231397"/>
                </a:lnTo>
                <a:lnTo>
                  <a:pt x="527844" y="1228222"/>
                </a:lnTo>
                <a:lnTo>
                  <a:pt x="534194" y="1224783"/>
                </a:lnTo>
                <a:lnTo>
                  <a:pt x="540015" y="1221344"/>
                </a:lnTo>
                <a:lnTo>
                  <a:pt x="546100" y="1217641"/>
                </a:lnTo>
                <a:lnTo>
                  <a:pt x="552185" y="1213673"/>
                </a:lnTo>
                <a:lnTo>
                  <a:pt x="557742" y="1209705"/>
                </a:lnTo>
                <a:lnTo>
                  <a:pt x="563298" y="1205472"/>
                </a:lnTo>
                <a:lnTo>
                  <a:pt x="569119" y="1201240"/>
                </a:lnTo>
                <a:lnTo>
                  <a:pt x="574410" y="1196743"/>
                </a:lnTo>
                <a:lnTo>
                  <a:pt x="579702" y="1192246"/>
                </a:lnTo>
                <a:lnTo>
                  <a:pt x="584994" y="1187749"/>
                </a:lnTo>
                <a:lnTo>
                  <a:pt x="590285" y="1182987"/>
                </a:lnTo>
                <a:lnTo>
                  <a:pt x="595048" y="1177961"/>
                </a:lnTo>
                <a:lnTo>
                  <a:pt x="600075" y="1172935"/>
                </a:lnTo>
                <a:lnTo>
                  <a:pt x="604573" y="1167909"/>
                </a:lnTo>
                <a:lnTo>
                  <a:pt x="609600" y="1162883"/>
                </a:lnTo>
                <a:lnTo>
                  <a:pt x="613833" y="1157328"/>
                </a:lnTo>
                <a:lnTo>
                  <a:pt x="618331" y="1151772"/>
                </a:lnTo>
                <a:lnTo>
                  <a:pt x="622565" y="1146482"/>
                </a:lnTo>
                <a:lnTo>
                  <a:pt x="626798" y="1140662"/>
                </a:lnTo>
                <a:lnTo>
                  <a:pt x="630767" y="1134842"/>
                </a:lnTo>
                <a:lnTo>
                  <a:pt x="634471" y="1129023"/>
                </a:lnTo>
                <a:lnTo>
                  <a:pt x="638175" y="1123203"/>
                </a:lnTo>
                <a:lnTo>
                  <a:pt x="641879" y="1116854"/>
                </a:lnTo>
                <a:lnTo>
                  <a:pt x="645319" y="1111035"/>
                </a:lnTo>
                <a:lnTo>
                  <a:pt x="648758" y="1104686"/>
                </a:lnTo>
                <a:lnTo>
                  <a:pt x="651669" y="1098337"/>
                </a:lnTo>
                <a:lnTo>
                  <a:pt x="654844" y="1091988"/>
                </a:lnTo>
                <a:lnTo>
                  <a:pt x="657490" y="1085639"/>
                </a:lnTo>
                <a:lnTo>
                  <a:pt x="660135" y="1078762"/>
                </a:lnTo>
                <a:lnTo>
                  <a:pt x="663046" y="1072148"/>
                </a:lnTo>
                <a:lnTo>
                  <a:pt x="665427" y="1065270"/>
                </a:lnTo>
                <a:lnTo>
                  <a:pt x="667544" y="1058657"/>
                </a:lnTo>
                <a:lnTo>
                  <a:pt x="669396" y="1051779"/>
                </a:lnTo>
                <a:lnTo>
                  <a:pt x="671248" y="1044637"/>
                </a:lnTo>
                <a:lnTo>
                  <a:pt x="673100" y="1037759"/>
                </a:lnTo>
                <a:lnTo>
                  <a:pt x="674687" y="1030881"/>
                </a:lnTo>
                <a:lnTo>
                  <a:pt x="676010" y="1023474"/>
                </a:lnTo>
                <a:lnTo>
                  <a:pt x="677069" y="1016332"/>
                </a:lnTo>
                <a:lnTo>
                  <a:pt x="678127" y="1008925"/>
                </a:lnTo>
                <a:lnTo>
                  <a:pt x="678921" y="1001783"/>
                </a:lnTo>
                <a:lnTo>
                  <a:pt x="679450" y="994376"/>
                </a:lnTo>
                <a:lnTo>
                  <a:pt x="679979" y="986969"/>
                </a:lnTo>
                <a:lnTo>
                  <a:pt x="680244" y="979562"/>
                </a:lnTo>
                <a:lnTo>
                  <a:pt x="680508" y="971891"/>
                </a:lnTo>
                <a:lnTo>
                  <a:pt x="680244" y="964484"/>
                </a:lnTo>
                <a:lnTo>
                  <a:pt x="679979" y="957077"/>
                </a:lnTo>
                <a:lnTo>
                  <a:pt x="679450" y="949405"/>
                </a:lnTo>
                <a:lnTo>
                  <a:pt x="678921" y="942263"/>
                </a:lnTo>
                <a:lnTo>
                  <a:pt x="678127" y="934592"/>
                </a:lnTo>
                <a:lnTo>
                  <a:pt x="677069" y="927449"/>
                </a:lnTo>
                <a:lnTo>
                  <a:pt x="676010" y="920307"/>
                </a:lnTo>
                <a:lnTo>
                  <a:pt x="674687" y="913165"/>
                </a:lnTo>
                <a:lnTo>
                  <a:pt x="673100" y="906022"/>
                </a:lnTo>
                <a:lnTo>
                  <a:pt x="671248" y="899144"/>
                </a:lnTo>
                <a:lnTo>
                  <a:pt x="669396" y="892002"/>
                </a:lnTo>
                <a:lnTo>
                  <a:pt x="667544" y="885389"/>
                </a:lnTo>
                <a:lnTo>
                  <a:pt x="665427" y="878246"/>
                </a:lnTo>
                <a:lnTo>
                  <a:pt x="663046" y="871633"/>
                </a:lnTo>
                <a:lnTo>
                  <a:pt x="660135" y="865020"/>
                </a:lnTo>
                <a:lnTo>
                  <a:pt x="657490" y="858406"/>
                </a:lnTo>
                <a:lnTo>
                  <a:pt x="654844" y="851793"/>
                </a:lnTo>
                <a:lnTo>
                  <a:pt x="651669" y="845709"/>
                </a:lnTo>
                <a:lnTo>
                  <a:pt x="648758" y="839096"/>
                </a:lnTo>
                <a:lnTo>
                  <a:pt x="645319" y="833011"/>
                </a:lnTo>
                <a:lnTo>
                  <a:pt x="641879" y="826927"/>
                </a:lnTo>
                <a:lnTo>
                  <a:pt x="638175" y="820578"/>
                </a:lnTo>
                <a:lnTo>
                  <a:pt x="634471" y="814759"/>
                </a:lnTo>
                <a:lnTo>
                  <a:pt x="630767" y="808939"/>
                </a:lnTo>
                <a:lnTo>
                  <a:pt x="626798" y="803119"/>
                </a:lnTo>
                <a:lnTo>
                  <a:pt x="622565" y="797564"/>
                </a:lnTo>
                <a:lnTo>
                  <a:pt x="618331" y="792009"/>
                </a:lnTo>
                <a:lnTo>
                  <a:pt x="613833" y="786189"/>
                </a:lnTo>
                <a:lnTo>
                  <a:pt x="609600" y="781163"/>
                </a:lnTo>
                <a:lnTo>
                  <a:pt x="604573" y="775872"/>
                </a:lnTo>
                <a:lnTo>
                  <a:pt x="600075" y="770846"/>
                </a:lnTo>
                <a:lnTo>
                  <a:pt x="595048" y="765556"/>
                </a:lnTo>
                <a:lnTo>
                  <a:pt x="590285" y="760794"/>
                </a:lnTo>
                <a:lnTo>
                  <a:pt x="584994" y="756033"/>
                </a:lnTo>
                <a:lnTo>
                  <a:pt x="579702" y="751536"/>
                </a:lnTo>
                <a:lnTo>
                  <a:pt x="574410" y="746774"/>
                </a:lnTo>
                <a:lnTo>
                  <a:pt x="569119" y="742541"/>
                </a:lnTo>
                <a:lnTo>
                  <a:pt x="563298" y="738309"/>
                </a:lnTo>
                <a:lnTo>
                  <a:pt x="557742" y="734341"/>
                </a:lnTo>
                <a:lnTo>
                  <a:pt x="552185" y="730108"/>
                </a:lnTo>
                <a:lnTo>
                  <a:pt x="546100" y="726140"/>
                </a:lnTo>
                <a:lnTo>
                  <a:pt x="540015" y="722437"/>
                </a:lnTo>
                <a:lnTo>
                  <a:pt x="534194" y="718998"/>
                </a:lnTo>
                <a:lnTo>
                  <a:pt x="527844" y="715559"/>
                </a:lnTo>
                <a:lnTo>
                  <a:pt x="521758" y="712385"/>
                </a:lnTo>
                <a:lnTo>
                  <a:pt x="515408" y="708946"/>
                </a:lnTo>
                <a:lnTo>
                  <a:pt x="508794" y="706036"/>
                </a:lnTo>
                <a:lnTo>
                  <a:pt x="502444" y="703126"/>
                </a:lnTo>
                <a:lnTo>
                  <a:pt x="495829" y="700481"/>
                </a:lnTo>
                <a:lnTo>
                  <a:pt x="489215" y="698100"/>
                </a:lnTo>
                <a:lnTo>
                  <a:pt x="482600" y="695719"/>
                </a:lnTo>
                <a:lnTo>
                  <a:pt x="475721" y="693603"/>
                </a:lnTo>
                <a:lnTo>
                  <a:pt x="468577" y="691222"/>
                </a:lnTo>
                <a:lnTo>
                  <a:pt x="461963" y="689371"/>
                </a:lnTo>
                <a:lnTo>
                  <a:pt x="454554" y="687783"/>
                </a:lnTo>
                <a:lnTo>
                  <a:pt x="447675" y="686196"/>
                </a:lnTo>
                <a:lnTo>
                  <a:pt x="440531" y="684873"/>
                </a:lnTo>
                <a:lnTo>
                  <a:pt x="433387" y="683815"/>
                </a:lnTo>
                <a:lnTo>
                  <a:pt x="425979" y="682757"/>
                </a:lnTo>
                <a:lnTo>
                  <a:pt x="418835" y="681964"/>
                </a:lnTo>
                <a:lnTo>
                  <a:pt x="411427" y="681170"/>
                </a:lnTo>
                <a:lnTo>
                  <a:pt x="404019" y="680905"/>
                </a:lnTo>
                <a:lnTo>
                  <a:pt x="396346" y="680376"/>
                </a:lnTo>
                <a:lnTo>
                  <a:pt x="388937" y="680376"/>
                </a:lnTo>
                <a:lnTo>
                  <a:pt x="381529" y="680376"/>
                </a:lnTo>
                <a:close/>
                <a:moveTo>
                  <a:pt x="162454" y="97348"/>
                </a:moveTo>
                <a:lnTo>
                  <a:pt x="159279" y="97612"/>
                </a:lnTo>
                <a:lnTo>
                  <a:pt x="155840" y="98141"/>
                </a:lnTo>
                <a:lnTo>
                  <a:pt x="152135" y="98670"/>
                </a:lnTo>
                <a:lnTo>
                  <a:pt x="148960" y="99464"/>
                </a:lnTo>
                <a:lnTo>
                  <a:pt x="145785" y="100522"/>
                </a:lnTo>
                <a:lnTo>
                  <a:pt x="142610" y="101580"/>
                </a:lnTo>
                <a:lnTo>
                  <a:pt x="139435" y="102638"/>
                </a:lnTo>
                <a:lnTo>
                  <a:pt x="136260" y="103961"/>
                </a:lnTo>
                <a:lnTo>
                  <a:pt x="133350" y="105548"/>
                </a:lnTo>
                <a:lnTo>
                  <a:pt x="127794" y="108987"/>
                </a:lnTo>
                <a:lnTo>
                  <a:pt x="122502" y="112955"/>
                </a:lnTo>
                <a:lnTo>
                  <a:pt x="117475" y="117452"/>
                </a:lnTo>
                <a:lnTo>
                  <a:pt x="112977" y="122214"/>
                </a:lnTo>
                <a:lnTo>
                  <a:pt x="109008" y="127504"/>
                </a:lnTo>
                <a:lnTo>
                  <a:pt x="105833" y="133324"/>
                </a:lnTo>
                <a:lnTo>
                  <a:pt x="104246" y="136234"/>
                </a:lnTo>
                <a:lnTo>
                  <a:pt x="102923" y="139408"/>
                </a:lnTo>
                <a:lnTo>
                  <a:pt x="101600" y="142318"/>
                </a:lnTo>
                <a:lnTo>
                  <a:pt x="100542" y="145493"/>
                </a:lnTo>
                <a:lnTo>
                  <a:pt x="99748" y="148667"/>
                </a:lnTo>
                <a:lnTo>
                  <a:pt x="98690" y="152370"/>
                </a:lnTo>
                <a:lnTo>
                  <a:pt x="97896" y="155545"/>
                </a:lnTo>
                <a:lnTo>
                  <a:pt x="97631" y="158984"/>
                </a:lnTo>
                <a:lnTo>
                  <a:pt x="97367" y="162423"/>
                </a:lnTo>
                <a:lnTo>
                  <a:pt x="97367" y="165862"/>
                </a:lnTo>
                <a:lnTo>
                  <a:pt x="97367" y="514515"/>
                </a:lnTo>
                <a:lnTo>
                  <a:pt x="97367" y="517954"/>
                </a:lnTo>
                <a:lnTo>
                  <a:pt x="97631" y="521393"/>
                </a:lnTo>
                <a:lnTo>
                  <a:pt x="97896" y="525096"/>
                </a:lnTo>
                <a:lnTo>
                  <a:pt x="98690" y="528271"/>
                </a:lnTo>
                <a:lnTo>
                  <a:pt x="99748" y="531709"/>
                </a:lnTo>
                <a:lnTo>
                  <a:pt x="100542" y="534884"/>
                </a:lnTo>
                <a:lnTo>
                  <a:pt x="101600" y="538058"/>
                </a:lnTo>
                <a:lnTo>
                  <a:pt x="102923" y="540968"/>
                </a:lnTo>
                <a:lnTo>
                  <a:pt x="104246" y="544407"/>
                </a:lnTo>
                <a:lnTo>
                  <a:pt x="105833" y="547317"/>
                </a:lnTo>
                <a:lnTo>
                  <a:pt x="109008" y="552872"/>
                </a:lnTo>
                <a:lnTo>
                  <a:pt x="112977" y="558163"/>
                </a:lnTo>
                <a:lnTo>
                  <a:pt x="117475" y="563189"/>
                </a:lnTo>
                <a:lnTo>
                  <a:pt x="122502" y="567421"/>
                </a:lnTo>
                <a:lnTo>
                  <a:pt x="127794" y="571389"/>
                </a:lnTo>
                <a:lnTo>
                  <a:pt x="133350" y="574828"/>
                </a:lnTo>
                <a:lnTo>
                  <a:pt x="136260" y="576415"/>
                </a:lnTo>
                <a:lnTo>
                  <a:pt x="139435" y="577738"/>
                </a:lnTo>
                <a:lnTo>
                  <a:pt x="142610" y="578796"/>
                </a:lnTo>
                <a:lnTo>
                  <a:pt x="145785" y="579854"/>
                </a:lnTo>
                <a:lnTo>
                  <a:pt x="148960" y="581177"/>
                </a:lnTo>
                <a:lnTo>
                  <a:pt x="152135" y="581971"/>
                </a:lnTo>
                <a:lnTo>
                  <a:pt x="155840" y="582500"/>
                </a:lnTo>
                <a:lnTo>
                  <a:pt x="159279" y="583029"/>
                </a:lnTo>
                <a:lnTo>
                  <a:pt x="162454" y="583293"/>
                </a:lnTo>
                <a:lnTo>
                  <a:pt x="166158" y="583293"/>
                </a:lnTo>
                <a:lnTo>
                  <a:pt x="611981" y="583293"/>
                </a:lnTo>
                <a:lnTo>
                  <a:pt x="615421" y="583293"/>
                </a:lnTo>
                <a:lnTo>
                  <a:pt x="618860" y="583029"/>
                </a:lnTo>
                <a:lnTo>
                  <a:pt x="622035" y="582500"/>
                </a:lnTo>
                <a:lnTo>
                  <a:pt x="625740" y="581971"/>
                </a:lnTo>
                <a:lnTo>
                  <a:pt x="628915" y="581177"/>
                </a:lnTo>
                <a:lnTo>
                  <a:pt x="632090" y="579854"/>
                </a:lnTo>
                <a:lnTo>
                  <a:pt x="635265" y="578796"/>
                </a:lnTo>
                <a:lnTo>
                  <a:pt x="638440" y="577738"/>
                </a:lnTo>
                <a:lnTo>
                  <a:pt x="641350" y="576415"/>
                </a:lnTo>
                <a:lnTo>
                  <a:pt x="644525" y="574828"/>
                </a:lnTo>
                <a:lnTo>
                  <a:pt x="650081" y="571389"/>
                </a:lnTo>
                <a:lnTo>
                  <a:pt x="655373" y="567421"/>
                </a:lnTo>
                <a:lnTo>
                  <a:pt x="660135" y="563189"/>
                </a:lnTo>
                <a:lnTo>
                  <a:pt x="664898" y="558163"/>
                </a:lnTo>
                <a:lnTo>
                  <a:pt x="668867" y="552872"/>
                </a:lnTo>
                <a:lnTo>
                  <a:pt x="672306" y="547317"/>
                </a:lnTo>
                <a:lnTo>
                  <a:pt x="673629" y="544407"/>
                </a:lnTo>
                <a:lnTo>
                  <a:pt x="674952" y="540968"/>
                </a:lnTo>
                <a:lnTo>
                  <a:pt x="676275" y="538058"/>
                </a:lnTo>
                <a:lnTo>
                  <a:pt x="677333" y="534884"/>
                </a:lnTo>
                <a:lnTo>
                  <a:pt x="678392" y="531709"/>
                </a:lnTo>
                <a:lnTo>
                  <a:pt x="678921" y="528271"/>
                </a:lnTo>
                <a:lnTo>
                  <a:pt x="679715" y="525096"/>
                </a:lnTo>
                <a:lnTo>
                  <a:pt x="679979" y="521393"/>
                </a:lnTo>
                <a:lnTo>
                  <a:pt x="680244" y="517954"/>
                </a:lnTo>
                <a:lnTo>
                  <a:pt x="680508" y="514515"/>
                </a:lnTo>
                <a:lnTo>
                  <a:pt x="680508" y="165862"/>
                </a:lnTo>
                <a:lnTo>
                  <a:pt x="680244" y="162423"/>
                </a:lnTo>
                <a:lnTo>
                  <a:pt x="679979" y="158984"/>
                </a:lnTo>
                <a:lnTo>
                  <a:pt x="679715" y="155545"/>
                </a:lnTo>
                <a:lnTo>
                  <a:pt x="678921" y="152370"/>
                </a:lnTo>
                <a:lnTo>
                  <a:pt x="678392" y="148667"/>
                </a:lnTo>
                <a:lnTo>
                  <a:pt x="677333" y="145493"/>
                </a:lnTo>
                <a:lnTo>
                  <a:pt x="676275" y="142318"/>
                </a:lnTo>
                <a:lnTo>
                  <a:pt x="674952" y="139408"/>
                </a:lnTo>
                <a:lnTo>
                  <a:pt x="673629" y="136234"/>
                </a:lnTo>
                <a:lnTo>
                  <a:pt x="672306" y="133324"/>
                </a:lnTo>
                <a:lnTo>
                  <a:pt x="668867" y="127504"/>
                </a:lnTo>
                <a:lnTo>
                  <a:pt x="664898" y="122214"/>
                </a:lnTo>
                <a:lnTo>
                  <a:pt x="660135" y="117452"/>
                </a:lnTo>
                <a:lnTo>
                  <a:pt x="655373" y="112955"/>
                </a:lnTo>
                <a:lnTo>
                  <a:pt x="650081" y="108987"/>
                </a:lnTo>
                <a:lnTo>
                  <a:pt x="644525" y="105548"/>
                </a:lnTo>
                <a:lnTo>
                  <a:pt x="641350" y="103961"/>
                </a:lnTo>
                <a:lnTo>
                  <a:pt x="638440" y="102638"/>
                </a:lnTo>
                <a:lnTo>
                  <a:pt x="635265" y="101580"/>
                </a:lnTo>
                <a:lnTo>
                  <a:pt x="632090" y="100522"/>
                </a:lnTo>
                <a:lnTo>
                  <a:pt x="628915" y="99464"/>
                </a:lnTo>
                <a:lnTo>
                  <a:pt x="625740" y="98670"/>
                </a:lnTo>
                <a:lnTo>
                  <a:pt x="622035" y="98141"/>
                </a:lnTo>
                <a:lnTo>
                  <a:pt x="618860" y="97612"/>
                </a:lnTo>
                <a:lnTo>
                  <a:pt x="615421" y="97348"/>
                </a:lnTo>
                <a:lnTo>
                  <a:pt x="611981" y="97348"/>
                </a:lnTo>
                <a:lnTo>
                  <a:pt x="166158" y="97348"/>
                </a:lnTo>
                <a:lnTo>
                  <a:pt x="162454" y="97348"/>
                </a:lnTo>
                <a:close/>
                <a:moveTo>
                  <a:pt x="89165" y="0"/>
                </a:moveTo>
                <a:lnTo>
                  <a:pt x="93927" y="0"/>
                </a:lnTo>
                <a:lnTo>
                  <a:pt x="683948" y="0"/>
                </a:lnTo>
                <a:lnTo>
                  <a:pt x="688710" y="0"/>
                </a:lnTo>
                <a:lnTo>
                  <a:pt x="693208" y="529"/>
                </a:lnTo>
                <a:lnTo>
                  <a:pt x="697971" y="1058"/>
                </a:lnTo>
                <a:lnTo>
                  <a:pt x="702733" y="2116"/>
                </a:lnTo>
                <a:lnTo>
                  <a:pt x="707231" y="3174"/>
                </a:lnTo>
                <a:lnTo>
                  <a:pt x="711729" y="4497"/>
                </a:lnTo>
                <a:lnTo>
                  <a:pt x="715963" y="5820"/>
                </a:lnTo>
                <a:lnTo>
                  <a:pt x="720460" y="7407"/>
                </a:lnTo>
                <a:lnTo>
                  <a:pt x="724429" y="9259"/>
                </a:lnTo>
                <a:lnTo>
                  <a:pt x="728398" y="11375"/>
                </a:lnTo>
                <a:lnTo>
                  <a:pt x="732367" y="13756"/>
                </a:lnTo>
                <a:lnTo>
                  <a:pt x="736071" y="16137"/>
                </a:lnTo>
                <a:lnTo>
                  <a:pt x="740040" y="18782"/>
                </a:lnTo>
                <a:lnTo>
                  <a:pt x="743479" y="21692"/>
                </a:lnTo>
                <a:lnTo>
                  <a:pt x="746919" y="24602"/>
                </a:lnTo>
                <a:lnTo>
                  <a:pt x="750094" y="27776"/>
                </a:lnTo>
                <a:lnTo>
                  <a:pt x="753269" y="30950"/>
                </a:lnTo>
                <a:lnTo>
                  <a:pt x="756444" y="34389"/>
                </a:lnTo>
                <a:lnTo>
                  <a:pt x="759090" y="37828"/>
                </a:lnTo>
                <a:lnTo>
                  <a:pt x="761735" y="41532"/>
                </a:lnTo>
                <a:lnTo>
                  <a:pt x="764117" y="45500"/>
                </a:lnTo>
                <a:lnTo>
                  <a:pt x="766233" y="49203"/>
                </a:lnTo>
                <a:lnTo>
                  <a:pt x="768350" y="53171"/>
                </a:lnTo>
                <a:lnTo>
                  <a:pt x="770202" y="57404"/>
                </a:lnTo>
                <a:lnTo>
                  <a:pt x="772054" y="61901"/>
                </a:lnTo>
                <a:lnTo>
                  <a:pt x="773377" y="66133"/>
                </a:lnTo>
                <a:lnTo>
                  <a:pt x="774700" y="70630"/>
                </a:lnTo>
                <a:lnTo>
                  <a:pt x="776023" y="75127"/>
                </a:lnTo>
                <a:lnTo>
                  <a:pt x="776817" y="79889"/>
                </a:lnTo>
                <a:lnTo>
                  <a:pt x="777346" y="84386"/>
                </a:lnTo>
                <a:lnTo>
                  <a:pt x="777610" y="89147"/>
                </a:lnTo>
                <a:lnTo>
                  <a:pt x="777875" y="93909"/>
                </a:lnTo>
                <a:lnTo>
                  <a:pt x="777875" y="1266579"/>
                </a:lnTo>
                <a:lnTo>
                  <a:pt x="777610" y="1271341"/>
                </a:lnTo>
                <a:lnTo>
                  <a:pt x="777346" y="1276367"/>
                </a:lnTo>
                <a:lnTo>
                  <a:pt x="776817" y="1280864"/>
                </a:lnTo>
                <a:lnTo>
                  <a:pt x="776023" y="1285626"/>
                </a:lnTo>
                <a:lnTo>
                  <a:pt x="774700" y="1290123"/>
                </a:lnTo>
                <a:lnTo>
                  <a:pt x="773377" y="1294620"/>
                </a:lnTo>
                <a:lnTo>
                  <a:pt x="772054" y="1298852"/>
                </a:lnTo>
                <a:lnTo>
                  <a:pt x="770202" y="1303085"/>
                </a:lnTo>
                <a:lnTo>
                  <a:pt x="768350" y="1307317"/>
                </a:lnTo>
                <a:lnTo>
                  <a:pt x="766233" y="1311550"/>
                </a:lnTo>
                <a:lnTo>
                  <a:pt x="764117" y="1315518"/>
                </a:lnTo>
                <a:lnTo>
                  <a:pt x="761735" y="1319221"/>
                </a:lnTo>
                <a:lnTo>
                  <a:pt x="759090" y="1322660"/>
                </a:lnTo>
                <a:lnTo>
                  <a:pt x="756444" y="1326364"/>
                </a:lnTo>
                <a:lnTo>
                  <a:pt x="753269" y="1329802"/>
                </a:lnTo>
                <a:lnTo>
                  <a:pt x="750094" y="1333241"/>
                </a:lnTo>
                <a:lnTo>
                  <a:pt x="746919" y="1336151"/>
                </a:lnTo>
                <a:lnTo>
                  <a:pt x="743479" y="1339061"/>
                </a:lnTo>
                <a:lnTo>
                  <a:pt x="740040" y="1341971"/>
                </a:lnTo>
                <a:lnTo>
                  <a:pt x="736071" y="1344352"/>
                </a:lnTo>
                <a:lnTo>
                  <a:pt x="732367" y="1347262"/>
                </a:lnTo>
                <a:lnTo>
                  <a:pt x="728398" y="1349378"/>
                </a:lnTo>
                <a:lnTo>
                  <a:pt x="724429" y="1351494"/>
                </a:lnTo>
                <a:lnTo>
                  <a:pt x="720460" y="1353346"/>
                </a:lnTo>
                <a:lnTo>
                  <a:pt x="715963" y="1354933"/>
                </a:lnTo>
                <a:lnTo>
                  <a:pt x="711729" y="1356520"/>
                </a:lnTo>
                <a:lnTo>
                  <a:pt x="707231" y="1357578"/>
                </a:lnTo>
                <a:lnTo>
                  <a:pt x="702733" y="1358636"/>
                </a:lnTo>
                <a:lnTo>
                  <a:pt x="697971" y="1359430"/>
                </a:lnTo>
                <a:lnTo>
                  <a:pt x="693208" y="1360224"/>
                </a:lnTo>
                <a:lnTo>
                  <a:pt x="688710" y="1360488"/>
                </a:lnTo>
                <a:lnTo>
                  <a:pt x="683948" y="1360488"/>
                </a:lnTo>
                <a:lnTo>
                  <a:pt x="93927" y="1360488"/>
                </a:lnTo>
                <a:lnTo>
                  <a:pt x="89165" y="1360488"/>
                </a:lnTo>
                <a:lnTo>
                  <a:pt x="84667" y="1360224"/>
                </a:lnTo>
                <a:lnTo>
                  <a:pt x="79640" y="1359430"/>
                </a:lnTo>
                <a:lnTo>
                  <a:pt x="75142" y="1358636"/>
                </a:lnTo>
                <a:lnTo>
                  <a:pt x="70644" y="1357578"/>
                </a:lnTo>
                <a:lnTo>
                  <a:pt x="66146" y="1356520"/>
                </a:lnTo>
                <a:lnTo>
                  <a:pt x="61913" y="1354933"/>
                </a:lnTo>
                <a:lnTo>
                  <a:pt x="57415" y="1353346"/>
                </a:lnTo>
                <a:lnTo>
                  <a:pt x="53446" y="1351494"/>
                </a:lnTo>
                <a:lnTo>
                  <a:pt x="49477" y="1349378"/>
                </a:lnTo>
                <a:lnTo>
                  <a:pt x="45508" y="1347262"/>
                </a:lnTo>
                <a:lnTo>
                  <a:pt x="41540" y="1344352"/>
                </a:lnTo>
                <a:lnTo>
                  <a:pt x="37835" y="1341971"/>
                </a:lnTo>
                <a:lnTo>
                  <a:pt x="34396" y="1339061"/>
                </a:lnTo>
                <a:lnTo>
                  <a:pt x="30956" y="1336151"/>
                </a:lnTo>
                <a:lnTo>
                  <a:pt x="27781" y="1333241"/>
                </a:lnTo>
                <a:lnTo>
                  <a:pt x="24871" y="1329802"/>
                </a:lnTo>
                <a:lnTo>
                  <a:pt x="21696" y="1326364"/>
                </a:lnTo>
                <a:lnTo>
                  <a:pt x="18785" y="1322660"/>
                </a:lnTo>
                <a:lnTo>
                  <a:pt x="16140" y="1319221"/>
                </a:lnTo>
                <a:lnTo>
                  <a:pt x="13758" y="1315518"/>
                </a:lnTo>
                <a:lnTo>
                  <a:pt x="11642" y="1311550"/>
                </a:lnTo>
                <a:lnTo>
                  <a:pt x="9525" y="1307317"/>
                </a:lnTo>
                <a:lnTo>
                  <a:pt x="7673" y="1303085"/>
                </a:lnTo>
                <a:lnTo>
                  <a:pt x="6085" y="1298852"/>
                </a:lnTo>
                <a:lnTo>
                  <a:pt x="4233" y="1294620"/>
                </a:lnTo>
                <a:lnTo>
                  <a:pt x="2910" y="1290123"/>
                </a:lnTo>
                <a:lnTo>
                  <a:pt x="1852" y="1285626"/>
                </a:lnTo>
                <a:lnTo>
                  <a:pt x="1058" y="1280864"/>
                </a:lnTo>
                <a:lnTo>
                  <a:pt x="529" y="1276367"/>
                </a:lnTo>
                <a:lnTo>
                  <a:pt x="265" y="1271341"/>
                </a:lnTo>
                <a:lnTo>
                  <a:pt x="0" y="1266579"/>
                </a:lnTo>
                <a:lnTo>
                  <a:pt x="0" y="93909"/>
                </a:lnTo>
                <a:lnTo>
                  <a:pt x="265" y="89147"/>
                </a:lnTo>
                <a:lnTo>
                  <a:pt x="529" y="84386"/>
                </a:lnTo>
                <a:lnTo>
                  <a:pt x="1058" y="79889"/>
                </a:lnTo>
                <a:lnTo>
                  <a:pt x="1852" y="75127"/>
                </a:lnTo>
                <a:lnTo>
                  <a:pt x="2910" y="70630"/>
                </a:lnTo>
                <a:lnTo>
                  <a:pt x="4233" y="66133"/>
                </a:lnTo>
                <a:lnTo>
                  <a:pt x="6085" y="61901"/>
                </a:lnTo>
                <a:lnTo>
                  <a:pt x="7673" y="57404"/>
                </a:lnTo>
                <a:lnTo>
                  <a:pt x="9525" y="53171"/>
                </a:lnTo>
                <a:lnTo>
                  <a:pt x="11642" y="49203"/>
                </a:lnTo>
                <a:lnTo>
                  <a:pt x="13758" y="45500"/>
                </a:lnTo>
                <a:lnTo>
                  <a:pt x="16140" y="41532"/>
                </a:lnTo>
                <a:lnTo>
                  <a:pt x="18785" y="37828"/>
                </a:lnTo>
                <a:lnTo>
                  <a:pt x="21696" y="34389"/>
                </a:lnTo>
                <a:lnTo>
                  <a:pt x="24871" y="30950"/>
                </a:lnTo>
                <a:lnTo>
                  <a:pt x="27781" y="27776"/>
                </a:lnTo>
                <a:lnTo>
                  <a:pt x="30956" y="24602"/>
                </a:lnTo>
                <a:lnTo>
                  <a:pt x="34396" y="21692"/>
                </a:lnTo>
                <a:lnTo>
                  <a:pt x="37835" y="18782"/>
                </a:lnTo>
                <a:lnTo>
                  <a:pt x="41540" y="16137"/>
                </a:lnTo>
                <a:lnTo>
                  <a:pt x="45508" y="13756"/>
                </a:lnTo>
                <a:lnTo>
                  <a:pt x="49477" y="11375"/>
                </a:lnTo>
                <a:lnTo>
                  <a:pt x="53446" y="9259"/>
                </a:lnTo>
                <a:lnTo>
                  <a:pt x="57415" y="7407"/>
                </a:lnTo>
                <a:lnTo>
                  <a:pt x="61913" y="5820"/>
                </a:lnTo>
                <a:lnTo>
                  <a:pt x="66146" y="4497"/>
                </a:lnTo>
                <a:lnTo>
                  <a:pt x="70644" y="3174"/>
                </a:lnTo>
                <a:lnTo>
                  <a:pt x="75142" y="2116"/>
                </a:lnTo>
                <a:lnTo>
                  <a:pt x="79640" y="1058"/>
                </a:lnTo>
                <a:lnTo>
                  <a:pt x="84667" y="529"/>
                </a:lnTo>
                <a:lnTo>
                  <a:pt x="8916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KSO_Shape"/>
          <p:cNvSpPr/>
          <p:nvPr/>
        </p:nvSpPr>
        <p:spPr bwMode="auto">
          <a:xfrm>
            <a:off x="11293252" y="1561583"/>
            <a:ext cx="617561" cy="431620"/>
          </a:xfrm>
          <a:custGeom>
            <a:avLst/>
            <a:gdLst>
              <a:gd name="T0" fmla="*/ 418516 w 2779"/>
              <a:gd name="T1" fmla="*/ 0 h 2723"/>
              <a:gd name="T2" fmla="*/ 60251 w 2779"/>
              <a:gd name="T3" fmla="*/ 0 h 2723"/>
              <a:gd name="T4" fmla="*/ 0 w 2779"/>
              <a:gd name="T5" fmla="*/ 59661 h 2723"/>
              <a:gd name="T6" fmla="*/ 0 w 2779"/>
              <a:gd name="T7" fmla="*/ 411792 h 2723"/>
              <a:gd name="T8" fmla="*/ 60251 w 2779"/>
              <a:gd name="T9" fmla="*/ 471453 h 2723"/>
              <a:gd name="T10" fmla="*/ 418516 w 2779"/>
              <a:gd name="T11" fmla="*/ 471453 h 2723"/>
              <a:gd name="T12" fmla="*/ 478119 w 2779"/>
              <a:gd name="T13" fmla="*/ 411792 h 2723"/>
              <a:gd name="T14" fmla="*/ 478119 w 2779"/>
              <a:gd name="T15" fmla="*/ 59661 h 2723"/>
              <a:gd name="T16" fmla="*/ 418516 w 2779"/>
              <a:gd name="T17" fmla="*/ 0 h 2723"/>
              <a:gd name="T18" fmla="*/ 418516 w 2779"/>
              <a:gd name="T19" fmla="*/ 651085 h 2723"/>
              <a:gd name="T20" fmla="*/ 60251 w 2779"/>
              <a:gd name="T21" fmla="*/ 651085 h 2723"/>
              <a:gd name="T22" fmla="*/ 0 w 2779"/>
              <a:gd name="T23" fmla="*/ 710747 h 2723"/>
              <a:gd name="T24" fmla="*/ 0 w 2779"/>
              <a:gd name="T25" fmla="*/ 1055095 h 2723"/>
              <a:gd name="T26" fmla="*/ 60251 w 2779"/>
              <a:gd name="T27" fmla="*/ 1114757 h 2723"/>
              <a:gd name="T28" fmla="*/ 418516 w 2779"/>
              <a:gd name="T29" fmla="*/ 1114757 h 2723"/>
              <a:gd name="T30" fmla="*/ 478119 w 2779"/>
              <a:gd name="T31" fmla="*/ 1055095 h 2723"/>
              <a:gd name="T32" fmla="*/ 478119 w 2779"/>
              <a:gd name="T33" fmla="*/ 710747 h 2723"/>
              <a:gd name="T34" fmla="*/ 418516 w 2779"/>
              <a:gd name="T35" fmla="*/ 651085 h 2723"/>
              <a:gd name="T36" fmla="*/ 418516 w 2779"/>
              <a:gd name="T37" fmla="*/ 1294389 h 2723"/>
              <a:gd name="T38" fmla="*/ 60251 w 2779"/>
              <a:gd name="T39" fmla="*/ 1294389 h 2723"/>
              <a:gd name="T40" fmla="*/ 0 w 2779"/>
              <a:gd name="T41" fmla="*/ 1354698 h 2723"/>
              <a:gd name="T42" fmla="*/ 0 w 2779"/>
              <a:gd name="T43" fmla="*/ 1706181 h 2723"/>
              <a:gd name="T44" fmla="*/ 60251 w 2779"/>
              <a:gd name="T45" fmla="*/ 1765842 h 2723"/>
              <a:gd name="T46" fmla="*/ 418516 w 2779"/>
              <a:gd name="T47" fmla="*/ 1765842 h 2723"/>
              <a:gd name="T48" fmla="*/ 478119 w 2779"/>
              <a:gd name="T49" fmla="*/ 1706181 h 2723"/>
              <a:gd name="T50" fmla="*/ 478119 w 2779"/>
              <a:gd name="T51" fmla="*/ 1354698 h 2723"/>
              <a:gd name="T52" fmla="*/ 418516 w 2779"/>
              <a:gd name="T53" fmla="*/ 1294389 h 2723"/>
              <a:gd name="T54" fmla="*/ 1740794 w 2779"/>
              <a:gd name="T55" fmla="*/ 0 h 2723"/>
              <a:gd name="T56" fmla="*/ 702926 w 2779"/>
              <a:gd name="T57" fmla="*/ 0 h 2723"/>
              <a:gd name="T58" fmla="*/ 643323 w 2779"/>
              <a:gd name="T59" fmla="*/ 59661 h 2723"/>
              <a:gd name="T60" fmla="*/ 643323 w 2779"/>
              <a:gd name="T61" fmla="*/ 411792 h 2723"/>
              <a:gd name="T62" fmla="*/ 702926 w 2779"/>
              <a:gd name="T63" fmla="*/ 471453 h 2723"/>
              <a:gd name="T64" fmla="*/ 1740794 w 2779"/>
              <a:gd name="T65" fmla="*/ 471453 h 2723"/>
              <a:gd name="T66" fmla="*/ 1800397 w 2779"/>
              <a:gd name="T67" fmla="*/ 411792 h 2723"/>
              <a:gd name="T68" fmla="*/ 1800397 w 2779"/>
              <a:gd name="T69" fmla="*/ 59661 h 2723"/>
              <a:gd name="T70" fmla="*/ 1740794 w 2779"/>
              <a:gd name="T71" fmla="*/ 0 h 2723"/>
              <a:gd name="T72" fmla="*/ 1740794 w 2779"/>
              <a:gd name="T73" fmla="*/ 651085 h 2723"/>
              <a:gd name="T74" fmla="*/ 702926 w 2779"/>
              <a:gd name="T75" fmla="*/ 651085 h 2723"/>
              <a:gd name="T76" fmla="*/ 643323 w 2779"/>
              <a:gd name="T77" fmla="*/ 710747 h 2723"/>
              <a:gd name="T78" fmla="*/ 643323 w 2779"/>
              <a:gd name="T79" fmla="*/ 1055095 h 2723"/>
              <a:gd name="T80" fmla="*/ 702926 w 2779"/>
              <a:gd name="T81" fmla="*/ 1114757 h 2723"/>
              <a:gd name="T82" fmla="*/ 1740794 w 2779"/>
              <a:gd name="T83" fmla="*/ 1114757 h 2723"/>
              <a:gd name="T84" fmla="*/ 1800397 w 2779"/>
              <a:gd name="T85" fmla="*/ 1055095 h 2723"/>
              <a:gd name="T86" fmla="*/ 1800397 w 2779"/>
              <a:gd name="T87" fmla="*/ 710747 h 2723"/>
              <a:gd name="T88" fmla="*/ 1740794 w 2779"/>
              <a:gd name="T89" fmla="*/ 651085 h 2723"/>
              <a:gd name="T90" fmla="*/ 1740794 w 2779"/>
              <a:gd name="T91" fmla="*/ 1294389 h 2723"/>
              <a:gd name="T92" fmla="*/ 702926 w 2779"/>
              <a:gd name="T93" fmla="*/ 1294389 h 2723"/>
              <a:gd name="T94" fmla="*/ 643323 w 2779"/>
              <a:gd name="T95" fmla="*/ 1354698 h 2723"/>
              <a:gd name="T96" fmla="*/ 643323 w 2779"/>
              <a:gd name="T97" fmla="*/ 1706181 h 2723"/>
              <a:gd name="T98" fmla="*/ 702926 w 2779"/>
              <a:gd name="T99" fmla="*/ 1765842 h 2723"/>
              <a:gd name="T100" fmla="*/ 1740794 w 2779"/>
              <a:gd name="T101" fmla="*/ 1765842 h 2723"/>
              <a:gd name="T102" fmla="*/ 1800397 w 2779"/>
              <a:gd name="T103" fmla="*/ 1706181 h 2723"/>
              <a:gd name="T104" fmla="*/ 1800397 w 2779"/>
              <a:gd name="T105" fmla="*/ 1354698 h 2723"/>
              <a:gd name="T106" fmla="*/ 1740794 w 2779"/>
              <a:gd name="T107" fmla="*/ 1294389 h 2723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779" h="2723">
                <a:moveTo>
                  <a:pt x="646" y="0"/>
                </a:moveTo>
                <a:cubicBezTo>
                  <a:pt x="93" y="0"/>
                  <a:pt x="93" y="0"/>
                  <a:pt x="93" y="0"/>
                </a:cubicBezTo>
                <a:cubicBezTo>
                  <a:pt x="42" y="0"/>
                  <a:pt x="0" y="41"/>
                  <a:pt x="0" y="92"/>
                </a:cubicBezTo>
                <a:cubicBezTo>
                  <a:pt x="0" y="635"/>
                  <a:pt x="0" y="635"/>
                  <a:pt x="0" y="635"/>
                </a:cubicBezTo>
                <a:cubicBezTo>
                  <a:pt x="0" y="686"/>
                  <a:pt x="42" y="727"/>
                  <a:pt x="93" y="727"/>
                </a:cubicBezTo>
                <a:cubicBezTo>
                  <a:pt x="646" y="727"/>
                  <a:pt x="646" y="727"/>
                  <a:pt x="646" y="727"/>
                </a:cubicBezTo>
                <a:cubicBezTo>
                  <a:pt x="697" y="727"/>
                  <a:pt x="738" y="686"/>
                  <a:pt x="738" y="635"/>
                </a:cubicBezTo>
                <a:cubicBezTo>
                  <a:pt x="738" y="92"/>
                  <a:pt x="738" y="92"/>
                  <a:pt x="738" y="92"/>
                </a:cubicBezTo>
                <a:cubicBezTo>
                  <a:pt x="738" y="41"/>
                  <a:pt x="697" y="0"/>
                  <a:pt x="646" y="0"/>
                </a:cubicBezTo>
                <a:close/>
                <a:moveTo>
                  <a:pt x="646" y="1004"/>
                </a:moveTo>
                <a:cubicBezTo>
                  <a:pt x="93" y="1004"/>
                  <a:pt x="93" y="1004"/>
                  <a:pt x="93" y="1004"/>
                </a:cubicBezTo>
                <a:cubicBezTo>
                  <a:pt x="42" y="1004"/>
                  <a:pt x="0" y="1045"/>
                  <a:pt x="0" y="1096"/>
                </a:cubicBezTo>
                <a:cubicBezTo>
                  <a:pt x="0" y="1627"/>
                  <a:pt x="0" y="1627"/>
                  <a:pt x="0" y="1627"/>
                </a:cubicBezTo>
                <a:cubicBezTo>
                  <a:pt x="0" y="1678"/>
                  <a:pt x="42" y="1719"/>
                  <a:pt x="93" y="1719"/>
                </a:cubicBezTo>
                <a:cubicBezTo>
                  <a:pt x="646" y="1719"/>
                  <a:pt x="646" y="1719"/>
                  <a:pt x="646" y="1719"/>
                </a:cubicBezTo>
                <a:cubicBezTo>
                  <a:pt x="697" y="1719"/>
                  <a:pt x="738" y="1678"/>
                  <a:pt x="738" y="1627"/>
                </a:cubicBezTo>
                <a:cubicBezTo>
                  <a:pt x="738" y="1096"/>
                  <a:pt x="738" y="1096"/>
                  <a:pt x="738" y="1096"/>
                </a:cubicBezTo>
                <a:cubicBezTo>
                  <a:pt x="738" y="1045"/>
                  <a:pt x="697" y="1004"/>
                  <a:pt x="646" y="1004"/>
                </a:cubicBezTo>
                <a:close/>
                <a:moveTo>
                  <a:pt x="646" y="1996"/>
                </a:moveTo>
                <a:cubicBezTo>
                  <a:pt x="93" y="1996"/>
                  <a:pt x="93" y="1996"/>
                  <a:pt x="93" y="1996"/>
                </a:cubicBezTo>
                <a:cubicBezTo>
                  <a:pt x="42" y="1996"/>
                  <a:pt x="0" y="2037"/>
                  <a:pt x="0" y="2089"/>
                </a:cubicBezTo>
                <a:cubicBezTo>
                  <a:pt x="0" y="2631"/>
                  <a:pt x="0" y="2631"/>
                  <a:pt x="0" y="2631"/>
                </a:cubicBezTo>
                <a:cubicBezTo>
                  <a:pt x="0" y="2682"/>
                  <a:pt x="42" y="2723"/>
                  <a:pt x="93" y="2723"/>
                </a:cubicBezTo>
                <a:cubicBezTo>
                  <a:pt x="646" y="2723"/>
                  <a:pt x="646" y="2723"/>
                  <a:pt x="646" y="2723"/>
                </a:cubicBezTo>
                <a:cubicBezTo>
                  <a:pt x="697" y="2723"/>
                  <a:pt x="738" y="2682"/>
                  <a:pt x="738" y="2631"/>
                </a:cubicBezTo>
                <a:cubicBezTo>
                  <a:pt x="738" y="2089"/>
                  <a:pt x="738" y="2089"/>
                  <a:pt x="738" y="2089"/>
                </a:cubicBezTo>
                <a:cubicBezTo>
                  <a:pt x="738" y="2037"/>
                  <a:pt x="697" y="1996"/>
                  <a:pt x="646" y="1996"/>
                </a:cubicBezTo>
                <a:close/>
                <a:moveTo>
                  <a:pt x="2687" y="0"/>
                </a:moveTo>
                <a:cubicBezTo>
                  <a:pt x="1085" y="0"/>
                  <a:pt x="1085" y="0"/>
                  <a:pt x="1085" y="0"/>
                </a:cubicBezTo>
                <a:cubicBezTo>
                  <a:pt x="1034" y="0"/>
                  <a:pt x="993" y="41"/>
                  <a:pt x="993" y="92"/>
                </a:cubicBezTo>
                <a:cubicBezTo>
                  <a:pt x="993" y="635"/>
                  <a:pt x="993" y="635"/>
                  <a:pt x="993" y="635"/>
                </a:cubicBezTo>
                <a:cubicBezTo>
                  <a:pt x="993" y="686"/>
                  <a:pt x="1034" y="727"/>
                  <a:pt x="1085" y="727"/>
                </a:cubicBezTo>
                <a:cubicBezTo>
                  <a:pt x="2687" y="727"/>
                  <a:pt x="2687" y="727"/>
                  <a:pt x="2687" y="727"/>
                </a:cubicBezTo>
                <a:cubicBezTo>
                  <a:pt x="2738" y="727"/>
                  <a:pt x="2779" y="686"/>
                  <a:pt x="2779" y="635"/>
                </a:cubicBezTo>
                <a:cubicBezTo>
                  <a:pt x="2779" y="92"/>
                  <a:pt x="2779" y="92"/>
                  <a:pt x="2779" y="92"/>
                </a:cubicBezTo>
                <a:cubicBezTo>
                  <a:pt x="2779" y="41"/>
                  <a:pt x="2738" y="0"/>
                  <a:pt x="2687" y="0"/>
                </a:cubicBezTo>
                <a:close/>
                <a:moveTo>
                  <a:pt x="2687" y="1004"/>
                </a:moveTo>
                <a:cubicBezTo>
                  <a:pt x="1085" y="1004"/>
                  <a:pt x="1085" y="1004"/>
                  <a:pt x="1085" y="1004"/>
                </a:cubicBezTo>
                <a:cubicBezTo>
                  <a:pt x="1034" y="1004"/>
                  <a:pt x="993" y="1045"/>
                  <a:pt x="993" y="1096"/>
                </a:cubicBezTo>
                <a:cubicBezTo>
                  <a:pt x="993" y="1627"/>
                  <a:pt x="993" y="1627"/>
                  <a:pt x="993" y="1627"/>
                </a:cubicBezTo>
                <a:cubicBezTo>
                  <a:pt x="993" y="1678"/>
                  <a:pt x="1034" y="1719"/>
                  <a:pt x="1085" y="1719"/>
                </a:cubicBezTo>
                <a:cubicBezTo>
                  <a:pt x="2687" y="1719"/>
                  <a:pt x="2687" y="1719"/>
                  <a:pt x="2687" y="1719"/>
                </a:cubicBezTo>
                <a:cubicBezTo>
                  <a:pt x="2738" y="1719"/>
                  <a:pt x="2779" y="1678"/>
                  <a:pt x="2779" y="1627"/>
                </a:cubicBezTo>
                <a:cubicBezTo>
                  <a:pt x="2779" y="1096"/>
                  <a:pt x="2779" y="1096"/>
                  <a:pt x="2779" y="1096"/>
                </a:cubicBezTo>
                <a:cubicBezTo>
                  <a:pt x="2779" y="1045"/>
                  <a:pt x="2738" y="1004"/>
                  <a:pt x="2687" y="1004"/>
                </a:cubicBezTo>
                <a:close/>
                <a:moveTo>
                  <a:pt x="2687" y="1996"/>
                </a:moveTo>
                <a:cubicBezTo>
                  <a:pt x="1085" y="1996"/>
                  <a:pt x="1085" y="1996"/>
                  <a:pt x="1085" y="1996"/>
                </a:cubicBezTo>
                <a:cubicBezTo>
                  <a:pt x="1034" y="1996"/>
                  <a:pt x="993" y="2037"/>
                  <a:pt x="993" y="2089"/>
                </a:cubicBezTo>
                <a:cubicBezTo>
                  <a:pt x="993" y="2631"/>
                  <a:pt x="993" y="2631"/>
                  <a:pt x="993" y="2631"/>
                </a:cubicBezTo>
                <a:cubicBezTo>
                  <a:pt x="993" y="2682"/>
                  <a:pt x="1034" y="2723"/>
                  <a:pt x="1085" y="2723"/>
                </a:cubicBezTo>
                <a:cubicBezTo>
                  <a:pt x="2687" y="2723"/>
                  <a:pt x="2687" y="2723"/>
                  <a:pt x="2687" y="2723"/>
                </a:cubicBezTo>
                <a:cubicBezTo>
                  <a:pt x="2738" y="2723"/>
                  <a:pt x="2779" y="2682"/>
                  <a:pt x="2779" y="2631"/>
                </a:cubicBezTo>
                <a:cubicBezTo>
                  <a:pt x="2779" y="2089"/>
                  <a:pt x="2779" y="2089"/>
                  <a:pt x="2779" y="2089"/>
                </a:cubicBezTo>
                <a:cubicBezTo>
                  <a:pt x="2779" y="2037"/>
                  <a:pt x="2738" y="1996"/>
                  <a:pt x="2687" y="199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KSO_Shape"/>
          <p:cNvSpPr/>
          <p:nvPr/>
        </p:nvSpPr>
        <p:spPr bwMode="auto">
          <a:xfrm>
            <a:off x="10541539" y="5006869"/>
            <a:ext cx="281358" cy="562716"/>
          </a:xfrm>
          <a:custGeom>
            <a:avLst/>
            <a:gdLst/>
            <a:ahLst/>
            <a:cxnLst/>
            <a:rect l="0" t="0" r="r" b="b"/>
            <a:pathLst>
              <a:path w="725488" h="1450976">
                <a:moveTo>
                  <a:pt x="180975" y="543686"/>
                </a:moveTo>
                <a:lnTo>
                  <a:pt x="544513" y="543686"/>
                </a:lnTo>
                <a:lnTo>
                  <a:pt x="544513" y="785648"/>
                </a:lnTo>
                <a:lnTo>
                  <a:pt x="544248" y="794903"/>
                </a:lnTo>
                <a:lnTo>
                  <a:pt x="543187" y="804158"/>
                </a:lnTo>
                <a:lnTo>
                  <a:pt x="542392" y="813149"/>
                </a:lnTo>
                <a:lnTo>
                  <a:pt x="540536" y="822140"/>
                </a:lnTo>
                <a:lnTo>
                  <a:pt x="538679" y="830867"/>
                </a:lnTo>
                <a:lnTo>
                  <a:pt x="536293" y="839329"/>
                </a:lnTo>
                <a:lnTo>
                  <a:pt x="533111" y="847791"/>
                </a:lnTo>
                <a:lnTo>
                  <a:pt x="530194" y="856253"/>
                </a:lnTo>
                <a:lnTo>
                  <a:pt x="526482" y="864186"/>
                </a:lnTo>
                <a:lnTo>
                  <a:pt x="522504" y="871855"/>
                </a:lnTo>
                <a:lnTo>
                  <a:pt x="517997" y="879523"/>
                </a:lnTo>
                <a:lnTo>
                  <a:pt x="513224" y="886928"/>
                </a:lnTo>
                <a:lnTo>
                  <a:pt x="508186" y="893803"/>
                </a:lnTo>
                <a:lnTo>
                  <a:pt x="502882" y="900943"/>
                </a:lnTo>
                <a:lnTo>
                  <a:pt x="497049" y="907290"/>
                </a:lnTo>
                <a:lnTo>
                  <a:pt x="490950" y="913636"/>
                </a:lnTo>
                <a:lnTo>
                  <a:pt x="484851" y="919718"/>
                </a:lnTo>
                <a:lnTo>
                  <a:pt x="478222" y="925271"/>
                </a:lnTo>
                <a:lnTo>
                  <a:pt x="471328" y="930825"/>
                </a:lnTo>
                <a:lnTo>
                  <a:pt x="464169" y="935849"/>
                </a:lnTo>
                <a:lnTo>
                  <a:pt x="456744" y="940609"/>
                </a:lnTo>
                <a:lnTo>
                  <a:pt x="449054" y="944840"/>
                </a:lnTo>
                <a:lnTo>
                  <a:pt x="441630" y="949071"/>
                </a:lnTo>
                <a:lnTo>
                  <a:pt x="433145" y="952773"/>
                </a:lnTo>
                <a:lnTo>
                  <a:pt x="424925" y="955682"/>
                </a:lnTo>
                <a:lnTo>
                  <a:pt x="416705" y="958855"/>
                </a:lnTo>
                <a:lnTo>
                  <a:pt x="407954" y="961235"/>
                </a:lnTo>
                <a:lnTo>
                  <a:pt x="399204" y="963086"/>
                </a:lnTo>
                <a:lnTo>
                  <a:pt x="390188" y="964673"/>
                </a:lnTo>
                <a:lnTo>
                  <a:pt x="380908" y="965730"/>
                </a:lnTo>
                <a:lnTo>
                  <a:pt x="371892" y="966788"/>
                </a:lnTo>
                <a:lnTo>
                  <a:pt x="362612" y="966788"/>
                </a:lnTo>
                <a:lnTo>
                  <a:pt x="353331" y="966788"/>
                </a:lnTo>
                <a:lnTo>
                  <a:pt x="344050" y="965730"/>
                </a:lnTo>
                <a:lnTo>
                  <a:pt x="334770" y="964673"/>
                </a:lnTo>
                <a:lnTo>
                  <a:pt x="326019" y="963086"/>
                </a:lnTo>
                <a:lnTo>
                  <a:pt x="317269" y="961235"/>
                </a:lnTo>
                <a:lnTo>
                  <a:pt x="308518" y="958855"/>
                </a:lnTo>
                <a:lnTo>
                  <a:pt x="300033" y="955682"/>
                </a:lnTo>
                <a:lnTo>
                  <a:pt x="291813" y="952773"/>
                </a:lnTo>
                <a:lnTo>
                  <a:pt x="283858" y="949071"/>
                </a:lnTo>
                <a:lnTo>
                  <a:pt x="275903" y="944840"/>
                </a:lnTo>
                <a:lnTo>
                  <a:pt x="268214" y="940609"/>
                </a:lnTo>
                <a:lnTo>
                  <a:pt x="261054" y="935849"/>
                </a:lnTo>
                <a:lnTo>
                  <a:pt x="253895" y="930825"/>
                </a:lnTo>
                <a:lnTo>
                  <a:pt x="247001" y="925271"/>
                </a:lnTo>
                <a:lnTo>
                  <a:pt x="240372" y="919718"/>
                </a:lnTo>
                <a:lnTo>
                  <a:pt x="234008" y="913636"/>
                </a:lnTo>
                <a:lnTo>
                  <a:pt x="228174" y="907290"/>
                </a:lnTo>
                <a:lnTo>
                  <a:pt x="222341" y="900943"/>
                </a:lnTo>
                <a:lnTo>
                  <a:pt x="217037" y="893803"/>
                </a:lnTo>
                <a:lnTo>
                  <a:pt x="211999" y="886928"/>
                </a:lnTo>
                <a:lnTo>
                  <a:pt x="207226" y="879523"/>
                </a:lnTo>
                <a:lnTo>
                  <a:pt x="202984" y="871855"/>
                </a:lnTo>
                <a:lnTo>
                  <a:pt x="199006" y="864186"/>
                </a:lnTo>
                <a:lnTo>
                  <a:pt x="195294" y="856253"/>
                </a:lnTo>
                <a:lnTo>
                  <a:pt x="191847" y="847791"/>
                </a:lnTo>
                <a:lnTo>
                  <a:pt x="189195" y="839329"/>
                </a:lnTo>
                <a:lnTo>
                  <a:pt x="186809" y="830867"/>
                </a:lnTo>
                <a:lnTo>
                  <a:pt x="184422" y="822140"/>
                </a:lnTo>
                <a:lnTo>
                  <a:pt x="183097" y="813149"/>
                </a:lnTo>
                <a:lnTo>
                  <a:pt x="181771" y="804158"/>
                </a:lnTo>
                <a:lnTo>
                  <a:pt x="181240" y="794903"/>
                </a:lnTo>
                <a:lnTo>
                  <a:pt x="180975" y="785648"/>
                </a:lnTo>
                <a:lnTo>
                  <a:pt x="180975" y="543686"/>
                </a:lnTo>
                <a:close/>
                <a:moveTo>
                  <a:pt x="60589" y="484188"/>
                </a:moveTo>
                <a:lnTo>
                  <a:pt x="66675" y="484453"/>
                </a:lnTo>
                <a:lnTo>
                  <a:pt x="72760" y="485510"/>
                </a:lnTo>
                <a:lnTo>
                  <a:pt x="78581" y="487096"/>
                </a:lnTo>
                <a:lnTo>
                  <a:pt x="84137" y="488947"/>
                </a:lnTo>
                <a:lnTo>
                  <a:pt x="89429" y="491591"/>
                </a:lnTo>
                <a:lnTo>
                  <a:pt x="94191" y="494499"/>
                </a:lnTo>
                <a:lnTo>
                  <a:pt x="99219" y="497935"/>
                </a:lnTo>
                <a:lnTo>
                  <a:pt x="103452" y="501901"/>
                </a:lnTo>
                <a:lnTo>
                  <a:pt x="107421" y="506131"/>
                </a:lnTo>
                <a:lnTo>
                  <a:pt x="110596" y="510889"/>
                </a:lnTo>
                <a:lnTo>
                  <a:pt x="113771" y="515912"/>
                </a:lnTo>
                <a:lnTo>
                  <a:pt x="116152" y="521200"/>
                </a:lnTo>
                <a:lnTo>
                  <a:pt x="118269" y="526487"/>
                </a:lnTo>
                <a:lnTo>
                  <a:pt x="119856" y="532303"/>
                </a:lnTo>
                <a:lnTo>
                  <a:pt x="120650" y="538383"/>
                </a:lnTo>
                <a:lnTo>
                  <a:pt x="121179" y="544464"/>
                </a:lnTo>
                <a:lnTo>
                  <a:pt x="121179" y="786095"/>
                </a:lnTo>
                <a:lnTo>
                  <a:pt x="121179" y="793233"/>
                </a:lnTo>
                <a:lnTo>
                  <a:pt x="121973" y="803807"/>
                </a:lnTo>
                <a:lnTo>
                  <a:pt x="123560" y="817554"/>
                </a:lnTo>
                <a:lnTo>
                  <a:pt x="124619" y="825750"/>
                </a:lnTo>
                <a:lnTo>
                  <a:pt x="126206" y="834209"/>
                </a:lnTo>
                <a:lnTo>
                  <a:pt x="128058" y="843462"/>
                </a:lnTo>
                <a:lnTo>
                  <a:pt x="130175" y="853244"/>
                </a:lnTo>
                <a:lnTo>
                  <a:pt x="132821" y="863290"/>
                </a:lnTo>
                <a:lnTo>
                  <a:pt x="136260" y="873600"/>
                </a:lnTo>
                <a:lnTo>
                  <a:pt x="139964" y="883910"/>
                </a:lnTo>
                <a:lnTo>
                  <a:pt x="144198" y="894485"/>
                </a:lnTo>
                <a:lnTo>
                  <a:pt x="149225" y="905588"/>
                </a:lnTo>
                <a:lnTo>
                  <a:pt x="154517" y="916163"/>
                </a:lnTo>
                <a:lnTo>
                  <a:pt x="160867" y="927002"/>
                </a:lnTo>
                <a:lnTo>
                  <a:pt x="164306" y="932289"/>
                </a:lnTo>
                <a:lnTo>
                  <a:pt x="167746" y="937577"/>
                </a:lnTo>
                <a:lnTo>
                  <a:pt x="171714" y="942864"/>
                </a:lnTo>
                <a:lnTo>
                  <a:pt x="175683" y="947887"/>
                </a:lnTo>
                <a:lnTo>
                  <a:pt x="179652" y="953174"/>
                </a:lnTo>
                <a:lnTo>
                  <a:pt x="184150" y="957933"/>
                </a:lnTo>
                <a:lnTo>
                  <a:pt x="188384" y="962956"/>
                </a:lnTo>
                <a:lnTo>
                  <a:pt x="193411" y="967714"/>
                </a:lnTo>
                <a:lnTo>
                  <a:pt x="198438" y="972209"/>
                </a:lnTo>
                <a:lnTo>
                  <a:pt x="203730" y="976967"/>
                </a:lnTo>
                <a:lnTo>
                  <a:pt x="209286" y="981197"/>
                </a:lnTo>
                <a:lnTo>
                  <a:pt x="214577" y="985427"/>
                </a:lnTo>
                <a:lnTo>
                  <a:pt x="220663" y="989657"/>
                </a:lnTo>
                <a:lnTo>
                  <a:pt x="226748" y="993622"/>
                </a:lnTo>
                <a:lnTo>
                  <a:pt x="233363" y="997323"/>
                </a:lnTo>
                <a:lnTo>
                  <a:pt x="239977" y="1001025"/>
                </a:lnTo>
                <a:lnTo>
                  <a:pt x="246857" y="1004461"/>
                </a:lnTo>
                <a:lnTo>
                  <a:pt x="254000" y="1007634"/>
                </a:lnTo>
                <a:lnTo>
                  <a:pt x="261673" y="1010542"/>
                </a:lnTo>
                <a:lnTo>
                  <a:pt x="269346" y="1013714"/>
                </a:lnTo>
                <a:lnTo>
                  <a:pt x="277019" y="1016093"/>
                </a:lnTo>
                <a:lnTo>
                  <a:pt x="285750" y="1018473"/>
                </a:lnTo>
                <a:lnTo>
                  <a:pt x="294217" y="1020852"/>
                </a:lnTo>
                <a:lnTo>
                  <a:pt x="302948" y="1022438"/>
                </a:lnTo>
                <a:lnTo>
                  <a:pt x="312209" y="1024024"/>
                </a:lnTo>
                <a:lnTo>
                  <a:pt x="321734" y="1025611"/>
                </a:lnTo>
                <a:lnTo>
                  <a:pt x="331523" y="1026404"/>
                </a:lnTo>
                <a:lnTo>
                  <a:pt x="341842" y="1027461"/>
                </a:lnTo>
                <a:lnTo>
                  <a:pt x="352161" y="1027726"/>
                </a:lnTo>
                <a:lnTo>
                  <a:pt x="362744" y="1027990"/>
                </a:lnTo>
                <a:lnTo>
                  <a:pt x="373857" y="1027726"/>
                </a:lnTo>
                <a:lnTo>
                  <a:pt x="384440" y="1027197"/>
                </a:lnTo>
                <a:lnTo>
                  <a:pt x="394759" y="1026404"/>
                </a:lnTo>
                <a:lnTo>
                  <a:pt x="404813" y="1025346"/>
                </a:lnTo>
                <a:lnTo>
                  <a:pt x="414602" y="1023760"/>
                </a:lnTo>
                <a:lnTo>
                  <a:pt x="424127" y="1022174"/>
                </a:lnTo>
                <a:lnTo>
                  <a:pt x="432859" y="1020059"/>
                </a:lnTo>
                <a:lnTo>
                  <a:pt x="441854" y="1017944"/>
                </a:lnTo>
                <a:lnTo>
                  <a:pt x="450321" y="1015565"/>
                </a:lnTo>
                <a:lnTo>
                  <a:pt x="458523" y="1012921"/>
                </a:lnTo>
                <a:lnTo>
                  <a:pt x="466196" y="1009749"/>
                </a:lnTo>
                <a:lnTo>
                  <a:pt x="473869" y="1006312"/>
                </a:lnTo>
                <a:lnTo>
                  <a:pt x="481013" y="1003140"/>
                </a:lnTo>
                <a:lnTo>
                  <a:pt x="488157" y="999438"/>
                </a:lnTo>
                <a:lnTo>
                  <a:pt x="494771" y="995473"/>
                </a:lnTo>
                <a:lnTo>
                  <a:pt x="501386" y="991507"/>
                </a:lnTo>
                <a:lnTo>
                  <a:pt x="507736" y="987278"/>
                </a:lnTo>
                <a:lnTo>
                  <a:pt x="513821" y="983048"/>
                </a:lnTo>
                <a:lnTo>
                  <a:pt x="519113" y="978289"/>
                </a:lnTo>
                <a:lnTo>
                  <a:pt x="524669" y="973795"/>
                </a:lnTo>
                <a:lnTo>
                  <a:pt x="530225" y="969036"/>
                </a:lnTo>
                <a:lnTo>
                  <a:pt x="534988" y="964013"/>
                </a:lnTo>
                <a:lnTo>
                  <a:pt x="540015" y="959255"/>
                </a:lnTo>
                <a:lnTo>
                  <a:pt x="544248" y="953967"/>
                </a:lnTo>
                <a:lnTo>
                  <a:pt x="548746" y="948944"/>
                </a:lnTo>
                <a:lnTo>
                  <a:pt x="552715" y="943657"/>
                </a:lnTo>
                <a:lnTo>
                  <a:pt x="556684" y="938105"/>
                </a:lnTo>
                <a:lnTo>
                  <a:pt x="560388" y="932554"/>
                </a:lnTo>
                <a:lnTo>
                  <a:pt x="564092" y="927266"/>
                </a:lnTo>
                <a:lnTo>
                  <a:pt x="567267" y="921715"/>
                </a:lnTo>
                <a:lnTo>
                  <a:pt x="573352" y="910876"/>
                </a:lnTo>
                <a:lnTo>
                  <a:pt x="578644" y="899772"/>
                </a:lnTo>
                <a:lnTo>
                  <a:pt x="583407" y="888404"/>
                </a:lnTo>
                <a:lnTo>
                  <a:pt x="587375" y="877830"/>
                </a:lnTo>
                <a:lnTo>
                  <a:pt x="591080" y="867255"/>
                </a:lnTo>
                <a:lnTo>
                  <a:pt x="594255" y="856416"/>
                </a:lnTo>
                <a:lnTo>
                  <a:pt x="596636" y="846899"/>
                </a:lnTo>
                <a:lnTo>
                  <a:pt x="598752" y="837117"/>
                </a:lnTo>
                <a:lnTo>
                  <a:pt x="600605" y="828129"/>
                </a:lnTo>
                <a:lnTo>
                  <a:pt x="601928" y="819934"/>
                </a:lnTo>
                <a:lnTo>
                  <a:pt x="602721" y="812267"/>
                </a:lnTo>
                <a:lnTo>
                  <a:pt x="604044" y="799577"/>
                </a:lnTo>
                <a:lnTo>
                  <a:pt x="604573" y="790853"/>
                </a:lnTo>
                <a:lnTo>
                  <a:pt x="604573" y="786095"/>
                </a:lnTo>
                <a:lnTo>
                  <a:pt x="604573" y="544464"/>
                </a:lnTo>
                <a:lnTo>
                  <a:pt x="604838" y="538383"/>
                </a:lnTo>
                <a:lnTo>
                  <a:pt x="605896" y="532303"/>
                </a:lnTo>
                <a:lnTo>
                  <a:pt x="607219" y="526487"/>
                </a:lnTo>
                <a:lnTo>
                  <a:pt x="609336" y="521200"/>
                </a:lnTo>
                <a:lnTo>
                  <a:pt x="611982" y="515912"/>
                </a:lnTo>
                <a:lnTo>
                  <a:pt x="614892" y="510889"/>
                </a:lnTo>
                <a:lnTo>
                  <a:pt x="618332" y="506131"/>
                </a:lnTo>
                <a:lnTo>
                  <a:pt x="622300" y="501901"/>
                </a:lnTo>
                <a:lnTo>
                  <a:pt x="626534" y="497935"/>
                </a:lnTo>
                <a:lnTo>
                  <a:pt x="631296" y="494499"/>
                </a:lnTo>
                <a:lnTo>
                  <a:pt x="636323" y="491591"/>
                </a:lnTo>
                <a:lnTo>
                  <a:pt x="641350" y="488947"/>
                </a:lnTo>
                <a:lnTo>
                  <a:pt x="646907" y="487096"/>
                </a:lnTo>
                <a:lnTo>
                  <a:pt x="652992" y="485510"/>
                </a:lnTo>
                <a:lnTo>
                  <a:pt x="658813" y="484453"/>
                </a:lnTo>
                <a:lnTo>
                  <a:pt x="664898" y="484188"/>
                </a:lnTo>
                <a:lnTo>
                  <a:pt x="671248" y="484453"/>
                </a:lnTo>
                <a:lnTo>
                  <a:pt x="677069" y="485510"/>
                </a:lnTo>
                <a:lnTo>
                  <a:pt x="682890" y="487096"/>
                </a:lnTo>
                <a:lnTo>
                  <a:pt x="688711" y="488947"/>
                </a:lnTo>
                <a:lnTo>
                  <a:pt x="694003" y="491591"/>
                </a:lnTo>
                <a:lnTo>
                  <a:pt x="698765" y="494499"/>
                </a:lnTo>
                <a:lnTo>
                  <a:pt x="703528" y="497935"/>
                </a:lnTo>
                <a:lnTo>
                  <a:pt x="708026" y="501901"/>
                </a:lnTo>
                <a:lnTo>
                  <a:pt x="711994" y="506131"/>
                </a:lnTo>
                <a:lnTo>
                  <a:pt x="715169" y="510889"/>
                </a:lnTo>
                <a:lnTo>
                  <a:pt x="718344" y="515912"/>
                </a:lnTo>
                <a:lnTo>
                  <a:pt x="720726" y="521200"/>
                </a:lnTo>
                <a:lnTo>
                  <a:pt x="722842" y="526487"/>
                </a:lnTo>
                <a:lnTo>
                  <a:pt x="724430" y="532303"/>
                </a:lnTo>
                <a:lnTo>
                  <a:pt x="725223" y="538383"/>
                </a:lnTo>
                <a:lnTo>
                  <a:pt x="725488" y="544464"/>
                </a:lnTo>
                <a:lnTo>
                  <a:pt x="725488" y="786095"/>
                </a:lnTo>
                <a:lnTo>
                  <a:pt x="725223" y="797462"/>
                </a:lnTo>
                <a:lnTo>
                  <a:pt x="724694" y="809095"/>
                </a:lnTo>
                <a:lnTo>
                  <a:pt x="723636" y="821255"/>
                </a:lnTo>
                <a:lnTo>
                  <a:pt x="722313" y="833681"/>
                </a:lnTo>
                <a:lnTo>
                  <a:pt x="720461" y="846370"/>
                </a:lnTo>
                <a:lnTo>
                  <a:pt x="718080" y="859853"/>
                </a:lnTo>
                <a:lnTo>
                  <a:pt x="714905" y="873336"/>
                </a:lnTo>
                <a:lnTo>
                  <a:pt x="711465" y="886554"/>
                </a:lnTo>
                <a:lnTo>
                  <a:pt x="707496" y="900830"/>
                </a:lnTo>
                <a:lnTo>
                  <a:pt x="702998" y="914312"/>
                </a:lnTo>
                <a:lnTo>
                  <a:pt x="698236" y="928324"/>
                </a:lnTo>
                <a:lnTo>
                  <a:pt x="692415" y="942335"/>
                </a:lnTo>
                <a:lnTo>
                  <a:pt x="686065" y="956347"/>
                </a:lnTo>
                <a:lnTo>
                  <a:pt x="679186" y="970094"/>
                </a:lnTo>
                <a:lnTo>
                  <a:pt x="671513" y="983841"/>
                </a:lnTo>
                <a:lnTo>
                  <a:pt x="663311" y="997323"/>
                </a:lnTo>
                <a:lnTo>
                  <a:pt x="658813" y="1003933"/>
                </a:lnTo>
                <a:lnTo>
                  <a:pt x="654315" y="1010542"/>
                </a:lnTo>
                <a:lnTo>
                  <a:pt x="649552" y="1017151"/>
                </a:lnTo>
                <a:lnTo>
                  <a:pt x="644525" y="1023496"/>
                </a:lnTo>
                <a:lnTo>
                  <a:pt x="639498" y="1029841"/>
                </a:lnTo>
                <a:lnTo>
                  <a:pt x="634207" y="1035921"/>
                </a:lnTo>
                <a:lnTo>
                  <a:pt x="628650" y="1042001"/>
                </a:lnTo>
                <a:lnTo>
                  <a:pt x="623094" y="1048082"/>
                </a:lnTo>
                <a:lnTo>
                  <a:pt x="617009" y="1054162"/>
                </a:lnTo>
                <a:lnTo>
                  <a:pt x="610923" y="1059978"/>
                </a:lnTo>
                <a:lnTo>
                  <a:pt x="604838" y="1065530"/>
                </a:lnTo>
                <a:lnTo>
                  <a:pt x="598488" y="1071082"/>
                </a:lnTo>
                <a:lnTo>
                  <a:pt x="591873" y="1076369"/>
                </a:lnTo>
                <a:lnTo>
                  <a:pt x="584730" y="1081656"/>
                </a:lnTo>
                <a:lnTo>
                  <a:pt x="577850" y="1086944"/>
                </a:lnTo>
                <a:lnTo>
                  <a:pt x="570442" y="1091702"/>
                </a:lnTo>
                <a:lnTo>
                  <a:pt x="563034" y="1096461"/>
                </a:lnTo>
                <a:lnTo>
                  <a:pt x="555096" y="1101219"/>
                </a:lnTo>
                <a:lnTo>
                  <a:pt x="547159" y="1105714"/>
                </a:lnTo>
                <a:lnTo>
                  <a:pt x="538957" y="1109944"/>
                </a:lnTo>
                <a:lnTo>
                  <a:pt x="530755" y="1113909"/>
                </a:lnTo>
                <a:lnTo>
                  <a:pt x="522288" y="1117875"/>
                </a:lnTo>
                <a:lnTo>
                  <a:pt x="513292" y="1121576"/>
                </a:lnTo>
                <a:lnTo>
                  <a:pt x="504296" y="1125277"/>
                </a:lnTo>
                <a:lnTo>
                  <a:pt x="495036" y="1128185"/>
                </a:lnTo>
                <a:lnTo>
                  <a:pt x="485246" y="1131357"/>
                </a:lnTo>
                <a:lnTo>
                  <a:pt x="475721" y="1134001"/>
                </a:lnTo>
                <a:lnTo>
                  <a:pt x="465932" y="1136909"/>
                </a:lnTo>
                <a:lnTo>
                  <a:pt x="455613" y="1139288"/>
                </a:lnTo>
                <a:lnTo>
                  <a:pt x="445029" y="1141139"/>
                </a:lnTo>
                <a:lnTo>
                  <a:pt x="434182" y="1142989"/>
                </a:lnTo>
                <a:lnTo>
                  <a:pt x="423069" y="1144840"/>
                </a:lnTo>
                <a:lnTo>
                  <a:pt x="423069" y="1329896"/>
                </a:lnTo>
                <a:lnTo>
                  <a:pt x="664898" y="1329896"/>
                </a:lnTo>
                <a:lnTo>
                  <a:pt x="671248" y="1330161"/>
                </a:lnTo>
                <a:lnTo>
                  <a:pt x="677069" y="1331218"/>
                </a:lnTo>
                <a:lnTo>
                  <a:pt x="682890" y="1332540"/>
                </a:lnTo>
                <a:lnTo>
                  <a:pt x="688711" y="1334919"/>
                </a:lnTo>
                <a:lnTo>
                  <a:pt x="694003" y="1337299"/>
                </a:lnTo>
                <a:lnTo>
                  <a:pt x="698765" y="1340207"/>
                </a:lnTo>
                <a:lnTo>
                  <a:pt x="703528" y="1343643"/>
                </a:lnTo>
                <a:lnTo>
                  <a:pt x="708026" y="1347609"/>
                </a:lnTo>
                <a:lnTo>
                  <a:pt x="711994" y="1351839"/>
                </a:lnTo>
                <a:lnTo>
                  <a:pt x="715169" y="1356862"/>
                </a:lnTo>
                <a:lnTo>
                  <a:pt x="718344" y="1361620"/>
                </a:lnTo>
                <a:lnTo>
                  <a:pt x="720726" y="1366908"/>
                </a:lnTo>
                <a:lnTo>
                  <a:pt x="722842" y="1372195"/>
                </a:lnTo>
                <a:lnTo>
                  <a:pt x="724430" y="1378011"/>
                </a:lnTo>
                <a:lnTo>
                  <a:pt x="725223" y="1384092"/>
                </a:lnTo>
                <a:lnTo>
                  <a:pt x="725488" y="1390172"/>
                </a:lnTo>
                <a:lnTo>
                  <a:pt x="725223" y="1396517"/>
                </a:lnTo>
                <a:lnTo>
                  <a:pt x="724430" y="1402333"/>
                </a:lnTo>
                <a:lnTo>
                  <a:pt x="722842" y="1408149"/>
                </a:lnTo>
                <a:lnTo>
                  <a:pt x="720726" y="1413965"/>
                </a:lnTo>
                <a:lnTo>
                  <a:pt x="718344" y="1419252"/>
                </a:lnTo>
                <a:lnTo>
                  <a:pt x="715169" y="1424011"/>
                </a:lnTo>
                <a:lnTo>
                  <a:pt x="711994" y="1429034"/>
                </a:lnTo>
                <a:lnTo>
                  <a:pt x="708026" y="1433264"/>
                </a:lnTo>
                <a:lnTo>
                  <a:pt x="703528" y="1436965"/>
                </a:lnTo>
                <a:lnTo>
                  <a:pt x="698765" y="1440402"/>
                </a:lnTo>
                <a:lnTo>
                  <a:pt x="694003" y="1443574"/>
                </a:lnTo>
                <a:lnTo>
                  <a:pt x="688711" y="1445953"/>
                </a:lnTo>
                <a:lnTo>
                  <a:pt x="682890" y="1448068"/>
                </a:lnTo>
                <a:lnTo>
                  <a:pt x="677069" y="1449654"/>
                </a:lnTo>
                <a:lnTo>
                  <a:pt x="671248" y="1450447"/>
                </a:lnTo>
                <a:lnTo>
                  <a:pt x="664898" y="1450976"/>
                </a:lnTo>
                <a:lnTo>
                  <a:pt x="60589" y="1450976"/>
                </a:lnTo>
                <a:lnTo>
                  <a:pt x="54239" y="1450447"/>
                </a:lnTo>
                <a:lnTo>
                  <a:pt x="48419" y="1449654"/>
                </a:lnTo>
                <a:lnTo>
                  <a:pt x="42598" y="1448068"/>
                </a:lnTo>
                <a:lnTo>
                  <a:pt x="37041" y="1445953"/>
                </a:lnTo>
                <a:lnTo>
                  <a:pt x="31750" y="1443574"/>
                </a:lnTo>
                <a:lnTo>
                  <a:pt x="26723" y="1440402"/>
                </a:lnTo>
                <a:lnTo>
                  <a:pt x="21960" y="1436965"/>
                </a:lnTo>
                <a:lnTo>
                  <a:pt x="17727" y="1433264"/>
                </a:lnTo>
                <a:lnTo>
                  <a:pt x="13758" y="1429034"/>
                </a:lnTo>
                <a:lnTo>
                  <a:pt x="10319" y="1424011"/>
                </a:lnTo>
                <a:lnTo>
                  <a:pt x="7408" y="1419252"/>
                </a:lnTo>
                <a:lnTo>
                  <a:pt x="5027" y="1413965"/>
                </a:lnTo>
                <a:lnTo>
                  <a:pt x="2646" y="1408149"/>
                </a:lnTo>
                <a:lnTo>
                  <a:pt x="1323" y="1402333"/>
                </a:lnTo>
                <a:lnTo>
                  <a:pt x="264" y="1396517"/>
                </a:lnTo>
                <a:lnTo>
                  <a:pt x="0" y="1390172"/>
                </a:lnTo>
                <a:lnTo>
                  <a:pt x="264" y="1384092"/>
                </a:lnTo>
                <a:lnTo>
                  <a:pt x="1323" y="1378011"/>
                </a:lnTo>
                <a:lnTo>
                  <a:pt x="2646" y="1372195"/>
                </a:lnTo>
                <a:lnTo>
                  <a:pt x="5027" y="1366908"/>
                </a:lnTo>
                <a:lnTo>
                  <a:pt x="7408" y="1361620"/>
                </a:lnTo>
                <a:lnTo>
                  <a:pt x="10319" y="1356862"/>
                </a:lnTo>
                <a:lnTo>
                  <a:pt x="13758" y="1351839"/>
                </a:lnTo>
                <a:lnTo>
                  <a:pt x="17727" y="1347609"/>
                </a:lnTo>
                <a:lnTo>
                  <a:pt x="21960" y="1343643"/>
                </a:lnTo>
                <a:lnTo>
                  <a:pt x="26723" y="1340207"/>
                </a:lnTo>
                <a:lnTo>
                  <a:pt x="31750" y="1337299"/>
                </a:lnTo>
                <a:lnTo>
                  <a:pt x="37041" y="1334919"/>
                </a:lnTo>
                <a:lnTo>
                  <a:pt x="42598" y="1332540"/>
                </a:lnTo>
                <a:lnTo>
                  <a:pt x="48419" y="1331218"/>
                </a:lnTo>
                <a:lnTo>
                  <a:pt x="54239" y="1330161"/>
                </a:lnTo>
                <a:lnTo>
                  <a:pt x="60589" y="1329896"/>
                </a:lnTo>
                <a:lnTo>
                  <a:pt x="302419" y="1329896"/>
                </a:lnTo>
                <a:lnTo>
                  <a:pt x="302419" y="1144840"/>
                </a:lnTo>
                <a:lnTo>
                  <a:pt x="291571" y="1142989"/>
                </a:lnTo>
                <a:lnTo>
                  <a:pt x="280459" y="1141139"/>
                </a:lnTo>
                <a:lnTo>
                  <a:pt x="270140" y="1139288"/>
                </a:lnTo>
                <a:lnTo>
                  <a:pt x="259821" y="1136909"/>
                </a:lnTo>
                <a:lnTo>
                  <a:pt x="250032" y="1134001"/>
                </a:lnTo>
                <a:lnTo>
                  <a:pt x="240242" y="1131357"/>
                </a:lnTo>
                <a:lnTo>
                  <a:pt x="230452" y="1128185"/>
                </a:lnTo>
                <a:lnTo>
                  <a:pt x="221457" y="1125277"/>
                </a:lnTo>
                <a:lnTo>
                  <a:pt x="212196" y="1121576"/>
                </a:lnTo>
                <a:lnTo>
                  <a:pt x="203465" y="1117875"/>
                </a:lnTo>
                <a:lnTo>
                  <a:pt x="194734" y="1113909"/>
                </a:lnTo>
                <a:lnTo>
                  <a:pt x="186532" y="1109944"/>
                </a:lnTo>
                <a:lnTo>
                  <a:pt x="178329" y="1105714"/>
                </a:lnTo>
                <a:lnTo>
                  <a:pt x="170392" y="1101219"/>
                </a:lnTo>
                <a:lnTo>
                  <a:pt x="162454" y="1096461"/>
                </a:lnTo>
                <a:lnTo>
                  <a:pt x="155310" y="1091702"/>
                </a:lnTo>
                <a:lnTo>
                  <a:pt x="147902" y="1086944"/>
                </a:lnTo>
                <a:lnTo>
                  <a:pt x="140758" y="1081656"/>
                </a:lnTo>
                <a:lnTo>
                  <a:pt x="133879" y="1076369"/>
                </a:lnTo>
                <a:lnTo>
                  <a:pt x="127264" y="1071082"/>
                </a:lnTo>
                <a:lnTo>
                  <a:pt x="120650" y="1065530"/>
                </a:lnTo>
                <a:lnTo>
                  <a:pt x="114564" y="1059978"/>
                </a:lnTo>
                <a:lnTo>
                  <a:pt x="108479" y="1054162"/>
                </a:lnTo>
                <a:lnTo>
                  <a:pt x="102394" y="1048082"/>
                </a:lnTo>
                <a:lnTo>
                  <a:pt x="97102" y="1042001"/>
                </a:lnTo>
                <a:lnTo>
                  <a:pt x="91546" y="1035921"/>
                </a:lnTo>
                <a:lnTo>
                  <a:pt x="85989" y="1029841"/>
                </a:lnTo>
                <a:lnTo>
                  <a:pt x="81227" y="1023496"/>
                </a:lnTo>
                <a:lnTo>
                  <a:pt x="75935" y="1017151"/>
                </a:lnTo>
                <a:lnTo>
                  <a:pt x="71437" y="1010542"/>
                </a:lnTo>
                <a:lnTo>
                  <a:pt x="66675" y="1003933"/>
                </a:lnTo>
                <a:lnTo>
                  <a:pt x="62177" y="997323"/>
                </a:lnTo>
                <a:lnTo>
                  <a:pt x="53975" y="983841"/>
                </a:lnTo>
                <a:lnTo>
                  <a:pt x="46302" y="970094"/>
                </a:lnTo>
                <a:lnTo>
                  <a:pt x="39687" y="956347"/>
                </a:lnTo>
                <a:lnTo>
                  <a:pt x="33337" y="942335"/>
                </a:lnTo>
                <a:lnTo>
                  <a:pt x="27516" y="928324"/>
                </a:lnTo>
                <a:lnTo>
                  <a:pt x="22489" y="914312"/>
                </a:lnTo>
                <a:lnTo>
                  <a:pt x="17991" y="900830"/>
                </a:lnTo>
                <a:lnTo>
                  <a:pt x="14023" y="886554"/>
                </a:lnTo>
                <a:lnTo>
                  <a:pt x="10583" y="873336"/>
                </a:lnTo>
                <a:lnTo>
                  <a:pt x="7673" y="859853"/>
                </a:lnTo>
                <a:lnTo>
                  <a:pt x="5291" y="846370"/>
                </a:lnTo>
                <a:lnTo>
                  <a:pt x="3439" y="833681"/>
                </a:lnTo>
                <a:lnTo>
                  <a:pt x="1852" y="821255"/>
                </a:lnTo>
                <a:lnTo>
                  <a:pt x="1058" y="809095"/>
                </a:lnTo>
                <a:lnTo>
                  <a:pt x="264" y="797462"/>
                </a:lnTo>
                <a:lnTo>
                  <a:pt x="0" y="786095"/>
                </a:lnTo>
                <a:lnTo>
                  <a:pt x="0" y="544464"/>
                </a:lnTo>
                <a:lnTo>
                  <a:pt x="264" y="538383"/>
                </a:lnTo>
                <a:lnTo>
                  <a:pt x="1323" y="532303"/>
                </a:lnTo>
                <a:lnTo>
                  <a:pt x="2646" y="526487"/>
                </a:lnTo>
                <a:lnTo>
                  <a:pt x="5027" y="521200"/>
                </a:lnTo>
                <a:lnTo>
                  <a:pt x="7408" y="515912"/>
                </a:lnTo>
                <a:lnTo>
                  <a:pt x="10319" y="510889"/>
                </a:lnTo>
                <a:lnTo>
                  <a:pt x="13758" y="506131"/>
                </a:lnTo>
                <a:lnTo>
                  <a:pt x="17727" y="501901"/>
                </a:lnTo>
                <a:lnTo>
                  <a:pt x="21960" y="497935"/>
                </a:lnTo>
                <a:lnTo>
                  <a:pt x="26723" y="494499"/>
                </a:lnTo>
                <a:lnTo>
                  <a:pt x="31750" y="491591"/>
                </a:lnTo>
                <a:lnTo>
                  <a:pt x="37041" y="488947"/>
                </a:lnTo>
                <a:lnTo>
                  <a:pt x="42598" y="487096"/>
                </a:lnTo>
                <a:lnTo>
                  <a:pt x="48419" y="485510"/>
                </a:lnTo>
                <a:lnTo>
                  <a:pt x="54239" y="484453"/>
                </a:lnTo>
                <a:lnTo>
                  <a:pt x="60589" y="484188"/>
                </a:lnTo>
                <a:close/>
                <a:moveTo>
                  <a:pt x="362612" y="0"/>
                </a:moveTo>
                <a:lnTo>
                  <a:pt x="372158" y="265"/>
                </a:lnTo>
                <a:lnTo>
                  <a:pt x="381438" y="1058"/>
                </a:lnTo>
                <a:lnTo>
                  <a:pt x="390454" y="2116"/>
                </a:lnTo>
                <a:lnTo>
                  <a:pt x="399204" y="3967"/>
                </a:lnTo>
                <a:lnTo>
                  <a:pt x="408219" y="5553"/>
                </a:lnTo>
                <a:lnTo>
                  <a:pt x="416705" y="8198"/>
                </a:lnTo>
                <a:lnTo>
                  <a:pt x="424925" y="11107"/>
                </a:lnTo>
                <a:lnTo>
                  <a:pt x="433145" y="14280"/>
                </a:lnTo>
                <a:lnTo>
                  <a:pt x="441630" y="17982"/>
                </a:lnTo>
                <a:lnTo>
                  <a:pt x="449054" y="21949"/>
                </a:lnTo>
                <a:lnTo>
                  <a:pt x="456744" y="26444"/>
                </a:lnTo>
                <a:lnTo>
                  <a:pt x="464169" y="30939"/>
                </a:lnTo>
                <a:lnTo>
                  <a:pt x="471328" y="36228"/>
                </a:lnTo>
                <a:lnTo>
                  <a:pt x="478222" y="41253"/>
                </a:lnTo>
                <a:lnTo>
                  <a:pt x="484851" y="47070"/>
                </a:lnTo>
                <a:lnTo>
                  <a:pt x="490950" y="53152"/>
                </a:lnTo>
                <a:lnTo>
                  <a:pt x="497049" y="59234"/>
                </a:lnTo>
                <a:lnTo>
                  <a:pt x="502882" y="66110"/>
                </a:lnTo>
                <a:lnTo>
                  <a:pt x="508186" y="72721"/>
                </a:lnTo>
                <a:lnTo>
                  <a:pt x="513224" y="80125"/>
                </a:lnTo>
                <a:lnTo>
                  <a:pt x="517997" y="87265"/>
                </a:lnTo>
                <a:lnTo>
                  <a:pt x="522504" y="94934"/>
                </a:lnTo>
                <a:lnTo>
                  <a:pt x="526482" y="102602"/>
                </a:lnTo>
                <a:lnTo>
                  <a:pt x="530194" y="110800"/>
                </a:lnTo>
                <a:lnTo>
                  <a:pt x="533111" y="118998"/>
                </a:lnTo>
                <a:lnTo>
                  <a:pt x="536293" y="127195"/>
                </a:lnTo>
                <a:lnTo>
                  <a:pt x="538679" y="136186"/>
                </a:lnTo>
                <a:lnTo>
                  <a:pt x="540536" y="144648"/>
                </a:lnTo>
                <a:lnTo>
                  <a:pt x="542392" y="153903"/>
                </a:lnTo>
                <a:lnTo>
                  <a:pt x="543187" y="162630"/>
                </a:lnTo>
                <a:lnTo>
                  <a:pt x="544248" y="172150"/>
                </a:lnTo>
                <a:lnTo>
                  <a:pt x="544513" y="181141"/>
                </a:lnTo>
                <a:lnTo>
                  <a:pt x="544513" y="483394"/>
                </a:lnTo>
                <a:lnTo>
                  <a:pt x="180975" y="483394"/>
                </a:lnTo>
                <a:lnTo>
                  <a:pt x="180975" y="181141"/>
                </a:lnTo>
                <a:lnTo>
                  <a:pt x="181240" y="172150"/>
                </a:lnTo>
                <a:lnTo>
                  <a:pt x="181771" y="162630"/>
                </a:lnTo>
                <a:lnTo>
                  <a:pt x="183097" y="153903"/>
                </a:lnTo>
                <a:lnTo>
                  <a:pt x="184422" y="144648"/>
                </a:lnTo>
                <a:lnTo>
                  <a:pt x="186809" y="136186"/>
                </a:lnTo>
                <a:lnTo>
                  <a:pt x="189195" y="127195"/>
                </a:lnTo>
                <a:lnTo>
                  <a:pt x="191847" y="118998"/>
                </a:lnTo>
                <a:lnTo>
                  <a:pt x="195294" y="110800"/>
                </a:lnTo>
                <a:lnTo>
                  <a:pt x="199006" y="102602"/>
                </a:lnTo>
                <a:lnTo>
                  <a:pt x="202984" y="94934"/>
                </a:lnTo>
                <a:lnTo>
                  <a:pt x="207226" y="87265"/>
                </a:lnTo>
                <a:lnTo>
                  <a:pt x="211999" y="80125"/>
                </a:lnTo>
                <a:lnTo>
                  <a:pt x="217037" y="72721"/>
                </a:lnTo>
                <a:lnTo>
                  <a:pt x="222341" y="66110"/>
                </a:lnTo>
                <a:lnTo>
                  <a:pt x="228174" y="59234"/>
                </a:lnTo>
                <a:lnTo>
                  <a:pt x="234008" y="53152"/>
                </a:lnTo>
                <a:lnTo>
                  <a:pt x="240372" y="47070"/>
                </a:lnTo>
                <a:lnTo>
                  <a:pt x="247266" y="41253"/>
                </a:lnTo>
                <a:lnTo>
                  <a:pt x="253895" y="36228"/>
                </a:lnTo>
                <a:lnTo>
                  <a:pt x="261054" y="30939"/>
                </a:lnTo>
                <a:lnTo>
                  <a:pt x="268479" y="26444"/>
                </a:lnTo>
                <a:lnTo>
                  <a:pt x="275903" y="21949"/>
                </a:lnTo>
                <a:lnTo>
                  <a:pt x="283858" y="17982"/>
                </a:lnTo>
                <a:lnTo>
                  <a:pt x="291813" y="14280"/>
                </a:lnTo>
                <a:lnTo>
                  <a:pt x="300033" y="11107"/>
                </a:lnTo>
                <a:lnTo>
                  <a:pt x="308518" y="8198"/>
                </a:lnTo>
                <a:lnTo>
                  <a:pt x="317269" y="5553"/>
                </a:lnTo>
                <a:lnTo>
                  <a:pt x="326019" y="3967"/>
                </a:lnTo>
                <a:lnTo>
                  <a:pt x="334770" y="2116"/>
                </a:lnTo>
                <a:lnTo>
                  <a:pt x="344050" y="1058"/>
                </a:lnTo>
                <a:lnTo>
                  <a:pt x="353331" y="265"/>
                </a:lnTo>
                <a:lnTo>
                  <a:pt x="36261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KSO_Shape"/>
          <p:cNvSpPr/>
          <p:nvPr/>
        </p:nvSpPr>
        <p:spPr bwMode="auto">
          <a:xfrm>
            <a:off x="9337141" y="2844829"/>
            <a:ext cx="757083" cy="569074"/>
          </a:xfrm>
          <a:custGeom>
            <a:avLst/>
            <a:gdLst>
              <a:gd name="T0" fmla="*/ 2147483646 w 108"/>
              <a:gd name="T1" fmla="*/ 2147483646 h 81"/>
              <a:gd name="T2" fmla="*/ 2147483646 w 108"/>
              <a:gd name="T3" fmla="*/ 2147483646 h 81"/>
              <a:gd name="T4" fmla="*/ 2147483646 w 108"/>
              <a:gd name="T5" fmla="*/ 2147483646 h 81"/>
              <a:gd name="T6" fmla="*/ 2147483646 w 108"/>
              <a:gd name="T7" fmla="*/ 2147483646 h 81"/>
              <a:gd name="T8" fmla="*/ 2147483646 w 108"/>
              <a:gd name="T9" fmla="*/ 2147483646 h 81"/>
              <a:gd name="T10" fmla="*/ 2147483646 w 108"/>
              <a:gd name="T11" fmla="*/ 2147483646 h 81"/>
              <a:gd name="T12" fmla="*/ 2147483646 w 108"/>
              <a:gd name="T13" fmla="*/ 2147483646 h 81"/>
              <a:gd name="T14" fmla="*/ 2147483646 w 108"/>
              <a:gd name="T15" fmla="*/ 2147483646 h 81"/>
              <a:gd name="T16" fmla="*/ 2147483646 w 108"/>
              <a:gd name="T17" fmla="*/ 2147483646 h 81"/>
              <a:gd name="T18" fmla="*/ 2147483646 w 108"/>
              <a:gd name="T19" fmla="*/ 2147483646 h 81"/>
              <a:gd name="T20" fmla="*/ 2147483646 w 108"/>
              <a:gd name="T21" fmla="*/ 2147483646 h 81"/>
              <a:gd name="T22" fmla="*/ 2147483646 w 108"/>
              <a:gd name="T23" fmla="*/ 2147483646 h 81"/>
              <a:gd name="T24" fmla="*/ 2147483646 w 108"/>
              <a:gd name="T25" fmla="*/ 2147483646 h 81"/>
              <a:gd name="T26" fmla="*/ 2147483646 w 108"/>
              <a:gd name="T27" fmla="*/ 2147483646 h 81"/>
              <a:gd name="T28" fmla="*/ 2147483646 w 108"/>
              <a:gd name="T29" fmla="*/ 2147483646 h 81"/>
              <a:gd name="T30" fmla="*/ 0 w 108"/>
              <a:gd name="T31" fmla="*/ 2147483646 h 81"/>
              <a:gd name="T32" fmla="*/ 2147483646 w 108"/>
              <a:gd name="T33" fmla="*/ 2147483646 h 81"/>
              <a:gd name="T34" fmla="*/ 2147483646 w 108"/>
              <a:gd name="T35" fmla="*/ 2147483646 h 81"/>
              <a:gd name="T36" fmla="*/ 2147483646 w 108"/>
              <a:gd name="T37" fmla="*/ 2147483646 h 81"/>
              <a:gd name="T38" fmla="*/ 2147483646 w 108"/>
              <a:gd name="T39" fmla="*/ 2147483646 h 81"/>
              <a:gd name="T40" fmla="*/ 2147483646 w 108"/>
              <a:gd name="T41" fmla="*/ 2147483646 h 81"/>
              <a:gd name="T42" fmla="*/ 2147483646 w 108"/>
              <a:gd name="T43" fmla="*/ 2147483646 h 81"/>
              <a:gd name="T44" fmla="*/ 2147483646 w 108"/>
              <a:gd name="T45" fmla="*/ 2147483646 h 81"/>
              <a:gd name="T46" fmla="*/ 2147483646 w 108"/>
              <a:gd name="T47" fmla="*/ 2147483646 h 81"/>
              <a:gd name="T48" fmla="*/ 2147483646 w 108"/>
              <a:gd name="T49" fmla="*/ 2147483646 h 81"/>
              <a:gd name="T50" fmla="*/ 2147483646 w 108"/>
              <a:gd name="T51" fmla="*/ 2147483646 h 81"/>
              <a:gd name="T52" fmla="*/ 2147483646 w 108"/>
              <a:gd name="T53" fmla="*/ 2147483646 h 81"/>
              <a:gd name="T54" fmla="*/ 2147483646 w 108"/>
              <a:gd name="T55" fmla="*/ 2147483646 h 81"/>
              <a:gd name="T56" fmla="*/ 2147483646 w 108"/>
              <a:gd name="T57" fmla="*/ 2147483646 h 81"/>
              <a:gd name="T58" fmla="*/ 2147483646 w 108"/>
              <a:gd name="T59" fmla="*/ 2147483646 h 81"/>
              <a:gd name="T60" fmla="*/ 2147483646 w 108"/>
              <a:gd name="T61" fmla="*/ 2147483646 h 81"/>
              <a:gd name="T62" fmla="*/ 2147483646 w 108"/>
              <a:gd name="T63" fmla="*/ 2147483646 h 81"/>
              <a:gd name="T64" fmla="*/ 2147483646 w 108"/>
              <a:gd name="T65" fmla="*/ 2147483646 h 81"/>
              <a:gd name="T66" fmla="*/ 2147483646 w 108"/>
              <a:gd name="T67" fmla="*/ 2147483646 h 81"/>
              <a:gd name="T68" fmla="*/ 2147483646 w 108"/>
              <a:gd name="T69" fmla="*/ 2147483646 h 81"/>
              <a:gd name="T70" fmla="*/ 2147483646 w 108"/>
              <a:gd name="T71" fmla="*/ 2147483646 h 81"/>
              <a:gd name="T72" fmla="*/ 2147483646 w 108"/>
              <a:gd name="T73" fmla="*/ 2147483646 h 81"/>
              <a:gd name="T74" fmla="*/ 2147483646 w 108"/>
              <a:gd name="T75" fmla="*/ 2147483646 h 8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8" h="81">
                <a:moveTo>
                  <a:pt x="3" y="54"/>
                </a:moveTo>
                <a:cubicBezTo>
                  <a:pt x="9" y="51"/>
                  <a:pt x="15" y="49"/>
                  <a:pt x="21" y="47"/>
                </a:cubicBezTo>
                <a:cubicBezTo>
                  <a:pt x="23" y="45"/>
                  <a:pt x="24" y="44"/>
                  <a:pt x="26" y="43"/>
                </a:cubicBezTo>
                <a:cubicBezTo>
                  <a:pt x="35" y="62"/>
                  <a:pt x="35" y="62"/>
                  <a:pt x="35" y="62"/>
                </a:cubicBezTo>
                <a:cubicBezTo>
                  <a:pt x="43" y="43"/>
                  <a:pt x="43" y="43"/>
                  <a:pt x="43" y="43"/>
                </a:cubicBezTo>
                <a:cubicBezTo>
                  <a:pt x="45" y="44"/>
                  <a:pt x="46" y="46"/>
                  <a:pt x="48" y="47"/>
                </a:cubicBezTo>
                <a:cubicBezTo>
                  <a:pt x="60" y="51"/>
                  <a:pt x="60" y="51"/>
                  <a:pt x="60" y="51"/>
                </a:cubicBezTo>
                <a:cubicBezTo>
                  <a:pt x="60" y="51"/>
                  <a:pt x="61" y="50"/>
                  <a:pt x="61" y="50"/>
                </a:cubicBezTo>
                <a:cubicBezTo>
                  <a:pt x="65" y="48"/>
                  <a:pt x="69" y="47"/>
                  <a:pt x="72" y="46"/>
                </a:cubicBezTo>
                <a:cubicBezTo>
                  <a:pt x="75" y="52"/>
                  <a:pt x="79" y="57"/>
                  <a:pt x="84" y="60"/>
                </a:cubicBezTo>
                <a:cubicBezTo>
                  <a:pt x="89" y="57"/>
                  <a:pt x="93" y="52"/>
                  <a:pt x="96" y="46"/>
                </a:cubicBezTo>
                <a:cubicBezTo>
                  <a:pt x="99" y="47"/>
                  <a:pt x="102" y="48"/>
                  <a:pt x="105" y="48"/>
                </a:cubicBezTo>
                <a:cubicBezTo>
                  <a:pt x="108" y="53"/>
                  <a:pt x="108" y="64"/>
                  <a:pt x="108" y="71"/>
                </a:cubicBezTo>
                <a:cubicBezTo>
                  <a:pt x="70" y="71"/>
                  <a:pt x="70" y="71"/>
                  <a:pt x="70" y="71"/>
                </a:cubicBezTo>
                <a:cubicBezTo>
                  <a:pt x="70" y="74"/>
                  <a:pt x="70" y="77"/>
                  <a:pt x="70" y="81"/>
                </a:cubicBezTo>
                <a:cubicBezTo>
                  <a:pt x="47" y="81"/>
                  <a:pt x="24" y="81"/>
                  <a:pt x="0" y="81"/>
                </a:cubicBezTo>
                <a:cubicBezTo>
                  <a:pt x="0" y="68"/>
                  <a:pt x="1" y="58"/>
                  <a:pt x="3" y="54"/>
                </a:cubicBezTo>
                <a:close/>
                <a:moveTo>
                  <a:pt x="74" y="26"/>
                </a:moveTo>
                <a:cubicBezTo>
                  <a:pt x="79" y="27"/>
                  <a:pt x="89" y="26"/>
                  <a:pt x="94" y="24"/>
                </a:cubicBezTo>
                <a:cubicBezTo>
                  <a:pt x="94" y="27"/>
                  <a:pt x="94" y="32"/>
                  <a:pt x="92" y="37"/>
                </a:cubicBezTo>
                <a:cubicBezTo>
                  <a:pt x="91" y="39"/>
                  <a:pt x="90" y="40"/>
                  <a:pt x="89" y="41"/>
                </a:cubicBezTo>
                <a:cubicBezTo>
                  <a:pt x="99" y="42"/>
                  <a:pt x="99" y="42"/>
                  <a:pt x="99" y="42"/>
                </a:cubicBezTo>
                <a:cubicBezTo>
                  <a:pt x="99" y="42"/>
                  <a:pt x="98" y="33"/>
                  <a:pt x="98" y="31"/>
                </a:cubicBezTo>
                <a:cubicBezTo>
                  <a:pt x="102" y="2"/>
                  <a:pt x="65" y="2"/>
                  <a:pt x="69" y="31"/>
                </a:cubicBezTo>
                <a:cubicBezTo>
                  <a:pt x="69" y="33"/>
                  <a:pt x="68" y="42"/>
                  <a:pt x="68" y="42"/>
                </a:cubicBezTo>
                <a:cubicBezTo>
                  <a:pt x="78" y="41"/>
                  <a:pt x="78" y="41"/>
                  <a:pt x="78" y="41"/>
                </a:cubicBezTo>
                <a:cubicBezTo>
                  <a:pt x="77" y="40"/>
                  <a:pt x="76" y="39"/>
                  <a:pt x="75" y="37"/>
                </a:cubicBezTo>
                <a:cubicBezTo>
                  <a:pt x="74" y="33"/>
                  <a:pt x="73" y="29"/>
                  <a:pt x="74" y="26"/>
                </a:cubicBezTo>
                <a:cubicBezTo>
                  <a:pt x="74" y="26"/>
                  <a:pt x="74" y="26"/>
                  <a:pt x="74" y="26"/>
                </a:cubicBezTo>
                <a:close/>
                <a:moveTo>
                  <a:pt x="22" y="30"/>
                </a:moveTo>
                <a:cubicBezTo>
                  <a:pt x="21" y="25"/>
                  <a:pt x="21" y="21"/>
                  <a:pt x="23" y="15"/>
                </a:cubicBezTo>
                <a:cubicBezTo>
                  <a:pt x="29" y="11"/>
                  <a:pt x="37" y="17"/>
                  <a:pt x="47" y="15"/>
                </a:cubicBezTo>
                <a:cubicBezTo>
                  <a:pt x="48" y="20"/>
                  <a:pt x="48" y="24"/>
                  <a:pt x="48" y="31"/>
                </a:cubicBezTo>
                <a:cubicBezTo>
                  <a:pt x="48" y="31"/>
                  <a:pt x="52" y="27"/>
                  <a:pt x="52" y="25"/>
                </a:cubicBezTo>
                <a:cubicBezTo>
                  <a:pt x="53" y="22"/>
                  <a:pt x="52" y="10"/>
                  <a:pt x="50" y="8"/>
                </a:cubicBezTo>
                <a:cubicBezTo>
                  <a:pt x="45" y="0"/>
                  <a:pt x="26" y="0"/>
                  <a:pt x="20" y="6"/>
                </a:cubicBezTo>
                <a:cubicBezTo>
                  <a:pt x="18" y="8"/>
                  <a:pt x="16" y="25"/>
                  <a:pt x="18" y="27"/>
                </a:cubicBezTo>
                <a:cubicBezTo>
                  <a:pt x="20" y="29"/>
                  <a:pt x="22" y="30"/>
                  <a:pt x="22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alpha val="3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9631"/>
            <a:ext cx="12192000" cy="38825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3" b="30872"/>
          <a:stretch>
            <a:fillRect/>
          </a:stretch>
        </p:blipFill>
        <p:spPr>
          <a:xfrm>
            <a:off x="459456" y="103151"/>
            <a:ext cx="11273087" cy="3695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文本框 14"/>
          <p:cNvSpPr txBox="1"/>
          <p:nvPr/>
        </p:nvSpPr>
        <p:spPr>
          <a:xfrm>
            <a:off x="2632955" y="518596"/>
            <a:ext cx="86767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功能分析</a:t>
            </a:r>
            <a:endParaRPr lang="zh-CN" altLang="en-US" sz="60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40516" y="4083876"/>
            <a:ext cx="868680" cy="92202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dist"/>
            <a:r>
              <a:rPr lang="zh-CN" altLang="en-US" sz="5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添</a:t>
            </a:r>
            <a:endParaRPr lang="zh-CN" altLang="en-US" sz="5400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32349" y="4083876"/>
            <a:ext cx="868680" cy="92202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dist"/>
            <a:r>
              <a:rPr lang="zh-CN" altLang="en-US" sz="5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查</a:t>
            </a:r>
            <a:endParaRPr lang="zh-CN" altLang="en-US" sz="5400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3125" y="5116830"/>
            <a:ext cx="23291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添加近期任务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添加辅导书收藏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添加报考专业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添加心仪院校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13810" y="5005705"/>
            <a:ext cx="2540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查询考研大纲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查询考研倒计时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查询其他学校信息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查询考研辅导书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查看社区帖子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查看考研资讯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58149" y="4083876"/>
            <a:ext cx="868680" cy="92202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p>
            <a:pPr algn="dist"/>
            <a:r>
              <a:rPr lang="zh-CN" altLang="en-US" sz="5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改</a:t>
            </a:r>
            <a:endParaRPr lang="zh-CN" altLang="en-US" sz="5400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224395" y="5116830"/>
            <a:ext cx="25076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修改个人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79565" y="1914326"/>
            <a:ext cx="86767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6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6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添</a:t>
            </a:r>
            <a:r>
              <a:rPr lang="en-US" altLang="zh-CN" sz="6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6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en-US" altLang="zh-CN" sz="6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6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改</a:t>
            </a:r>
            <a:endParaRPr lang="zh-CN" altLang="en-US" sz="60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" grpId="0"/>
      <p:bldP spid="3" grpId="0"/>
      <p:bldP spid="6" grpId="0" animBg="1"/>
      <p:bldP spid="17" grpId="0"/>
      <p:bldP spid="19" grpId="1" animBg="1"/>
      <p:bldP spid="20" grpId="1" animBg="1"/>
      <p:bldP spid="2" grpId="1"/>
      <p:bldP spid="3" grpId="1"/>
      <p:bldP spid="6" grpId="1" animBg="1"/>
      <p:bldP spid="1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20068" y="1174536"/>
            <a:ext cx="9151865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700" b="0" i="0" u="none" strike="noStrike" kern="1200" cap="none" spc="0" normalizeH="0" baseline="0" noProof="0" dirty="0">
                <a:ln w="0"/>
                <a:solidFill>
                  <a:prstClr val="white">
                    <a:lumMod val="7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Impact" panose="020B0806030902050204" charset="0"/>
                <a:ea typeface="等线" panose="02010600030101010101" pitchFamily="2" charset="-122"/>
                <a:cs typeface="+mn-cs"/>
              </a:rPr>
              <a:t>WORK</a:t>
            </a:r>
            <a:endParaRPr kumimoji="0" lang="zh-CN" altLang="en-US" sz="28700" b="0" i="0" u="none" strike="noStrike" kern="1200" cap="none" spc="0" normalizeH="0" baseline="0" noProof="0" dirty="0">
              <a:ln w="0"/>
              <a:solidFill>
                <a:prstClr val="white">
                  <a:lumMod val="7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Impact" panose="020B080603090205020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5875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2865198" y="833120"/>
            <a:ext cx="5252720" cy="4968240"/>
          </a:xfrm>
          <a:prstGeom prst="parallelogram">
            <a:avLst>
              <a:gd name="adj" fmla="val 91298"/>
            </a:avLst>
          </a:prstGeom>
          <a:solidFill>
            <a:srgbClr val="056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4940207" y="2504388"/>
            <a:ext cx="2748280" cy="2296160"/>
          </a:xfrm>
          <a:prstGeom prst="parallelogram">
            <a:avLst>
              <a:gd name="adj" fmla="val 91298"/>
            </a:avLst>
          </a:prstGeom>
          <a:solidFill>
            <a:srgbClr val="056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72662" y="2929193"/>
            <a:ext cx="424667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gency FB" panose="020B0503020202020204" pitchFamily="34" charset="0"/>
                <a:ea typeface="等线" panose="02010600030101010101" pitchFamily="2" charset="-122"/>
                <a:cs typeface="+mn-cs"/>
              </a:rPr>
              <a:t>TEAM WORK</a:t>
            </a:r>
            <a:endParaRPr kumimoji="0" lang="zh-CN" altLang="en-US" sz="8800" b="0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gency FB" panose="020B05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9392" y="2715751"/>
            <a:ext cx="261321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600" normalizeH="0" baseline="0" noProof="0" dirty="0">
                <a:ln w="0"/>
                <a:solidFill>
                  <a:prstClr val="white">
                    <a:lumMod val="8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gency FB" panose="020B0503020202020204" pitchFamily="34" charset="0"/>
                <a:ea typeface="等线" panose="02010600030101010101" pitchFamily="2" charset="-122"/>
                <a:cs typeface="+mn-cs"/>
              </a:rPr>
              <a:t>Jing he Miao Zhu</a:t>
            </a:r>
            <a:endParaRPr kumimoji="0" lang="zh-CN" altLang="en-US" sz="1800" b="0" i="0" u="none" strike="noStrike" kern="1200" cap="none" spc="600" normalizeH="0" baseline="0" noProof="0" dirty="0">
              <a:ln w="0"/>
              <a:solidFill>
                <a:prstClr val="white">
                  <a:lumMod val="8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gency FB" panose="020B0503020202020204" pitchFamily="34" charset="0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 descr="A69A2B00E45F5163C8D0297927BF5BA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42060"/>
            <a:ext cx="2744470" cy="5615940"/>
          </a:xfrm>
          <a:prstGeom prst="rect">
            <a:avLst/>
          </a:prstGeom>
        </p:spPr>
      </p:pic>
      <p:pic>
        <p:nvPicPr>
          <p:cNvPr id="3" name="图片 2" descr="03C699311899D709D84DD4BA6BB72C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845" y="832485"/>
            <a:ext cx="3039745" cy="6025515"/>
          </a:xfrm>
          <a:prstGeom prst="rect">
            <a:avLst/>
          </a:prstGeom>
        </p:spPr>
      </p:pic>
      <p:pic>
        <p:nvPicPr>
          <p:cNvPr id="4" name="图片 3" descr="B629E9938A6BDF0A316E8E444E329FF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590" y="0"/>
            <a:ext cx="3185795" cy="6904355"/>
          </a:xfrm>
          <a:prstGeom prst="rect">
            <a:avLst/>
          </a:prstGeom>
        </p:spPr>
      </p:pic>
      <p:pic>
        <p:nvPicPr>
          <p:cNvPr id="5" name="图片 4" descr="E7CD4E88EFC96F506DC4809B3DA88CF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385" y="15875"/>
            <a:ext cx="3171190" cy="68732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61620" y="138430"/>
            <a:ext cx="3982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两种时间设置</a:t>
            </a:r>
            <a:endParaRPr lang="zh-CN" altLang="en-US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alpha val="3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5855" y="1981144"/>
            <a:ext cx="1206955" cy="3098856"/>
          </a:xfrm>
          <a:prstGeom prst="rect">
            <a:avLst/>
          </a:prstGeom>
          <a:solidFill>
            <a:srgbClr val="92D050">
              <a:alpha val="81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ea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000" b="0" i="0" u="none" strike="noStrike" kern="0" cap="none" spc="600" normalizeH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6319" y="2713414"/>
            <a:ext cx="382068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产品测试</a:t>
            </a:r>
            <a:endParaRPr lang="en-US" altLang="zh-CN" sz="4000" dirty="0" smtClean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6205" y="3463925"/>
            <a:ext cx="4050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10030" y="4656397"/>
            <a:ext cx="3269086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测试我们使用的是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postman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81060" y="488950"/>
            <a:ext cx="3206115" cy="1694180"/>
          </a:xfrm>
          <a:prstGeom prst="rect">
            <a:avLst/>
          </a:prstGeom>
          <a:solidFill>
            <a:schemeClr val="bg1">
              <a:alpha val="13000"/>
            </a:schemeClr>
          </a:solidFill>
          <a:ln w="57150">
            <a:solidFill>
              <a:srgbClr val="F6C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rgbClr val="318C80">
                  <a:lumMod val="75000"/>
                </a:srgb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36355" y="935990"/>
            <a:ext cx="2295525" cy="800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010" y="2321560"/>
            <a:ext cx="7021830" cy="3963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  <p:bldP spid="7" grpId="0"/>
      <p:bldP spid="8" grpId="0"/>
      <p:bldP spid="1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户外, 雪花, 天空, 树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" t="14529" b="14078"/>
          <a:stretch>
            <a:fillRect/>
          </a:stretch>
        </p:blipFill>
        <p:spPr>
          <a:xfrm>
            <a:off x="4587803" y="0"/>
            <a:ext cx="3482220" cy="37433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5240" y="6104890"/>
            <a:ext cx="12192000" cy="755015"/>
          </a:xfrm>
          <a:prstGeom prst="rect">
            <a:avLst/>
          </a:pr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1" name="图片 10" descr="图片包含 监视器, 室内&#10;&#10;描述已自动生成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94" t="46578" r="44"/>
          <a:stretch>
            <a:fillRect/>
          </a:stretch>
        </p:blipFill>
        <p:spPr>
          <a:xfrm>
            <a:off x="4320984" y="-1"/>
            <a:ext cx="3844437" cy="4071937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37625" y="-1"/>
            <a:ext cx="4392680" cy="860426"/>
            <a:chOff x="337625" y="-1"/>
            <a:chExt cx="4392680" cy="860426"/>
          </a:xfrm>
        </p:grpSpPr>
        <p:sp>
          <p:nvSpPr>
            <p:cNvPr id="3" name="矩形 2"/>
            <p:cNvSpPr/>
            <p:nvPr/>
          </p:nvSpPr>
          <p:spPr>
            <a:xfrm>
              <a:off x="337625" y="-1"/>
              <a:ext cx="211015" cy="576775"/>
            </a:xfrm>
            <a:prstGeom prst="rect">
              <a:avLst/>
            </a:prstGeom>
            <a:solidFill>
              <a:srgbClr val="FFD6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48640" y="0"/>
              <a:ext cx="4181665" cy="860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565656"/>
                  </a:solidFill>
                  <a:cs typeface="+mn-ea"/>
                  <a:sym typeface="+mn-lt"/>
                </a:rPr>
                <a:t>测试样例</a:t>
              </a:r>
              <a:endParaRPr lang="en-US" altLang="zh-CN" sz="2400" b="1" dirty="0">
                <a:solidFill>
                  <a:srgbClr val="565656"/>
                </a:solidFill>
                <a:cs typeface="+mn-ea"/>
                <a:sym typeface="+mn-lt"/>
              </a:endParaRPr>
            </a:p>
            <a:p>
              <a:r>
                <a:rPr lang="en-US" altLang="zh-CN" sz="1400" dirty="0">
                  <a:solidFill>
                    <a:srgbClr val="565656"/>
                  </a:solidFill>
                  <a:cs typeface="+mn-ea"/>
                  <a:sym typeface="+mn-lt"/>
                </a:rPr>
                <a:t>  test</a:t>
              </a:r>
              <a:endParaRPr lang="en-US" altLang="zh-CN" sz="1400" dirty="0">
                <a:solidFill>
                  <a:srgbClr val="565656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6" name="图形 25" descr="铅笔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8688" y="1249167"/>
            <a:ext cx="692591" cy="692591"/>
          </a:xfrm>
          <a:prstGeom prst="rect">
            <a:avLst/>
          </a:prstGeom>
        </p:spPr>
      </p:pic>
      <p:pic>
        <p:nvPicPr>
          <p:cNvPr id="28" name="图形 27" descr="植物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20046" y="910292"/>
            <a:ext cx="914400" cy="914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76520" y="509270"/>
            <a:ext cx="21336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研途</a:t>
            </a:r>
            <a:endParaRPr lang="zh-CN" altLang="en-US" sz="5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68FB94A2247EB053C232A0EE8A724F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820" y="1016635"/>
            <a:ext cx="2346960" cy="5088255"/>
          </a:xfrm>
          <a:prstGeom prst="rect">
            <a:avLst/>
          </a:prstGeom>
        </p:spPr>
      </p:pic>
      <p:pic>
        <p:nvPicPr>
          <p:cNvPr id="7" name="图片 6" descr="E18592DBE364D34E5470460202AEEF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83725" y="789305"/>
            <a:ext cx="2452370" cy="53155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Группа 71"/>
          <p:cNvGrpSpPr/>
          <p:nvPr/>
        </p:nvGrpSpPr>
        <p:grpSpPr>
          <a:xfrm>
            <a:off x="2694305" y="4173220"/>
            <a:ext cx="2258695" cy="2215515"/>
            <a:chOff x="18697297" y="3690442"/>
            <a:chExt cx="4045447" cy="3621588"/>
          </a:xfrm>
        </p:grpSpPr>
        <p:sp>
          <p:nvSpPr>
            <p:cNvPr id="73" name="Текст 12"/>
            <p:cNvSpPr txBox="1"/>
            <p:nvPr/>
          </p:nvSpPr>
          <p:spPr>
            <a:xfrm>
              <a:off x="18697297" y="4339193"/>
              <a:ext cx="4045447" cy="2972837"/>
            </a:xfrm>
            <a:prstGeom prst="rect">
              <a:avLst/>
            </a:prstGeom>
          </p:spPr>
          <p:txBody>
            <a:bodyPr/>
            <a:lstStyle>
              <a:lvl1pPr marL="0" indent="0" algn="l" defTabSz="2438400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00" indent="-7620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000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200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400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62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4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6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8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2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cs typeface="Roboto Medium" charset="0"/>
                </a:rPr>
                <a:t>大二大三有意向但对考研不是很了解的学生</a:t>
              </a:r>
              <a:endParaRPr lang="en-US" sz="1200" dirty="0">
                <a:solidFill>
                  <a:schemeClr val="accent2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Roboto Medium" charset="0"/>
              </a:endParaRPr>
            </a:p>
            <a:p>
              <a:r>
                <a:rPr lang="zh-CN" altLang="en-US" sz="1400" dirty="0">
                  <a:solidFill>
                    <a:schemeClr val="tx2"/>
                  </a:solidFill>
                  <a:uFillTx/>
                  <a:latin typeface="Roboto Light" charset="0"/>
                  <a:ea typeface="Roboto Light" charset="0"/>
                  <a:cs typeface="Roboto Light" charset="0"/>
                </a:rPr>
                <a:t>这个阶段的学生需要知道考研的具体内容以及考研的大概目标</a:t>
              </a:r>
              <a:endParaRPr lang="zh-CN" altLang="en-US" sz="1400" dirty="0">
                <a:solidFill>
                  <a:schemeClr val="tx2"/>
                </a:solidFill>
                <a:uFillTx/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74" name="Овал 73"/>
            <p:cNvSpPr/>
            <p:nvPr/>
          </p:nvSpPr>
          <p:spPr>
            <a:xfrm>
              <a:off x="18697297" y="3690442"/>
              <a:ext cx="720331" cy="7203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latin typeface="等线 Light" panose="02010600030101010101" pitchFamily="2" charset="-122"/>
                  <a:ea typeface="等线 Light" panose="02010600030101010101" pitchFamily="2" charset="-122"/>
                  <a:cs typeface="Roboto Medium" charset="0"/>
                </a:rPr>
                <a:t>1</a:t>
              </a:r>
              <a:endParaRPr lang="en-US" sz="1400" dirty="0">
                <a:latin typeface="等线 Light" panose="02010600030101010101" pitchFamily="2" charset="-122"/>
                <a:ea typeface="等线 Light" panose="02010600030101010101" pitchFamily="2" charset="-122"/>
                <a:cs typeface="Roboto Medium" charset="0"/>
              </a:endParaRPr>
            </a:p>
          </p:txBody>
        </p:sp>
      </p:grpSp>
      <p:grpSp>
        <p:nvGrpSpPr>
          <p:cNvPr id="75" name="Группа 74"/>
          <p:cNvGrpSpPr/>
          <p:nvPr/>
        </p:nvGrpSpPr>
        <p:grpSpPr>
          <a:xfrm>
            <a:off x="5935735" y="4496639"/>
            <a:ext cx="2022226" cy="1383538"/>
            <a:chOff x="18589034" y="6987264"/>
            <a:chExt cx="4044920" cy="2767396"/>
          </a:xfrm>
        </p:grpSpPr>
        <p:sp>
          <p:nvSpPr>
            <p:cNvPr id="76" name="Текст 12"/>
            <p:cNvSpPr txBox="1"/>
            <p:nvPr/>
          </p:nvSpPr>
          <p:spPr>
            <a:xfrm>
              <a:off x="18589034" y="7759398"/>
              <a:ext cx="4044920" cy="1995262"/>
            </a:xfrm>
            <a:prstGeom prst="rect">
              <a:avLst/>
            </a:prstGeom>
          </p:spPr>
          <p:txBody>
            <a:bodyPr/>
            <a:lstStyle>
              <a:lvl1pPr marL="0" indent="0" algn="l" defTabSz="2438400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00" indent="-7620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000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200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400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62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4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6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8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ru-RU" sz="1800" dirty="0">
                  <a:solidFill>
                    <a:schemeClr val="accent3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cs typeface="Roboto Medium" charset="0"/>
                </a:rPr>
                <a:t>备考阶段的大学生</a:t>
              </a:r>
              <a:endParaRPr lang="en-US" sz="1200" dirty="0">
                <a:solidFill>
                  <a:schemeClr val="accent3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Roboto Medium" charset="0"/>
              </a:endParaRPr>
            </a:p>
            <a:p>
              <a:r>
                <a:rPr lang="zh-CN" altLang="en-US" sz="1400" dirty="0">
                  <a:latin typeface="Roboto Light" charset="0"/>
                  <a:ea typeface="Roboto Light" charset="0"/>
                  <a:cs typeface="Roboto Light" charset="0"/>
                </a:rPr>
                <a:t>可以给自己增添任务以及收到最近的考研咨询，还有查找对自己有帮助的辅导书</a:t>
              </a:r>
              <a:endParaRPr lang="zh-CN" altLang="en-US" sz="14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77" name="Овал 76"/>
            <p:cNvSpPr/>
            <p:nvPr/>
          </p:nvSpPr>
          <p:spPr>
            <a:xfrm>
              <a:off x="18697297" y="6987264"/>
              <a:ext cx="720331" cy="7203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latin typeface="等线 Light" panose="02010600030101010101" pitchFamily="2" charset="-122"/>
                  <a:ea typeface="等线 Light" panose="02010600030101010101" pitchFamily="2" charset="-122"/>
                  <a:cs typeface="Roboto Medium" charset="0"/>
                </a:rPr>
                <a:t>2</a:t>
              </a:r>
              <a:endParaRPr lang="en-US" sz="1400" dirty="0">
                <a:latin typeface="等线 Light" panose="02010600030101010101" pitchFamily="2" charset="-122"/>
                <a:ea typeface="等线 Light" panose="02010600030101010101" pitchFamily="2" charset="-122"/>
                <a:cs typeface="Roboto Medium" charset="0"/>
              </a:endParaRPr>
            </a:p>
          </p:txBody>
        </p:sp>
      </p:grpSp>
      <p:grpSp>
        <p:nvGrpSpPr>
          <p:cNvPr id="78" name="Группа 77"/>
          <p:cNvGrpSpPr/>
          <p:nvPr/>
        </p:nvGrpSpPr>
        <p:grpSpPr>
          <a:xfrm>
            <a:off x="9067055" y="4246449"/>
            <a:ext cx="2022226" cy="1383538"/>
            <a:chOff x="18589034" y="10284086"/>
            <a:chExt cx="4044920" cy="2767396"/>
          </a:xfrm>
        </p:grpSpPr>
        <p:sp>
          <p:nvSpPr>
            <p:cNvPr id="79" name="Текст 12"/>
            <p:cNvSpPr txBox="1"/>
            <p:nvPr/>
          </p:nvSpPr>
          <p:spPr>
            <a:xfrm>
              <a:off x="18589034" y="11056220"/>
              <a:ext cx="4044920" cy="1995262"/>
            </a:xfrm>
            <a:prstGeom prst="rect">
              <a:avLst/>
            </a:prstGeom>
          </p:spPr>
          <p:txBody>
            <a:bodyPr/>
            <a:lstStyle>
              <a:lvl1pPr marL="0" indent="0" algn="l" defTabSz="2438400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00" indent="-7620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000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200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400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62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4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6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835" indent="-609600" algn="l" defTabSz="2438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>
                  <a:latin typeface="等线 Light" panose="02010600030101010101" pitchFamily="2" charset="-122"/>
                  <a:ea typeface="等线 Light" panose="02010600030101010101" pitchFamily="2" charset="-122"/>
                </a:rPr>
                <a:t>已经进入研究生阶段的学长学姐</a:t>
              </a:r>
              <a:endParaRPr lang="en-US" altLang="zh-CN" sz="1200" dirty="0"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  <a:p>
              <a:r>
                <a:rPr lang="zh-CN" altLang="en-US" sz="1600" dirty="0">
                  <a:latin typeface="Roboto Light" charset="0"/>
                  <a:ea typeface="Roboto Light" charset="0"/>
                  <a:cs typeface="Roboto Light" charset="0"/>
                </a:rPr>
                <a:t>在社区里面分享自己的努力成果，分享经验给下一届</a:t>
              </a:r>
              <a:endParaRPr lang="zh-CN" altLang="en-US" sz="16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80" name="Овал 79"/>
            <p:cNvSpPr/>
            <p:nvPr/>
          </p:nvSpPr>
          <p:spPr>
            <a:xfrm>
              <a:off x="18697297" y="10284086"/>
              <a:ext cx="720331" cy="72033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latin typeface="等线 Light" panose="02010600030101010101" pitchFamily="2" charset="-122"/>
                  <a:ea typeface="等线 Light" panose="02010600030101010101" pitchFamily="2" charset="-122"/>
                  <a:cs typeface="Roboto Medium" charset="0"/>
                </a:rPr>
                <a:t>3</a:t>
              </a:r>
              <a:endParaRPr lang="en-US" sz="1400" dirty="0">
                <a:latin typeface="等线 Light" panose="02010600030101010101" pitchFamily="2" charset="-122"/>
                <a:ea typeface="等线 Light" panose="02010600030101010101" pitchFamily="2" charset="-122"/>
                <a:cs typeface="Roboto Medium" charset="0"/>
              </a:endParaRPr>
            </a:p>
          </p:txBody>
        </p:sp>
      </p:grpSp>
      <p:sp>
        <p:nvSpPr>
          <p:cNvPr id="93" name="Заголовок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</a:t>
            </a:r>
            <a:endParaRPr lang="en-US" dirty="0"/>
          </a:p>
        </p:txBody>
      </p:sp>
      <p:sp>
        <p:nvSpPr>
          <p:cNvPr id="94" name="Текст 5"/>
          <p:cNvSpPr>
            <a:spLocks noGrp="1"/>
          </p:cNvSpPr>
          <p:nvPr>
            <p:ph type="body" sz="quarter" idx="13"/>
          </p:nvPr>
        </p:nvSpPr>
        <p:spPr>
          <a:xfrm>
            <a:off x="736357" y="2032830"/>
            <a:ext cx="2699636" cy="2951986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ru-RU" sz="1800" dirty="0"/>
              <a:t>本产品可以面向广大大学生用户，不仅仅只针对即将要考研的学长学姐们。</a:t>
            </a:r>
            <a:endParaRPr lang="zh-CN" altLang="ru-RU" sz="1800" dirty="0"/>
          </a:p>
        </p:txBody>
      </p:sp>
      <p:grpSp>
        <p:nvGrpSpPr>
          <p:cNvPr id="23" name="Группа 22"/>
          <p:cNvGrpSpPr/>
          <p:nvPr/>
        </p:nvGrpSpPr>
        <p:grpSpPr>
          <a:xfrm>
            <a:off x="4953779" y="747139"/>
            <a:ext cx="5363091" cy="3595705"/>
            <a:chOff x="11364912" y="7526337"/>
            <a:chExt cx="4443412" cy="2708275"/>
          </a:xfrm>
          <a:solidFill>
            <a:schemeClr val="accent1"/>
          </a:solidFill>
        </p:grpSpPr>
        <p:sp>
          <p:nvSpPr>
            <p:cNvPr id="24" name="Freeform 133"/>
            <p:cNvSpPr>
              <a:spLocks noEditPoints="1"/>
            </p:cNvSpPr>
            <p:nvPr/>
          </p:nvSpPr>
          <p:spPr bwMode="auto">
            <a:xfrm>
              <a:off x="14292262" y="8332787"/>
              <a:ext cx="1516062" cy="1676400"/>
            </a:xfrm>
            <a:custGeom>
              <a:avLst/>
              <a:gdLst>
                <a:gd name="T0" fmla="*/ 384 w 404"/>
                <a:gd name="T1" fmla="*/ 183 h 447"/>
                <a:gd name="T2" fmla="*/ 322 w 404"/>
                <a:gd name="T3" fmla="*/ 116 h 447"/>
                <a:gd name="T4" fmla="*/ 347 w 404"/>
                <a:gd name="T5" fmla="*/ 32 h 447"/>
                <a:gd name="T6" fmla="*/ 291 w 404"/>
                <a:gd name="T7" fmla="*/ 21 h 447"/>
                <a:gd name="T8" fmla="*/ 236 w 404"/>
                <a:gd name="T9" fmla="*/ 32 h 447"/>
                <a:gd name="T10" fmla="*/ 260 w 404"/>
                <a:gd name="T11" fmla="*/ 116 h 447"/>
                <a:gd name="T12" fmla="*/ 229 w 404"/>
                <a:gd name="T13" fmla="*/ 143 h 447"/>
                <a:gd name="T14" fmla="*/ 174 w 404"/>
                <a:gd name="T15" fmla="*/ 142 h 447"/>
                <a:gd name="T16" fmla="*/ 0 w 404"/>
                <a:gd name="T17" fmla="*/ 122 h 447"/>
                <a:gd name="T18" fmla="*/ 143 w 404"/>
                <a:gd name="T19" fmla="*/ 277 h 447"/>
                <a:gd name="T20" fmla="*/ 168 w 404"/>
                <a:gd name="T21" fmla="*/ 347 h 447"/>
                <a:gd name="T22" fmla="*/ 98 w 404"/>
                <a:gd name="T23" fmla="*/ 367 h 447"/>
                <a:gd name="T24" fmla="*/ 76 w 404"/>
                <a:gd name="T25" fmla="*/ 396 h 447"/>
                <a:gd name="T26" fmla="*/ 98 w 404"/>
                <a:gd name="T27" fmla="*/ 426 h 447"/>
                <a:gd name="T28" fmla="*/ 201 w 404"/>
                <a:gd name="T29" fmla="*/ 447 h 447"/>
                <a:gd name="T30" fmla="*/ 304 w 404"/>
                <a:gd name="T31" fmla="*/ 426 h 447"/>
                <a:gd name="T32" fmla="*/ 327 w 404"/>
                <a:gd name="T33" fmla="*/ 396 h 447"/>
                <a:gd name="T34" fmla="*/ 304 w 404"/>
                <a:gd name="T35" fmla="*/ 367 h 447"/>
                <a:gd name="T36" fmla="*/ 235 w 404"/>
                <a:gd name="T37" fmla="*/ 347 h 447"/>
                <a:gd name="T38" fmla="*/ 262 w 404"/>
                <a:gd name="T39" fmla="*/ 265 h 447"/>
                <a:gd name="T40" fmla="*/ 291 w 404"/>
                <a:gd name="T41" fmla="*/ 256 h 447"/>
                <a:gd name="T42" fmla="*/ 397 w 404"/>
                <a:gd name="T43" fmla="*/ 226 h 447"/>
                <a:gd name="T44" fmla="*/ 402 w 404"/>
                <a:gd name="T45" fmla="*/ 200 h 447"/>
                <a:gd name="T46" fmla="*/ 210 w 404"/>
                <a:gd name="T47" fmla="*/ 345 h 447"/>
                <a:gd name="T48" fmla="*/ 195 w 404"/>
                <a:gd name="T49" fmla="*/ 292 h 447"/>
                <a:gd name="T50" fmla="*/ 313 w 404"/>
                <a:gd name="T51" fmla="*/ 383 h 447"/>
                <a:gd name="T52" fmla="*/ 300 w 404"/>
                <a:gd name="T53" fmla="*/ 419 h 447"/>
                <a:gd name="T54" fmla="*/ 133 w 404"/>
                <a:gd name="T55" fmla="*/ 431 h 447"/>
                <a:gd name="T56" fmla="*/ 83 w 404"/>
                <a:gd name="T57" fmla="*/ 396 h 447"/>
                <a:gd name="T58" fmla="*/ 133 w 404"/>
                <a:gd name="T59" fmla="*/ 361 h 447"/>
                <a:gd name="T60" fmla="*/ 190 w 404"/>
                <a:gd name="T61" fmla="*/ 425 h 447"/>
                <a:gd name="T62" fmla="*/ 210 w 404"/>
                <a:gd name="T63" fmla="*/ 353 h 447"/>
                <a:gd name="T64" fmla="*/ 234 w 404"/>
                <a:gd name="T65" fmla="*/ 355 h 447"/>
                <a:gd name="T66" fmla="*/ 239 w 404"/>
                <a:gd name="T67" fmla="*/ 282 h 447"/>
                <a:gd name="T68" fmla="*/ 237 w 404"/>
                <a:gd name="T69" fmla="*/ 310 h 447"/>
                <a:gd name="T70" fmla="*/ 298 w 404"/>
                <a:gd name="T71" fmla="*/ 163 h 447"/>
                <a:gd name="T72" fmla="*/ 286 w 404"/>
                <a:gd name="T73" fmla="*/ 124 h 447"/>
                <a:gd name="T74" fmla="*/ 352 w 404"/>
                <a:gd name="T75" fmla="*/ 241 h 447"/>
                <a:gd name="T76" fmla="*/ 266 w 404"/>
                <a:gd name="T77" fmla="*/ 207 h 447"/>
                <a:gd name="T78" fmla="*/ 284 w 404"/>
                <a:gd name="T79" fmla="*/ 171 h 447"/>
                <a:gd name="T80" fmla="*/ 300 w 404"/>
                <a:gd name="T81" fmla="*/ 234 h 447"/>
                <a:gd name="T82" fmla="*/ 352 w 404"/>
                <a:gd name="T83" fmla="*/ 178 h 447"/>
                <a:gd name="T84" fmla="*/ 397 w 404"/>
                <a:gd name="T85" fmla="*/ 21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4" h="447">
                  <a:moveTo>
                    <a:pt x="402" y="200"/>
                  </a:moveTo>
                  <a:cubicBezTo>
                    <a:pt x="401" y="198"/>
                    <a:pt x="399" y="195"/>
                    <a:pt x="397" y="193"/>
                  </a:cubicBezTo>
                  <a:cubicBezTo>
                    <a:pt x="393" y="189"/>
                    <a:pt x="389" y="185"/>
                    <a:pt x="384" y="183"/>
                  </a:cubicBezTo>
                  <a:cubicBezTo>
                    <a:pt x="375" y="177"/>
                    <a:pt x="364" y="174"/>
                    <a:pt x="354" y="171"/>
                  </a:cubicBezTo>
                  <a:cubicBezTo>
                    <a:pt x="343" y="168"/>
                    <a:pt x="331" y="166"/>
                    <a:pt x="319" y="165"/>
                  </a:cubicBezTo>
                  <a:cubicBezTo>
                    <a:pt x="322" y="116"/>
                    <a:pt x="322" y="116"/>
                    <a:pt x="322" y="116"/>
                  </a:cubicBezTo>
                  <a:cubicBezTo>
                    <a:pt x="322" y="116"/>
                    <a:pt x="327" y="116"/>
                    <a:pt x="332" y="116"/>
                  </a:cubicBezTo>
                  <a:cubicBezTo>
                    <a:pt x="337" y="116"/>
                    <a:pt x="340" y="112"/>
                    <a:pt x="340" y="112"/>
                  </a:cubicBezTo>
                  <a:cubicBezTo>
                    <a:pt x="347" y="32"/>
                    <a:pt x="347" y="32"/>
                    <a:pt x="347" y="32"/>
                  </a:cubicBezTo>
                  <a:cubicBezTo>
                    <a:pt x="347" y="11"/>
                    <a:pt x="329" y="3"/>
                    <a:pt x="314" y="0"/>
                  </a:cubicBezTo>
                  <a:cubicBezTo>
                    <a:pt x="314" y="1"/>
                    <a:pt x="314" y="1"/>
                    <a:pt x="314" y="1"/>
                  </a:cubicBezTo>
                  <a:cubicBezTo>
                    <a:pt x="314" y="12"/>
                    <a:pt x="304" y="21"/>
                    <a:pt x="291" y="21"/>
                  </a:cubicBezTo>
                  <a:cubicBezTo>
                    <a:pt x="279" y="21"/>
                    <a:pt x="269" y="12"/>
                    <a:pt x="269" y="1"/>
                  </a:cubicBezTo>
                  <a:cubicBezTo>
                    <a:pt x="269" y="1"/>
                    <a:pt x="269" y="1"/>
                    <a:pt x="269" y="0"/>
                  </a:cubicBezTo>
                  <a:cubicBezTo>
                    <a:pt x="253" y="3"/>
                    <a:pt x="236" y="11"/>
                    <a:pt x="236" y="32"/>
                  </a:cubicBezTo>
                  <a:cubicBezTo>
                    <a:pt x="243" y="112"/>
                    <a:pt x="243" y="112"/>
                    <a:pt x="243" y="112"/>
                  </a:cubicBezTo>
                  <a:cubicBezTo>
                    <a:pt x="243" y="112"/>
                    <a:pt x="246" y="116"/>
                    <a:pt x="251" y="116"/>
                  </a:cubicBezTo>
                  <a:cubicBezTo>
                    <a:pt x="256" y="116"/>
                    <a:pt x="260" y="116"/>
                    <a:pt x="260" y="116"/>
                  </a:cubicBezTo>
                  <a:cubicBezTo>
                    <a:pt x="263" y="161"/>
                    <a:pt x="263" y="161"/>
                    <a:pt x="263" y="161"/>
                  </a:cubicBezTo>
                  <a:cubicBezTo>
                    <a:pt x="255" y="149"/>
                    <a:pt x="241" y="144"/>
                    <a:pt x="229" y="142"/>
                  </a:cubicBezTo>
                  <a:cubicBezTo>
                    <a:pt x="229" y="142"/>
                    <a:pt x="229" y="142"/>
                    <a:pt x="229" y="143"/>
                  </a:cubicBezTo>
                  <a:cubicBezTo>
                    <a:pt x="229" y="156"/>
                    <a:pt x="216" y="167"/>
                    <a:pt x="201" y="167"/>
                  </a:cubicBezTo>
                  <a:cubicBezTo>
                    <a:pt x="186" y="167"/>
                    <a:pt x="174" y="156"/>
                    <a:pt x="174" y="143"/>
                  </a:cubicBezTo>
                  <a:cubicBezTo>
                    <a:pt x="174" y="142"/>
                    <a:pt x="174" y="142"/>
                    <a:pt x="174" y="142"/>
                  </a:cubicBezTo>
                  <a:cubicBezTo>
                    <a:pt x="163" y="144"/>
                    <a:pt x="151" y="148"/>
                    <a:pt x="143" y="156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0" y="117"/>
                    <a:pt x="6" y="120"/>
                    <a:pt x="0" y="122"/>
                  </a:cubicBezTo>
                  <a:cubicBezTo>
                    <a:pt x="136" y="166"/>
                    <a:pt x="136" y="166"/>
                    <a:pt x="136" y="166"/>
                  </a:cubicBezTo>
                  <a:cubicBezTo>
                    <a:pt x="135" y="170"/>
                    <a:pt x="134" y="175"/>
                    <a:pt x="134" y="180"/>
                  </a:cubicBezTo>
                  <a:cubicBezTo>
                    <a:pt x="143" y="277"/>
                    <a:pt x="143" y="277"/>
                    <a:pt x="143" y="277"/>
                  </a:cubicBezTo>
                  <a:cubicBezTo>
                    <a:pt x="143" y="277"/>
                    <a:pt x="146" y="282"/>
                    <a:pt x="152" y="282"/>
                  </a:cubicBezTo>
                  <a:cubicBezTo>
                    <a:pt x="158" y="282"/>
                    <a:pt x="163" y="282"/>
                    <a:pt x="163" y="282"/>
                  </a:cubicBezTo>
                  <a:cubicBezTo>
                    <a:pt x="168" y="347"/>
                    <a:pt x="168" y="347"/>
                    <a:pt x="168" y="347"/>
                  </a:cubicBezTo>
                  <a:cubicBezTo>
                    <a:pt x="167" y="347"/>
                    <a:pt x="167" y="347"/>
                    <a:pt x="166" y="347"/>
                  </a:cubicBezTo>
                  <a:cubicBezTo>
                    <a:pt x="154" y="348"/>
                    <a:pt x="143" y="350"/>
                    <a:pt x="131" y="354"/>
                  </a:cubicBezTo>
                  <a:cubicBezTo>
                    <a:pt x="120" y="357"/>
                    <a:pt x="109" y="361"/>
                    <a:pt x="98" y="367"/>
                  </a:cubicBezTo>
                  <a:cubicBezTo>
                    <a:pt x="93" y="370"/>
                    <a:pt x="88" y="373"/>
                    <a:pt x="83" y="378"/>
                  </a:cubicBezTo>
                  <a:cubicBezTo>
                    <a:pt x="81" y="380"/>
                    <a:pt x="79" y="383"/>
                    <a:pt x="78" y="386"/>
                  </a:cubicBezTo>
                  <a:cubicBezTo>
                    <a:pt x="76" y="389"/>
                    <a:pt x="76" y="393"/>
                    <a:pt x="76" y="396"/>
                  </a:cubicBezTo>
                  <a:cubicBezTo>
                    <a:pt x="76" y="400"/>
                    <a:pt x="76" y="403"/>
                    <a:pt x="78" y="406"/>
                  </a:cubicBezTo>
                  <a:cubicBezTo>
                    <a:pt x="79" y="409"/>
                    <a:pt x="81" y="412"/>
                    <a:pt x="83" y="414"/>
                  </a:cubicBezTo>
                  <a:cubicBezTo>
                    <a:pt x="88" y="419"/>
                    <a:pt x="93" y="423"/>
                    <a:pt x="98" y="426"/>
                  </a:cubicBezTo>
                  <a:cubicBezTo>
                    <a:pt x="109" y="432"/>
                    <a:pt x="120" y="436"/>
                    <a:pt x="131" y="439"/>
                  </a:cubicBezTo>
                  <a:cubicBezTo>
                    <a:pt x="143" y="442"/>
                    <a:pt x="154" y="444"/>
                    <a:pt x="166" y="445"/>
                  </a:cubicBezTo>
                  <a:cubicBezTo>
                    <a:pt x="178" y="447"/>
                    <a:pt x="189" y="447"/>
                    <a:pt x="201" y="447"/>
                  </a:cubicBezTo>
                  <a:cubicBezTo>
                    <a:pt x="213" y="447"/>
                    <a:pt x="225" y="447"/>
                    <a:pt x="236" y="445"/>
                  </a:cubicBezTo>
                  <a:cubicBezTo>
                    <a:pt x="248" y="444"/>
                    <a:pt x="260" y="442"/>
                    <a:pt x="271" y="439"/>
                  </a:cubicBezTo>
                  <a:cubicBezTo>
                    <a:pt x="283" y="436"/>
                    <a:pt x="294" y="432"/>
                    <a:pt x="304" y="426"/>
                  </a:cubicBezTo>
                  <a:cubicBezTo>
                    <a:pt x="310" y="423"/>
                    <a:pt x="315" y="419"/>
                    <a:pt x="319" y="414"/>
                  </a:cubicBezTo>
                  <a:cubicBezTo>
                    <a:pt x="321" y="412"/>
                    <a:pt x="323" y="409"/>
                    <a:pt x="324" y="406"/>
                  </a:cubicBezTo>
                  <a:cubicBezTo>
                    <a:pt x="326" y="403"/>
                    <a:pt x="327" y="400"/>
                    <a:pt x="327" y="396"/>
                  </a:cubicBezTo>
                  <a:cubicBezTo>
                    <a:pt x="327" y="393"/>
                    <a:pt x="326" y="389"/>
                    <a:pt x="324" y="386"/>
                  </a:cubicBezTo>
                  <a:cubicBezTo>
                    <a:pt x="323" y="383"/>
                    <a:pt x="321" y="380"/>
                    <a:pt x="319" y="378"/>
                  </a:cubicBezTo>
                  <a:cubicBezTo>
                    <a:pt x="315" y="373"/>
                    <a:pt x="310" y="370"/>
                    <a:pt x="304" y="367"/>
                  </a:cubicBezTo>
                  <a:cubicBezTo>
                    <a:pt x="294" y="361"/>
                    <a:pt x="283" y="357"/>
                    <a:pt x="271" y="354"/>
                  </a:cubicBezTo>
                  <a:cubicBezTo>
                    <a:pt x="260" y="350"/>
                    <a:pt x="248" y="348"/>
                    <a:pt x="236" y="347"/>
                  </a:cubicBezTo>
                  <a:cubicBezTo>
                    <a:pt x="236" y="347"/>
                    <a:pt x="235" y="347"/>
                    <a:pt x="235" y="347"/>
                  </a:cubicBezTo>
                  <a:cubicBezTo>
                    <a:pt x="235" y="338"/>
                    <a:pt x="235" y="338"/>
                    <a:pt x="235" y="338"/>
                  </a:cubicBezTo>
                  <a:cubicBezTo>
                    <a:pt x="275" y="266"/>
                    <a:pt x="275" y="266"/>
                    <a:pt x="275" y="266"/>
                  </a:cubicBezTo>
                  <a:cubicBezTo>
                    <a:pt x="270" y="266"/>
                    <a:pt x="266" y="265"/>
                    <a:pt x="262" y="265"/>
                  </a:cubicBezTo>
                  <a:cubicBezTo>
                    <a:pt x="261" y="267"/>
                    <a:pt x="261" y="267"/>
                    <a:pt x="261" y="267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72" y="255"/>
                    <a:pt x="281" y="256"/>
                    <a:pt x="291" y="256"/>
                  </a:cubicBezTo>
                  <a:cubicBezTo>
                    <a:pt x="312" y="256"/>
                    <a:pt x="334" y="254"/>
                    <a:pt x="354" y="248"/>
                  </a:cubicBezTo>
                  <a:cubicBezTo>
                    <a:pt x="364" y="246"/>
                    <a:pt x="375" y="242"/>
                    <a:pt x="384" y="237"/>
                  </a:cubicBezTo>
                  <a:cubicBezTo>
                    <a:pt x="389" y="234"/>
                    <a:pt x="393" y="231"/>
                    <a:pt x="397" y="226"/>
                  </a:cubicBezTo>
                  <a:cubicBezTo>
                    <a:pt x="399" y="224"/>
                    <a:pt x="401" y="222"/>
                    <a:pt x="402" y="219"/>
                  </a:cubicBezTo>
                  <a:cubicBezTo>
                    <a:pt x="404" y="216"/>
                    <a:pt x="404" y="213"/>
                    <a:pt x="404" y="210"/>
                  </a:cubicBezTo>
                  <a:cubicBezTo>
                    <a:pt x="404" y="206"/>
                    <a:pt x="404" y="203"/>
                    <a:pt x="402" y="200"/>
                  </a:cubicBezTo>
                  <a:close/>
                  <a:moveTo>
                    <a:pt x="195" y="292"/>
                  </a:moveTo>
                  <a:cubicBezTo>
                    <a:pt x="208" y="292"/>
                    <a:pt x="208" y="292"/>
                    <a:pt x="208" y="292"/>
                  </a:cubicBezTo>
                  <a:cubicBezTo>
                    <a:pt x="210" y="345"/>
                    <a:pt x="210" y="345"/>
                    <a:pt x="210" y="345"/>
                  </a:cubicBezTo>
                  <a:cubicBezTo>
                    <a:pt x="207" y="345"/>
                    <a:pt x="204" y="345"/>
                    <a:pt x="201" y="345"/>
                  </a:cubicBezTo>
                  <a:cubicBezTo>
                    <a:pt x="198" y="345"/>
                    <a:pt x="196" y="345"/>
                    <a:pt x="193" y="345"/>
                  </a:cubicBezTo>
                  <a:lnTo>
                    <a:pt x="195" y="292"/>
                  </a:lnTo>
                  <a:close/>
                  <a:moveTo>
                    <a:pt x="269" y="361"/>
                  </a:moveTo>
                  <a:cubicBezTo>
                    <a:pt x="280" y="364"/>
                    <a:pt x="291" y="368"/>
                    <a:pt x="300" y="373"/>
                  </a:cubicBezTo>
                  <a:cubicBezTo>
                    <a:pt x="305" y="376"/>
                    <a:pt x="310" y="379"/>
                    <a:pt x="313" y="383"/>
                  </a:cubicBezTo>
                  <a:cubicBezTo>
                    <a:pt x="317" y="387"/>
                    <a:pt x="319" y="392"/>
                    <a:pt x="319" y="396"/>
                  </a:cubicBezTo>
                  <a:cubicBezTo>
                    <a:pt x="319" y="401"/>
                    <a:pt x="317" y="405"/>
                    <a:pt x="313" y="409"/>
                  </a:cubicBezTo>
                  <a:cubicBezTo>
                    <a:pt x="310" y="413"/>
                    <a:pt x="305" y="416"/>
                    <a:pt x="300" y="419"/>
                  </a:cubicBezTo>
                  <a:cubicBezTo>
                    <a:pt x="291" y="425"/>
                    <a:pt x="280" y="428"/>
                    <a:pt x="269" y="431"/>
                  </a:cubicBezTo>
                  <a:cubicBezTo>
                    <a:pt x="247" y="437"/>
                    <a:pt x="224" y="439"/>
                    <a:pt x="201" y="439"/>
                  </a:cubicBezTo>
                  <a:cubicBezTo>
                    <a:pt x="178" y="439"/>
                    <a:pt x="155" y="437"/>
                    <a:pt x="133" y="431"/>
                  </a:cubicBezTo>
                  <a:cubicBezTo>
                    <a:pt x="122" y="428"/>
                    <a:pt x="112" y="425"/>
                    <a:pt x="102" y="419"/>
                  </a:cubicBezTo>
                  <a:cubicBezTo>
                    <a:pt x="97" y="416"/>
                    <a:pt x="93" y="413"/>
                    <a:pt x="89" y="409"/>
                  </a:cubicBezTo>
                  <a:cubicBezTo>
                    <a:pt x="86" y="405"/>
                    <a:pt x="83" y="401"/>
                    <a:pt x="83" y="396"/>
                  </a:cubicBezTo>
                  <a:cubicBezTo>
                    <a:pt x="83" y="392"/>
                    <a:pt x="86" y="387"/>
                    <a:pt x="89" y="383"/>
                  </a:cubicBezTo>
                  <a:cubicBezTo>
                    <a:pt x="93" y="379"/>
                    <a:pt x="97" y="376"/>
                    <a:pt x="102" y="373"/>
                  </a:cubicBezTo>
                  <a:cubicBezTo>
                    <a:pt x="112" y="368"/>
                    <a:pt x="122" y="364"/>
                    <a:pt x="133" y="361"/>
                  </a:cubicBezTo>
                  <a:cubicBezTo>
                    <a:pt x="145" y="358"/>
                    <a:pt x="156" y="356"/>
                    <a:pt x="168" y="355"/>
                  </a:cubicBezTo>
                  <a:cubicBezTo>
                    <a:pt x="173" y="425"/>
                    <a:pt x="173" y="425"/>
                    <a:pt x="173" y="425"/>
                  </a:cubicBezTo>
                  <a:cubicBezTo>
                    <a:pt x="190" y="425"/>
                    <a:pt x="190" y="425"/>
                    <a:pt x="190" y="425"/>
                  </a:cubicBezTo>
                  <a:cubicBezTo>
                    <a:pt x="193" y="353"/>
                    <a:pt x="193" y="353"/>
                    <a:pt x="193" y="353"/>
                  </a:cubicBezTo>
                  <a:cubicBezTo>
                    <a:pt x="195" y="353"/>
                    <a:pt x="198" y="353"/>
                    <a:pt x="201" y="353"/>
                  </a:cubicBezTo>
                  <a:cubicBezTo>
                    <a:pt x="204" y="353"/>
                    <a:pt x="207" y="353"/>
                    <a:pt x="210" y="353"/>
                  </a:cubicBezTo>
                  <a:cubicBezTo>
                    <a:pt x="212" y="425"/>
                    <a:pt x="212" y="425"/>
                    <a:pt x="212" y="425"/>
                  </a:cubicBezTo>
                  <a:cubicBezTo>
                    <a:pt x="230" y="425"/>
                    <a:pt x="230" y="425"/>
                    <a:pt x="230" y="425"/>
                  </a:cubicBezTo>
                  <a:cubicBezTo>
                    <a:pt x="234" y="355"/>
                    <a:pt x="234" y="355"/>
                    <a:pt x="234" y="355"/>
                  </a:cubicBezTo>
                  <a:cubicBezTo>
                    <a:pt x="246" y="356"/>
                    <a:pt x="258" y="358"/>
                    <a:pt x="269" y="361"/>
                  </a:cubicBezTo>
                  <a:close/>
                  <a:moveTo>
                    <a:pt x="237" y="310"/>
                  </a:moveTo>
                  <a:cubicBezTo>
                    <a:pt x="239" y="282"/>
                    <a:pt x="239" y="282"/>
                    <a:pt x="239" y="282"/>
                  </a:cubicBezTo>
                  <a:cubicBezTo>
                    <a:pt x="239" y="282"/>
                    <a:pt x="244" y="282"/>
                    <a:pt x="250" y="282"/>
                  </a:cubicBezTo>
                  <a:cubicBezTo>
                    <a:pt x="251" y="282"/>
                    <a:pt x="252" y="282"/>
                    <a:pt x="253" y="281"/>
                  </a:cubicBezTo>
                  <a:lnTo>
                    <a:pt x="237" y="310"/>
                  </a:lnTo>
                  <a:close/>
                  <a:moveTo>
                    <a:pt x="286" y="124"/>
                  </a:moveTo>
                  <a:cubicBezTo>
                    <a:pt x="297" y="124"/>
                    <a:pt x="297" y="124"/>
                    <a:pt x="297" y="124"/>
                  </a:cubicBezTo>
                  <a:cubicBezTo>
                    <a:pt x="298" y="163"/>
                    <a:pt x="298" y="163"/>
                    <a:pt x="298" y="163"/>
                  </a:cubicBezTo>
                  <a:cubicBezTo>
                    <a:pt x="296" y="163"/>
                    <a:pt x="294" y="163"/>
                    <a:pt x="291" y="163"/>
                  </a:cubicBezTo>
                  <a:cubicBezTo>
                    <a:pt x="289" y="163"/>
                    <a:pt x="287" y="163"/>
                    <a:pt x="284" y="163"/>
                  </a:cubicBezTo>
                  <a:lnTo>
                    <a:pt x="286" y="124"/>
                  </a:lnTo>
                  <a:close/>
                  <a:moveTo>
                    <a:pt x="392" y="221"/>
                  </a:moveTo>
                  <a:cubicBezTo>
                    <a:pt x="388" y="224"/>
                    <a:pt x="384" y="227"/>
                    <a:pt x="380" y="230"/>
                  </a:cubicBezTo>
                  <a:cubicBezTo>
                    <a:pt x="372" y="235"/>
                    <a:pt x="362" y="238"/>
                    <a:pt x="352" y="241"/>
                  </a:cubicBezTo>
                  <a:cubicBezTo>
                    <a:pt x="332" y="246"/>
                    <a:pt x="312" y="248"/>
                    <a:pt x="291" y="248"/>
                  </a:cubicBezTo>
                  <a:cubicBezTo>
                    <a:pt x="282" y="248"/>
                    <a:pt x="272" y="248"/>
                    <a:pt x="262" y="247"/>
                  </a:cubicBezTo>
                  <a:cubicBezTo>
                    <a:pt x="266" y="207"/>
                    <a:pt x="266" y="207"/>
                    <a:pt x="266" y="207"/>
                  </a:cubicBezTo>
                  <a:cubicBezTo>
                    <a:pt x="268" y="234"/>
                    <a:pt x="268" y="234"/>
                    <a:pt x="268" y="234"/>
                  </a:cubicBezTo>
                  <a:cubicBezTo>
                    <a:pt x="282" y="234"/>
                    <a:pt x="282" y="234"/>
                    <a:pt x="282" y="234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87" y="171"/>
                    <a:pt x="289" y="171"/>
                    <a:pt x="291" y="171"/>
                  </a:cubicBezTo>
                  <a:cubicBezTo>
                    <a:pt x="294" y="171"/>
                    <a:pt x="296" y="171"/>
                    <a:pt x="298" y="171"/>
                  </a:cubicBezTo>
                  <a:cubicBezTo>
                    <a:pt x="300" y="234"/>
                    <a:pt x="300" y="234"/>
                    <a:pt x="300" y="234"/>
                  </a:cubicBezTo>
                  <a:cubicBezTo>
                    <a:pt x="315" y="234"/>
                    <a:pt x="315" y="234"/>
                    <a:pt x="315" y="234"/>
                  </a:cubicBezTo>
                  <a:cubicBezTo>
                    <a:pt x="319" y="173"/>
                    <a:pt x="319" y="173"/>
                    <a:pt x="319" y="173"/>
                  </a:cubicBezTo>
                  <a:cubicBezTo>
                    <a:pt x="330" y="174"/>
                    <a:pt x="341" y="176"/>
                    <a:pt x="352" y="178"/>
                  </a:cubicBezTo>
                  <a:cubicBezTo>
                    <a:pt x="362" y="181"/>
                    <a:pt x="372" y="185"/>
                    <a:pt x="380" y="189"/>
                  </a:cubicBezTo>
                  <a:cubicBezTo>
                    <a:pt x="384" y="192"/>
                    <a:pt x="388" y="195"/>
                    <a:pt x="392" y="198"/>
                  </a:cubicBezTo>
                  <a:cubicBezTo>
                    <a:pt x="395" y="202"/>
                    <a:pt x="397" y="206"/>
                    <a:pt x="397" y="210"/>
                  </a:cubicBezTo>
                  <a:cubicBezTo>
                    <a:pt x="397" y="214"/>
                    <a:pt x="395" y="218"/>
                    <a:pt x="392" y="2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15" tIns="22857" rIns="45715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25" name="Freeform 134"/>
            <p:cNvSpPr/>
            <p:nvPr/>
          </p:nvSpPr>
          <p:spPr bwMode="auto">
            <a:xfrm>
              <a:off x="15286037" y="8120062"/>
              <a:ext cx="200025" cy="250825"/>
            </a:xfrm>
            <a:custGeom>
              <a:avLst/>
              <a:gdLst>
                <a:gd name="T0" fmla="*/ 35 w 53"/>
                <a:gd name="T1" fmla="*/ 1 h 67"/>
                <a:gd name="T2" fmla="*/ 26 w 53"/>
                <a:gd name="T3" fmla="*/ 0 h 67"/>
                <a:gd name="T4" fmla="*/ 18 w 53"/>
                <a:gd name="T5" fmla="*/ 1 h 67"/>
                <a:gd name="T6" fmla="*/ 4 w 53"/>
                <a:gd name="T7" fmla="*/ 16 h 67"/>
                <a:gd name="T8" fmla="*/ 4 w 53"/>
                <a:gd name="T9" fmla="*/ 28 h 67"/>
                <a:gd name="T10" fmla="*/ 2 w 53"/>
                <a:gd name="T11" fmla="*/ 36 h 67"/>
                <a:gd name="T12" fmla="*/ 5 w 53"/>
                <a:gd name="T13" fmla="*/ 42 h 67"/>
                <a:gd name="T14" fmla="*/ 8 w 53"/>
                <a:gd name="T15" fmla="*/ 42 h 67"/>
                <a:gd name="T16" fmla="*/ 10 w 53"/>
                <a:gd name="T17" fmla="*/ 55 h 67"/>
                <a:gd name="T18" fmla="*/ 18 w 53"/>
                <a:gd name="T19" fmla="*/ 65 h 67"/>
                <a:gd name="T20" fmla="*/ 26 w 53"/>
                <a:gd name="T21" fmla="*/ 67 h 67"/>
                <a:gd name="T22" fmla="*/ 35 w 53"/>
                <a:gd name="T23" fmla="*/ 65 h 67"/>
                <a:gd name="T24" fmla="*/ 43 w 53"/>
                <a:gd name="T25" fmla="*/ 55 h 67"/>
                <a:gd name="T26" fmla="*/ 45 w 53"/>
                <a:gd name="T27" fmla="*/ 42 h 67"/>
                <a:gd name="T28" fmla="*/ 47 w 53"/>
                <a:gd name="T29" fmla="*/ 42 h 67"/>
                <a:gd name="T30" fmla="*/ 50 w 53"/>
                <a:gd name="T31" fmla="*/ 36 h 67"/>
                <a:gd name="T32" fmla="*/ 48 w 53"/>
                <a:gd name="T33" fmla="*/ 28 h 67"/>
                <a:gd name="T34" fmla="*/ 48 w 53"/>
                <a:gd name="T35" fmla="*/ 16 h 67"/>
                <a:gd name="T36" fmla="*/ 35 w 53"/>
                <a:gd name="T37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67">
                  <a:moveTo>
                    <a:pt x="35" y="1"/>
                  </a:moveTo>
                  <a:cubicBezTo>
                    <a:pt x="35" y="1"/>
                    <a:pt x="30" y="0"/>
                    <a:pt x="26" y="0"/>
                  </a:cubicBezTo>
                  <a:cubicBezTo>
                    <a:pt x="23" y="0"/>
                    <a:pt x="18" y="1"/>
                    <a:pt x="18" y="1"/>
                  </a:cubicBezTo>
                  <a:cubicBezTo>
                    <a:pt x="18" y="1"/>
                    <a:pt x="4" y="4"/>
                    <a:pt x="4" y="16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0" y="29"/>
                    <a:pt x="2" y="36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5"/>
                    <a:pt x="13" y="63"/>
                    <a:pt x="18" y="65"/>
                  </a:cubicBezTo>
                  <a:cubicBezTo>
                    <a:pt x="18" y="65"/>
                    <a:pt x="23" y="67"/>
                    <a:pt x="26" y="67"/>
                  </a:cubicBezTo>
                  <a:cubicBezTo>
                    <a:pt x="30" y="67"/>
                    <a:pt x="35" y="65"/>
                    <a:pt x="35" y="65"/>
                  </a:cubicBezTo>
                  <a:cubicBezTo>
                    <a:pt x="40" y="63"/>
                    <a:pt x="43" y="55"/>
                    <a:pt x="43" y="55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50" y="36"/>
                  </a:cubicBezTo>
                  <a:cubicBezTo>
                    <a:pt x="53" y="29"/>
                    <a:pt x="48" y="28"/>
                    <a:pt x="48" y="28"/>
                  </a:cubicBezTo>
                  <a:cubicBezTo>
                    <a:pt x="48" y="28"/>
                    <a:pt x="48" y="28"/>
                    <a:pt x="48" y="16"/>
                  </a:cubicBezTo>
                  <a:cubicBezTo>
                    <a:pt x="48" y="4"/>
                    <a:pt x="35" y="1"/>
                    <a:pt x="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15" tIns="22857" rIns="45715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26" name="Freeform 135"/>
            <p:cNvSpPr/>
            <p:nvPr/>
          </p:nvSpPr>
          <p:spPr bwMode="auto">
            <a:xfrm>
              <a:off x="14927262" y="8602662"/>
              <a:ext cx="239712" cy="304800"/>
            </a:xfrm>
            <a:custGeom>
              <a:avLst/>
              <a:gdLst>
                <a:gd name="T0" fmla="*/ 42 w 64"/>
                <a:gd name="T1" fmla="*/ 2 h 81"/>
                <a:gd name="T2" fmla="*/ 32 w 64"/>
                <a:gd name="T3" fmla="*/ 0 h 81"/>
                <a:gd name="T4" fmla="*/ 22 w 64"/>
                <a:gd name="T5" fmla="*/ 2 h 81"/>
                <a:gd name="T6" fmla="*/ 5 w 64"/>
                <a:gd name="T7" fmla="*/ 20 h 81"/>
                <a:gd name="T8" fmla="*/ 5 w 64"/>
                <a:gd name="T9" fmla="*/ 34 h 81"/>
                <a:gd name="T10" fmla="*/ 3 w 64"/>
                <a:gd name="T11" fmla="*/ 43 h 81"/>
                <a:gd name="T12" fmla="*/ 7 w 64"/>
                <a:gd name="T13" fmla="*/ 52 h 81"/>
                <a:gd name="T14" fmla="*/ 10 w 64"/>
                <a:gd name="T15" fmla="*/ 52 h 81"/>
                <a:gd name="T16" fmla="*/ 12 w 64"/>
                <a:gd name="T17" fmla="*/ 66 h 81"/>
                <a:gd name="T18" fmla="*/ 22 w 64"/>
                <a:gd name="T19" fmla="*/ 79 h 81"/>
                <a:gd name="T20" fmla="*/ 32 w 64"/>
                <a:gd name="T21" fmla="*/ 81 h 81"/>
                <a:gd name="T22" fmla="*/ 42 w 64"/>
                <a:gd name="T23" fmla="*/ 79 h 81"/>
                <a:gd name="T24" fmla="*/ 52 w 64"/>
                <a:gd name="T25" fmla="*/ 66 h 81"/>
                <a:gd name="T26" fmla="*/ 55 w 64"/>
                <a:gd name="T27" fmla="*/ 52 h 81"/>
                <a:gd name="T28" fmla="*/ 58 w 64"/>
                <a:gd name="T29" fmla="*/ 52 h 81"/>
                <a:gd name="T30" fmla="*/ 61 w 64"/>
                <a:gd name="T31" fmla="*/ 43 h 81"/>
                <a:gd name="T32" fmla="*/ 59 w 64"/>
                <a:gd name="T33" fmla="*/ 34 h 81"/>
                <a:gd name="T34" fmla="*/ 59 w 64"/>
                <a:gd name="T35" fmla="*/ 20 h 81"/>
                <a:gd name="T36" fmla="*/ 42 w 64"/>
                <a:gd name="T37" fmla="*/ 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81">
                  <a:moveTo>
                    <a:pt x="42" y="2"/>
                  </a:moveTo>
                  <a:cubicBezTo>
                    <a:pt x="42" y="2"/>
                    <a:pt x="37" y="0"/>
                    <a:pt x="32" y="0"/>
                  </a:cubicBezTo>
                  <a:cubicBezTo>
                    <a:pt x="28" y="0"/>
                    <a:pt x="22" y="2"/>
                    <a:pt x="22" y="2"/>
                  </a:cubicBezTo>
                  <a:cubicBezTo>
                    <a:pt x="22" y="2"/>
                    <a:pt x="5" y="5"/>
                    <a:pt x="5" y="2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0" y="35"/>
                    <a:pt x="3" y="43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6"/>
                    <a:pt x="16" y="77"/>
                    <a:pt x="22" y="79"/>
                  </a:cubicBezTo>
                  <a:cubicBezTo>
                    <a:pt x="22" y="79"/>
                    <a:pt x="28" y="81"/>
                    <a:pt x="32" y="81"/>
                  </a:cubicBezTo>
                  <a:cubicBezTo>
                    <a:pt x="37" y="81"/>
                    <a:pt x="42" y="79"/>
                    <a:pt x="42" y="79"/>
                  </a:cubicBezTo>
                  <a:cubicBezTo>
                    <a:pt x="48" y="77"/>
                    <a:pt x="52" y="66"/>
                    <a:pt x="52" y="66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2"/>
                    <a:pt x="58" y="52"/>
                    <a:pt x="61" y="43"/>
                  </a:cubicBezTo>
                  <a:cubicBezTo>
                    <a:pt x="64" y="35"/>
                    <a:pt x="59" y="34"/>
                    <a:pt x="59" y="34"/>
                  </a:cubicBezTo>
                  <a:cubicBezTo>
                    <a:pt x="59" y="34"/>
                    <a:pt x="59" y="34"/>
                    <a:pt x="59" y="20"/>
                  </a:cubicBezTo>
                  <a:cubicBezTo>
                    <a:pt x="59" y="5"/>
                    <a:pt x="42" y="2"/>
                    <a:pt x="4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15" tIns="22857" rIns="45715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27" name="Freeform 136"/>
            <p:cNvSpPr/>
            <p:nvPr/>
          </p:nvSpPr>
          <p:spPr bwMode="auto">
            <a:xfrm>
              <a:off x="13719174" y="9871074"/>
              <a:ext cx="792162" cy="138113"/>
            </a:xfrm>
            <a:custGeom>
              <a:avLst/>
              <a:gdLst>
                <a:gd name="T0" fmla="*/ 0 w 211"/>
                <a:gd name="T1" fmla="*/ 26 h 37"/>
                <a:gd name="T2" fmla="*/ 9 w 211"/>
                <a:gd name="T3" fmla="*/ 37 h 37"/>
                <a:gd name="T4" fmla="*/ 211 w 211"/>
                <a:gd name="T5" fmla="*/ 11 h 37"/>
                <a:gd name="T6" fmla="*/ 203 w 211"/>
                <a:gd name="T7" fmla="*/ 0 h 37"/>
                <a:gd name="T8" fmla="*/ 0 w 211"/>
                <a:gd name="T9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37">
                  <a:moveTo>
                    <a:pt x="0" y="26"/>
                  </a:moveTo>
                  <a:cubicBezTo>
                    <a:pt x="4" y="30"/>
                    <a:pt x="7" y="33"/>
                    <a:pt x="9" y="37"/>
                  </a:cubicBezTo>
                  <a:cubicBezTo>
                    <a:pt x="211" y="11"/>
                    <a:pt x="211" y="11"/>
                    <a:pt x="211" y="11"/>
                  </a:cubicBezTo>
                  <a:cubicBezTo>
                    <a:pt x="207" y="8"/>
                    <a:pt x="205" y="4"/>
                    <a:pt x="203" y="0"/>
                  </a:cubicBez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15" tIns="22857" rIns="45715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28" name="Freeform 137"/>
            <p:cNvSpPr>
              <a:spLocks noEditPoints="1"/>
            </p:cNvSpPr>
            <p:nvPr/>
          </p:nvSpPr>
          <p:spPr bwMode="auto">
            <a:xfrm>
              <a:off x="13587412" y="7756524"/>
              <a:ext cx="742950" cy="1060450"/>
            </a:xfrm>
            <a:custGeom>
              <a:avLst/>
              <a:gdLst>
                <a:gd name="T0" fmla="*/ 198 w 198"/>
                <a:gd name="T1" fmla="*/ 242 h 283"/>
                <a:gd name="T2" fmla="*/ 192 w 198"/>
                <a:gd name="T3" fmla="*/ 227 h 283"/>
                <a:gd name="T4" fmla="*/ 154 w 198"/>
                <a:gd name="T5" fmla="*/ 208 h 283"/>
                <a:gd name="T6" fmla="*/ 132 w 198"/>
                <a:gd name="T7" fmla="*/ 123 h 283"/>
                <a:gd name="T8" fmla="*/ 150 w 198"/>
                <a:gd name="T9" fmla="*/ 119 h 283"/>
                <a:gd name="T10" fmla="*/ 123 w 198"/>
                <a:gd name="T11" fmla="*/ 0 h 283"/>
                <a:gd name="T12" fmla="*/ 99 w 198"/>
                <a:gd name="T13" fmla="*/ 22 h 283"/>
                <a:gd name="T14" fmla="*/ 75 w 198"/>
                <a:gd name="T15" fmla="*/ 0 h 283"/>
                <a:gd name="T16" fmla="*/ 48 w 198"/>
                <a:gd name="T17" fmla="*/ 119 h 283"/>
                <a:gd name="T18" fmla="*/ 66 w 198"/>
                <a:gd name="T19" fmla="*/ 123 h 283"/>
                <a:gd name="T20" fmla="*/ 44 w 198"/>
                <a:gd name="T21" fmla="*/ 208 h 283"/>
                <a:gd name="T22" fmla="*/ 6 w 198"/>
                <a:gd name="T23" fmla="*/ 227 h 283"/>
                <a:gd name="T24" fmla="*/ 0 w 198"/>
                <a:gd name="T25" fmla="*/ 242 h 283"/>
                <a:gd name="T26" fmla="*/ 6 w 198"/>
                <a:gd name="T27" fmla="*/ 257 h 283"/>
                <a:gd name="T28" fmla="*/ 44 w 198"/>
                <a:gd name="T29" fmla="*/ 277 h 283"/>
                <a:gd name="T30" fmla="*/ 154 w 198"/>
                <a:gd name="T31" fmla="*/ 277 h 283"/>
                <a:gd name="T32" fmla="*/ 192 w 198"/>
                <a:gd name="T33" fmla="*/ 257 h 283"/>
                <a:gd name="T34" fmla="*/ 93 w 198"/>
                <a:gd name="T35" fmla="*/ 132 h 283"/>
                <a:gd name="T36" fmla="*/ 107 w 198"/>
                <a:gd name="T37" fmla="*/ 202 h 283"/>
                <a:gd name="T38" fmla="*/ 91 w 198"/>
                <a:gd name="T39" fmla="*/ 202 h 283"/>
                <a:gd name="T40" fmla="*/ 186 w 198"/>
                <a:gd name="T41" fmla="*/ 252 h 283"/>
                <a:gd name="T42" fmla="*/ 152 w 198"/>
                <a:gd name="T43" fmla="*/ 269 h 283"/>
                <a:gd name="T44" fmla="*/ 46 w 198"/>
                <a:gd name="T45" fmla="*/ 269 h 283"/>
                <a:gd name="T46" fmla="*/ 12 w 198"/>
                <a:gd name="T47" fmla="*/ 252 h 283"/>
                <a:gd name="T48" fmla="*/ 12 w 198"/>
                <a:gd name="T49" fmla="*/ 233 h 283"/>
                <a:gd name="T50" fmla="*/ 46 w 198"/>
                <a:gd name="T51" fmla="*/ 216 h 283"/>
                <a:gd name="T52" fmla="*/ 74 w 198"/>
                <a:gd name="T53" fmla="*/ 248 h 283"/>
                <a:gd name="T54" fmla="*/ 90 w 198"/>
                <a:gd name="T55" fmla="*/ 209 h 283"/>
                <a:gd name="T56" fmla="*/ 107 w 198"/>
                <a:gd name="T57" fmla="*/ 209 h 283"/>
                <a:gd name="T58" fmla="*/ 124 w 198"/>
                <a:gd name="T59" fmla="*/ 248 h 283"/>
                <a:gd name="T60" fmla="*/ 152 w 198"/>
                <a:gd name="T61" fmla="*/ 216 h 283"/>
                <a:gd name="T62" fmla="*/ 186 w 198"/>
                <a:gd name="T63" fmla="*/ 233 h 283"/>
                <a:gd name="T64" fmla="*/ 186 w 198"/>
                <a:gd name="T65" fmla="*/ 25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8" h="283">
                  <a:moveTo>
                    <a:pt x="196" y="251"/>
                  </a:moveTo>
                  <a:cubicBezTo>
                    <a:pt x="197" y="248"/>
                    <a:pt x="198" y="245"/>
                    <a:pt x="198" y="242"/>
                  </a:cubicBezTo>
                  <a:cubicBezTo>
                    <a:pt x="198" y="239"/>
                    <a:pt x="197" y="237"/>
                    <a:pt x="196" y="234"/>
                  </a:cubicBezTo>
                  <a:cubicBezTo>
                    <a:pt x="195" y="232"/>
                    <a:pt x="194" y="229"/>
                    <a:pt x="192" y="227"/>
                  </a:cubicBezTo>
                  <a:cubicBezTo>
                    <a:pt x="188" y="224"/>
                    <a:pt x="184" y="221"/>
                    <a:pt x="180" y="218"/>
                  </a:cubicBezTo>
                  <a:cubicBezTo>
                    <a:pt x="172" y="214"/>
                    <a:pt x="163" y="210"/>
                    <a:pt x="154" y="208"/>
                  </a:cubicBezTo>
                  <a:cubicBezTo>
                    <a:pt x="145" y="206"/>
                    <a:pt x="136" y="204"/>
                    <a:pt x="127" y="203"/>
                  </a:cubicBezTo>
                  <a:cubicBezTo>
                    <a:pt x="132" y="123"/>
                    <a:pt x="132" y="123"/>
                    <a:pt x="132" y="123"/>
                  </a:cubicBezTo>
                  <a:cubicBezTo>
                    <a:pt x="132" y="123"/>
                    <a:pt x="137" y="123"/>
                    <a:pt x="142" y="123"/>
                  </a:cubicBezTo>
                  <a:cubicBezTo>
                    <a:pt x="147" y="123"/>
                    <a:pt x="150" y="119"/>
                    <a:pt x="150" y="119"/>
                  </a:cubicBezTo>
                  <a:cubicBezTo>
                    <a:pt x="158" y="34"/>
                    <a:pt x="158" y="34"/>
                    <a:pt x="158" y="34"/>
                  </a:cubicBezTo>
                  <a:cubicBezTo>
                    <a:pt x="158" y="12"/>
                    <a:pt x="139" y="3"/>
                    <a:pt x="123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3" y="13"/>
                    <a:pt x="112" y="22"/>
                    <a:pt x="99" y="22"/>
                  </a:cubicBezTo>
                  <a:cubicBezTo>
                    <a:pt x="86" y="22"/>
                    <a:pt x="75" y="13"/>
                    <a:pt x="75" y="1"/>
                  </a:cubicBezTo>
                  <a:cubicBezTo>
                    <a:pt x="75" y="1"/>
                    <a:pt x="75" y="1"/>
                    <a:pt x="75" y="0"/>
                  </a:cubicBezTo>
                  <a:cubicBezTo>
                    <a:pt x="59" y="3"/>
                    <a:pt x="40" y="12"/>
                    <a:pt x="40" y="34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48" y="119"/>
                    <a:pt x="51" y="123"/>
                    <a:pt x="56" y="123"/>
                  </a:cubicBezTo>
                  <a:cubicBezTo>
                    <a:pt x="61" y="123"/>
                    <a:pt x="66" y="123"/>
                    <a:pt x="66" y="123"/>
                  </a:cubicBezTo>
                  <a:cubicBezTo>
                    <a:pt x="71" y="203"/>
                    <a:pt x="71" y="203"/>
                    <a:pt x="71" y="203"/>
                  </a:cubicBezTo>
                  <a:cubicBezTo>
                    <a:pt x="62" y="204"/>
                    <a:pt x="53" y="206"/>
                    <a:pt x="44" y="208"/>
                  </a:cubicBezTo>
                  <a:cubicBezTo>
                    <a:pt x="35" y="210"/>
                    <a:pt x="26" y="214"/>
                    <a:pt x="18" y="218"/>
                  </a:cubicBezTo>
                  <a:cubicBezTo>
                    <a:pt x="13" y="221"/>
                    <a:pt x="9" y="224"/>
                    <a:pt x="6" y="227"/>
                  </a:cubicBezTo>
                  <a:cubicBezTo>
                    <a:pt x="4" y="229"/>
                    <a:pt x="3" y="232"/>
                    <a:pt x="1" y="234"/>
                  </a:cubicBezTo>
                  <a:cubicBezTo>
                    <a:pt x="0" y="237"/>
                    <a:pt x="0" y="239"/>
                    <a:pt x="0" y="242"/>
                  </a:cubicBezTo>
                  <a:cubicBezTo>
                    <a:pt x="0" y="245"/>
                    <a:pt x="0" y="248"/>
                    <a:pt x="1" y="251"/>
                  </a:cubicBezTo>
                  <a:cubicBezTo>
                    <a:pt x="3" y="253"/>
                    <a:pt x="4" y="255"/>
                    <a:pt x="6" y="257"/>
                  </a:cubicBezTo>
                  <a:cubicBezTo>
                    <a:pt x="9" y="261"/>
                    <a:pt x="13" y="264"/>
                    <a:pt x="18" y="266"/>
                  </a:cubicBezTo>
                  <a:cubicBezTo>
                    <a:pt x="26" y="271"/>
                    <a:pt x="35" y="274"/>
                    <a:pt x="44" y="277"/>
                  </a:cubicBezTo>
                  <a:cubicBezTo>
                    <a:pt x="62" y="281"/>
                    <a:pt x="80" y="283"/>
                    <a:pt x="99" y="283"/>
                  </a:cubicBezTo>
                  <a:cubicBezTo>
                    <a:pt x="117" y="283"/>
                    <a:pt x="136" y="281"/>
                    <a:pt x="154" y="277"/>
                  </a:cubicBezTo>
                  <a:cubicBezTo>
                    <a:pt x="163" y="274"/>
                    <a:pt x="172" y="271"/>
                    <a:pt x="180" y="266"/>
                  </a:cubicBezTo>
                  <a:cubicBezTo>
                    <a:pt x="184" y="264"/>
                    <a:pt x="188" y="261"/>
                    <a:pt x="192" y="257"/>
                  </a:cubicBezTo>
                  <a:cubicBezTo>
                    <a:pt x="194" y="255"/>
                    <a:pt x="195" y="253"/>
                    <a:pt x="196" y="251"/>
                  </a:cubicBezTo>
                  <a:close/>
                  <a:moveTo>
                    <a:pt x="93" y="132"/>
                  </a:moveTo>
                  <a:cubicBezTo>
                    <a:pt x="105" y="132"/>
                    <a:pt x="105" y="132"/>
                    <a:pt x="105" y="132"/>
                  </a:cubicBezTo>
                  <a:cubicBezTo>
                    <a:pt x="107" y="202"/>
                    <a:pt x="107" y="202"/>
                    <a:pt x="107" y="202"/>
                  </a:cubicBezTo>
                  <a:cubicBezTo>
                    <a:pt x="104" y="201"/>
                    <a:pt x="102" y="201"/>
                    <a:pt x="99" y="201"/>
                  </a:cubicBezTo>
                  <a:cubicBezTo>
                    <a:pt x="96" y="201"/>
                    <a:pt x="93" y="201"/>
                    <a:pt x="91" y="202"/>
                  </a:cubicBezTo>
                  <a:lnTo>
                    <a:pt x="93" y="132"/>
                  </a:lnTo>
                  <a:close/>
                  <a:moveTo>
                    <a:pt x="186" y="252"/>
                  </a:moveTo>
                  <a:cubicBezTo>
                    <a:pt x="183" y="255"/>
                    <a:pt x="180" y="257"/>
                    <a:pt x="176" y="259"/>
                  </a:cubicBezTo>
                  <a:cubicBezTo>
                    <a:pt x="169" y="264"/>
                    <a:pt x="160" y="267"/>
                    <a:pt x="152" y="269"/>
                  </a:cubicBezTo>
                  <a:cubicBezTo>
                    <a:pt x="135" y="274"/>
                    <a:pt x="117" y="275"/>
                    <a:pt x="99" y="275"/>
                  </a:cubicBezTo>
                  <a:cubicBezTo>
                    <a:pt x="81" y="275"/>
                    <a:pt x="63" y="274"/>
                    <a:pt x="46" y="269"/>
                  </a:cubicBezTo>
                  <a:cubicBezTo>
                    <a:pt x="37" y="267"/>
                    <a:pt x="29" y="264"/>
                    <a:pt x="21" y="259"/>
                  </a:cubicBezTo>
                  <a:cubicBezTo>
                    <a:pt x="18" y="257"/>
                    <a:pt x="14" y="255"/>
                    <a:pt x="12" y="252"/>
                  </a:cubicBezTo>
                  <a:cubicBezTo>
                    <a:pt x="9" y="249"/>
                    <a:pt x="7" y="246"/>
                    <a:pt x="7" y="242"/>
                  </a:cubicBezTo>
                  <a:cubicBezTo>
                    <a:pt x="7" y="239"/>
                    <a:pt x="9" y="236"/>
                    <a:pt x="12" y="233"/>
                  </a:cubicBezTo>
                  <a:cubicBezTo>
                    <a:pt x="14" y="230"/>
                    <a:pt x="18" y="227"/>
                    <a:pt x="21" y="225"/>
                  </a:cubicBezTo>
                  <a:cubicBezTo>
                    <a:pt x="29" y="221"/>
                    <a:pt x="37" y="218"/>
                    <a:pt x="46" y="216"/>
                  </a:cubicBezTo>
                  <a:cubicBezTo>
                    <a:pt x="54" y="213"/>
                    <a:pt x="63" y="212"/>
                    <a:pt x="71" y="211"/>
                  </a:cubicBezTo>
                  <a:cubicBezTo>
                    <a:pt x="74" y="248"/>
                    <a:pt x="74" y="248"/>
                    <a:pt x="74" y="248"/>
                  </a:cubicBezTo>
                  <a:cubicBezTo>
                    <a:pt x="89" y="248"/>
                    <a:pt x="89" y="248"/>
                    <a:pt x="89" y="248"/>
                  </a:cubicBezTo>
                  <a:cubicBezTo>
                    <a:pt x="90" y="209"/>
                    <a:pt x="90" y="209"/>
                    <a:pt x="90" y="209"/>
                  </a:cubicBezTo>
                  <a:cubicBezTo>
                    <a:pt x="93" y="209"/>
                    <a:pt x="96" y="209"/>
                    <a:pt x="99" y="209"/>
                  </a:cubicBezTo>
                  <a:cubicBezTo>
                    <a:pt x="102" y="209"/>
                    <a:pt x="104" y="209"/>
                    <a:pt x="107" y="209"/>
                  </a:cubicBezTo>
                  <a:cubicBezTo>
                    <a:pt x="109" y="248"/>
                    <a:pt x="109" y="248"/>
                    <a:pt x="109" y="248"/>
                  </a:cubicBezTo>
                  <a:cubicBezTo>
                    <a:pt x="124" y="248"/>
                    <a:pt x="124" y="248"/>
                    <a:pt x="124" y="248"/>
                  </a:cubicBezTo>
                  <a:cubicBezTo>
                    <a:pt x="126" y="211"/>
                    <a:pt x="126" y="211"/>
                    <a:pt x="126" y="211"/>
                  </a:cubicBezTo>
                  <a:cubicBezTo>
                    <a:pt x="135" y="212"/>
                    <a:pt x="143" y="213"/>
                    <a:pt x="152" y="216"/>
                  </a:cubicBezTo>
                  <a:cubicBezTo>
                    <a:pt x="160" y="218"/>
                    <a:pt x="169" y="221"/>
                    <a:pt x="176" y="225"/>
                  </a:cubicBezTo>
                  <a:cubicBezTo>
                    <a:pt x="180" y="227"/>
                    <a:pt x="183" y="230"/>
                    <a:pt x="186" y="233"/>
                  </a:cubicBezTo>
                  <a:cubicBezTo>
                    <a:pt x="189" y="236"/>
                    <a:pt x="190" y="239"/>
                    <a:pt x="190" y="242"/>
                  </a:cubicBezTo>
                  <a:cubicBezTo>
                    <a:pt x="190" y="246"/>
                    <a:pt x="189" y="249"/>
                    <a:pt x="186" y="2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15" tIns="22857" rIns="45715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29" name="Freeform 138"/>
            <p:cNvSpPr/>
            <p:nvPr/>
          </p:nvSpPr>
          <p:spPr bwMode="auto">
            <a:xfrm>
              <a:off x="13854112" y="7526337"/>
              <a:ext cx="209550" cy="271463"/>
            </a:xfrm>
            <a:custGeom>
              <a:avLst/>
              <a:gdLst>
                <a:gd name="T0" fmla="*/ 37 w 56"/>
                <a:gd name="T1" fmla="*/ 2 h 72"/>
                <a:gd name="T2" fmla="*/ 28 w 56"/>
                <a:gd name="T3" fmla="*/ 0 h 72"/>
                <a:gd name="T4" fmla="*/ 19 w 56"/>
                <a:gd name="T5" fmla="*/ 2 h 72"/>
                <a:gd name="T6" fmla="*/ 4 w 56"/>
                <a:gd name="T7" fmla="*/ 18 h 72"/>
                <a:gd name="T8" fmla="*/ 4 w 56"/>
                <a:gd name="T9" fmla="*/ 30 h 72"/>
                <a:gd name="T10" fmla="*/ 3 w 56"/>
                <a:gd name="T11" fmla="*/ 38 h 72"/>
                <a:gd name="T12" fmla="*/ 5 w 56"/>
                <a:gd name="T13" fmla="*/ 46 h 72"/>
                <a:gd name="T14" fmla="*/ 8 w 56"/>
                <a:gd name="T15" fmla="*/ 46 h 72"/>
                <a:gd name="T16" fmla="*/ 10 w 56"/>
                <a:gd name="T17" fmla="*/ 59 h 72"/>
                <a:gd name="T18" fmla="*/ 19 w 56"/>
                <a:gd name="T19" fmla="*/ 70 h 72"/>
                <a:gd name="T20" fmla="*/ 28 w 56"/>
                <a:gd name="T21" fmla="*/ 72 h 72"/>
                <a:gd name="T22" fmla="*/ 37 w 56"/>
                <a:gd name="T23" fmla="*/ 70 h 72"/>
                <a:gd name="T24" fmla="*/ 45 w 56"/>
                <a:gd name="T25" fmla="*/ 59 h 72"/>
                <a:gd name="T26" fmla="*/ 47 w 56"/>
                <a:gd name="T27" fmla="*/ 46 h 72"/>
                <a:gd name="T28" fmla="*/ 50 w 56"/>
                <a:gd name="T29" fmla="*/ 46 h 72"/>
                <a:gd name="T30" fmla="*/ 53 w 56"/>
                <a:gd name="T31" fmla="*/ 38 h 72"/>
                <a:gd name="T32" fmla="*/ 51 w 56"/>
                <a:gd name="T33" fmla="*/ 30 h 72"/>
                <a:gd name="T34" fmla="*/ 51 w 56"/>
                <a:gd name="T35" fmla="*/ 18 h 72"/>
                <a:gd name="T36" fmla="*/ 37 w 56"/>
                <a:gd name="T37" fmla="*/ 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72">
                  <a:moveTo>
                    <a:pt x="37" y="2"/>
                  </a:moveTo>
                  <a:cubicBezTo>
                    <a:pt x="37" y="2"/>
                    <a:pt x="32" y="0"/>
                    <a:pt x="28" y="0"/>
                  </a:cubicBezTo>
                  <a:cubicBezTo>
                    <a:pt x="24" y="0"/>
                    <a:pt x="19" y="2"/>
                    <a:pt x="19" y="2"/>
                  </a:cubicBezTo>
                  <a:cubicBezTo>
                    <a:pt x="19" y="2"/>
                    <a:pt x="4" y="5"/>
                    <a:pt x="4" y="18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0" y="31"/>
                    <a:pt x="3" y="38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9"/>
                    <a:pt x="14" y="68"/>
                    <a:pt x="19" y="70"/>
                  </a:cubicBezTo>
                  <a:cubicBezTo>
                    <a:pt x="19" y="70"/>
                    <a:pt x="24" y="72"/>
                    <a:pt x="28" y="72"/>
                  </a:cubicBezTo>
                  <a:cubicBezTo>
                    <a:pt x="32" y="72"/>
                    <a:pt x="37" y="70"/>
                    <a:pt x="37" y="70"/>
                  </a:cubicBezTo>
                  <a:cubicBezTo>
                    <a:pt x="42" y="68"/>
                    <a:pt x="45" y="59"/>
                    <a:pt x="45" y="5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0" y="46"/>
                    <a:pt x="50" y="46"/>
                    <a:pt x="53" y="38"/>
                  </a:cubicBezTo>
                  <a:cubicBezTo>
                    <a:pt x="56" y="31"/>
                    <a:pt x="51" y="30"/>
                    <a:pt x="51" y="30"/>
                  </a:cubicBezTo>
                  <a:cubicBezTo>
                    <a:pt x="51" y="30"/>
                    <a:pt x="51" y="30"/>
                    <a:pt x="51" y="18"/>
                  </a:cubicBezTo>
                  <a:cubicBezTo>
                    <a:pt x="51" y="5"/>
                    <a:pt x="37" y="2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15" tIns="22857" rIns="45715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30" name="Freeform 139"/>
            <p:cNvSpPr>
              <a:spLocks noEditPoints="1"/>
            </p:cNvSpPr>
            <p:nvPr/>
          </p:nvSpPr>
          <p:spPr bwMode="auto">
            <a:xfrm>
              <a:off x="12722224" y="8858249"/>
              <a:ext cx="941387" cy="1376363"/>
            </a:xfrm>
            <a:custGeom>
              <a:avLst/>
              <a:gdLst>
                <a:gd name="T0" fmla="*/ 249 w 251"/>
                <a:gd name="T1" fmla="*/ 326 h 367"/>
                <a:gd name="T2" fmla="*/ 249 w 251"/>
                <a:gd name="T3" fmla="*/ 306 h 367"/>
                <a:gd name="T4" fmla="*/ 229 w 251"/>
                <a:gd name="T5" fmla="*/ 286 h 367"/>
                <a:gd name="T6" fmla="*/ 165 w 251"/>
                <a:gd name="T7" fmla="*/ 267 h 367"/>
                <a:gd name="T8" fmla="*/ 185 w 251"/>
                <a:gd name="T9" fmla="*/ 168 h 367"/>
                <a:gd name="T10" fmla="*/ 207 w 251"/>
                <a:gd name="T11" fmla="*/ 46 h 367"/>
                <a:gd name="T12" fmla="*/ 159 w 251"/>
                <a:gd name="T13" fmla="*/ 1 h 367"/>
                <a:gd name="T14" fmla="*/ 93 w 251"/>
                <a:gd name="T15" fmla="*/ 1 h 367"/>
                <a:gd name="T16" fmla="*/ 45 w 251"/>
                <a:gd name="T17" fmla="*/ 46 h 367"/>
                <a:gd name="T18" fmla="*/ 66 w 251"/>
                <a:gd name="T19" fmla="*/ 168 h 367"/>
                <a:gd name="T20" fmla="*/ 87 w 251"/>
                <a:gd name="T21" fmla="*/ 267 h 367"/>
                <a:gd name="T22" fmla="*/ 22 w 251"/>
                <a:gd name="T23" fmla="*/ 286 h 367"/>
                <a:gd name="T24" fmla="*/ 2 w 251"/>
                <a:gd name="T25" fmla="*/ 306 h 367"/>
                <a:gd name="T26" fmla="*/ 2 w 251"/>
                <a:gd name="T27" fmla="*/ 326 h 367"/>
                <a:gd name="T28" fmla="*/ 22 w 251"/>
                <a:gd name="T29" fmla="*/ 345 h 367"/>
                <a:gd name="T30" fmla="*/ 90 w 251"/>
                <a:gd name="T31" fmla="*/ 365 h 367"/>
                <a:gd name="T32" fmla="*/ 161 w 251"/>
                <a:gd name="T33" fmla="*/ 365 h 367"/>
                <a:gd name="T34" fmla="*/ 229 w 251"/>
                <a:gd name="T35" fmla="*/ 345 h 367"/>
                <a:gd name="T36" fmla="*/ 118 w 251"/>
                <a:gd name="T37" fmla="*/ 180 h 367"/>
                <a:gd name="T38" fmla="*/ 136 w 251"/>
                <a:gd name="T39" fmla="*/ 265 h 367"/>
                <a:gd name="T40" fmla="*/ 115 w 251"/>
                <a:gd name="T41" fmla="*/ 265 h 367"/>
                <a:gd name="T42" fmla="*/ 194 w 251"/>
                <a:gd name="T43" fmla="*/ 351 h 367"/>
                <a:gd name="T44" fmla="*/ 58 w 251"/>
                <a:gd name="T45" fmla="*/ 351 h 367"/>
                <a:gd name="T46" fmla="*/ 14 w 251"/>
                <a:gd name="T47" fmla="*/ 329 h 367"/>
                <a:gd name="T48" fmla="*/ 14 w 251"/>
                <a:gd name="T49" fmla="*/ 303 h 367"/>
                <a:gd name="T50" fmla="*/ 58 w 251"/>
                <a:gd name="T51" fmla="*/ 280 h 367"/>
                <a:gd name="T52" fmla="*/ 91 w 251"/>
                <a:gd name="T53" fmla="*/ 340 h 367"/>
                <a:gd name="T54" fmla="*/ 115 w 251"/>
                <a:gd name="T55" fmla="*/ 272 h 367"/>
                <a:gd name="T56" fmla="*/ 137 w 251"/>
                <a:gd name="T57" fmla="*/ 272 h 367"/>
                <a:gd name="T58" fmla="*/ 160 w 251"/>
                <a:gd name="T59" fmla="*/ 340 h 367"/>
                <a:gd name="T60" fmla="*/ 194 w 251"/>
                <a:gd name="T61" fmla="*/ 280 h 367"/>
                <a:gd name="T62" fmla="*/ 238 w 251"/>
                <a:gd name="T63" fmla="*/ 303 h 367"/>
                <a:gd name="T64" fmla="*/ 238 w 251"/>
                <a:gd name="T65" fmla="*/ 329 h 367"/>
                <a:gd name="T66" fmla="*/ 194 w 251"/>
                <a:gd name="T67" fmla="*/ 351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1" h="367">
                  <a:moveTo>
                    <a:pt x="243" y="334"/>
                  </a:moveTo>
                  <a:cubicBezTo>
                    <a:pt x="246" y="331"/>
                    <a:pt x="247" y="329"/>
                    <a:pt x="249" y="326"/>
                  </a:cubicBezTo>
                  <a:cubicBezTo>
                    <a:pt x="250" y="323"/>
                    <a:pt x="251" y="319"/>
                    <a:pt x="251" y="316"/>
                  </a:cubicBezTo>
                  <a:cubicBezTo>
                    <a:pt x="251" y="312"/>
                    <a:pt x="250" y="309"/>
                    <a:pt x="249" y="306"/>
                  </a:cubicBezTo>
                  <a:cubicBezTo>
                    <a:pt x="247" y="302"/>
                    <a:pt x="246" y="300"/>
                    <a:pt x="243" y="297"/>
                  </a:cubicBezTo>
                  <a:cubicBezTo>
                    <a:pt x="239" y="293"/>
                    <a:pt x="234" y="289"/>
                    <a:pt x="229" y="286"/>
                  </a:cubicBezTo>
                  <a:cubicBezTo>
                    <a:pt x="218" y="280"/>
                    <a:pt x="207" y="276"/>
                    <a:pt x="196" y="273"/>
                  </a:cubicBezTo>
                  <a:cubicBezTo>
                    <a:pt x="185" y="270"/>
                    <a:pt x="175" y="268"/>
                    <a:pt x="165" y="267"/>
                  </a:cubicBezTo>
                  <a:cubicBezTo>
                    <a:pt x="171" y="168"/>
                    <a:pt x="171" y="168"/>
                    <a:pt x="171" y="168"/>
                  </a:cubicBezTo>
                  <a:cubicBezTo>
                    <a:pt x="171" y="168"/>
                    <a:pt x="178" y="168"/>
                    <a:pt x="185" y="168"/>
                  </a:cubicBezTo>
                  <a:cubicBezTo>
                    <a:pt x="192" y="168"/>
                    <a:pt x="196" y="163"/>
                    <a:pt x="196" y="163"/>
                  </a:cubicBezTo>
                  <a:cubicBezTo>
                    <a:pt x="207" y="46"/>
                    <a:pt x="207" y="46"/>
                    <a:pt x="207" y="46"/>
                  </a:cubicBezTo>
                  <a:cubicBezTo>
                    <a:pt x="207" y="15"/>
                    <a:pt x="181" y="4"/>
                    <a:pt x="159" y="0"/>
                  </a:cubicBezTo>
                  <a:cubicBezTo>
                    <a:pt x="159" y="0"/>
                    <a:pt x="159" y="0"/>
                    <a:pt x="159" y="1"/>
                  </a:cubicBezTo>
                  <a:cubicBezTo>
                    <a:pt x="159" y="17"/>
                    <a:pt x="144" y="30"/>
                    <a:pt x="126" y="30"/>
                  </a:cubicBezTo>
                  <a:cubicBezTo>
                    <a:pt x="107" y="30"/>
                    <a:pt x="93" y="17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70" y="4"/>
                    <a:pt x="45" y="15"/>
                    <a:pt x="45" y="46"/>
                  </a:cubicBezTo>
                  <a:cubicBezTo>
                    <a:pt x="55" y="163"/>
                    <a:pt x="55" y="163"/>
                    <a:pt x="55" y="163"/>
                  </a:cubicBezTo>
                  <a:cubicBezTo>
                    <a:pt x="55" y="163"/>
                    <a:pt x="59" y="168"/>
                    <a:pt x="66" y="168"/>
                  </a:cubicBezTo>
                  <a:cubicBezTo>
                    <a:pt x="74" y="168"/>
                    <a:pt x="80" y="168"/>
                    <a:pt x="80" y="168"/>
                  </a:cubicBezTo>
                  <a:cubicBezTo>
                    <a:pt x="87" y="267"/>
                    <a:pt x="87" y="267"/>
                    <a:pt x="87" y="267"/>
                  </a:cubicBezTo>
                  <a:cubicBezTo>
                    <a:pt x="76" y="268"/>
                    <a:pt x="66" y="270"/>
                    <a:pt x="56" y="273"/>
                  </a:cubicBezTo>
                  <a:cubicBezTo>
                    <a:pt x="44" y="276"/>
                    <a:pt x="33" y="280"/>
                    <a:pt x="22" y="286"/>
                  </a:cubicBezTo>
                  <a:cubicBezTo>
                    <a:pt x="17" y="289"/>
                    <a:pt x="12" y="293"/>
                    <a:pt x="8" y="297"/>
                  </a:cubicBezTo>
                  <a:cubicBezTo>
                    <a:pt x="6" y="300"/>
                    <a:pt x="4" y="302"/>
                    <a:pt x="2" y="306"/>
                  </a:cubicBezTo>
                  <a:cubicBezTo>
                    <a:pt x="1" y="309"/>
                    <a:pt x="0" y="312"/>
                    <a:pt x="0" y="316"/>
                  </a:cubicBezTo>
                  <a:cubicBezTo>
                    <a:pt x="0" y="319"/>
                    <a:pt x="1" y="323"/>
                    <a:pt x="2" y="326"/>
                  </a:cubicBezTo>
                  <a:cubicBezTo>
                    <a:pt x="4" y="329"/>
                    <a:pt x="6" y="331"/>
                    <a:pt x="8" y="334"/>
                  </a:cubicBezTo>
                  <a:cubicBezTo>
                    <a:pt x="12" y="338"/>
                    <a:pt x="17" y="342"/>
                    <a:pt x="22" y="345"/>
                  </a:cubicBezTo>
                  <a:cubicBezTo>
                    <a:pt x="33" y="351"/>
                    <a:pt x="44" y="355"/>
                    <a:pt x="56" y="358"/>
                  </a:cubicBezTo>
                  <a:cubicBezTo>
                    <a:pt x="67" y="361"/>
                    <a:pt x="79" y="363"/>
                    <a:pt x="90" y="365"/>
                  </a:cubicBezTo>
                  <a:cubicBezTo>
                    <a:pt x="102" y="366"/>
                    <a:pt x="114" y="367"/>
                    <a:pt x="126" y="367"/>
                  </a:cubicBezTo>
                  <a:cubicBezTo>
                    <a:pt x="137" y="367"/>
                    <a:pt x="149" y="366"/>
                    <a:pt x="161" y="365"/>
                  </a:cubicBezTo>
                  <a:cubicBezTo>
                    <a:pt x="172" y="363"/>
                    <a:pt x="184" y="361"/>
                    <a:pt x="196" y="358"/>
                  </a:cubicBezTo>
                  <a:cubicBezTo>
                    <a:pt x="207" y="355"/>
                    <a:pt x="218" y="351"/>
                    <a:pt x="229" y="345"/>
                  </a:cubicBezTo>
                  <a:cubicBezTo>
                    <a:pt x="234" y="342"/>
                    <a:pt x="239" y="338"/>
                    <a:pt x="243" y="334"/>
                  </a:cubicBezTo>
                  <a:close/>
                  <a:moveTo>
                    <a:pt x="118" y="180"/>
                  </a:moveTo>
                  <a:cubicBezTo>
                    <a:pt x="134" y="180"/>
                    <a:pt x="134" y="180"/>
                    <a:pt x="134" y="180"/>
                  </a:cubicBezTo>
                  <a:cubicBezTo>
                    <a:pt x="136" y="265"/>
                    <a:pt x="136" y="265"/>
                    <a:pt x="136" y="265"/>
                  </a:cubicBezTo>
                  <a:cubicBezTo>
                    <a:pt x="133" y="265"/>
                    <a:pt x="129" y="264"/>
                    <a:pt x="126" y="264"/>
                  </a:cubicBezTo>
                  <a:cubicBezTo>
                    <a:pt x="122" y="264"/>
                    <a:pt x="118" y="265"/>
                    <a:pt x="115" y="265"/>
                  </a:cubicBezTo>
                  <a:lnTo>
                    <a:pt x="118" y="180"/>
                  </a:lnTo>
                  <a:close/>
                  <a:moveTo>
                    <a:pt x="194" y="351"/>
                  </a:moveTo>
                  <a:cubicBezTo>
                    <a:pt x="172" y="356"/>
                    <a:pt x="149" y="359"/>
                    <a:pt x="126" y="359"/>
                  </a:cubicBezTo>
                  <a:cubicBezTo>
                    <a:pt x="103" y="359"/>
                    <a:pt x="80" y="356"/>
                    <a:pt x="58" y="351"/>
                  </a:cubicBezTo>
                  <a:cubicBezTo>
                    <a:pt x="47" y="348"/>
                    <a:pt x="36" y="344"/>
                    <a:pt x="26" y="338"/>
                  </a:cubicBezTo>
                  <a:cubicBezTo>
                    <a:pt x="22" y="336"/>
                    <a:pt x="17" y="332"/>
                    <a:pt x="14" y="329"/>
                  </a:cubicBezTo>
                  <a:cubicBezTo>
                    <a:pt x="10" y="325"/>
                    <a:pt x="8" y="320"/>
                    <a:pt x="8" y="316"/>
                  </a:cubicBezTo>
                  <a:cubicBezTo>
                    <a:pt x="8" y="311"/>
                    <a:pt x="10" y="306"/>
                    <a:pt x="14" y="303"/>
                  </a:cubicBezTo>
                  <a:cubicBezTo>
                    <a:pt x="17" y="299"/>
                    <a:pt x="22" y="295"/>
                    <a:pt x="26" y="293"/>
                  </a:cubicBezTo>
                  <a:cubicBezTo>
                    <a:pt x="36" y="287"/>
                    <a:pt x="47" y="283"/>
                    <a:pt x="58" y="280"/>
                  </a:cubicBezTo>
                  <a:cubicBezTo>
                    <a:pt x="67" y="278"/>
                    <a:pt x="77" y="276"/>
                    <a:pt x="87" y="275"/>
                  </a:cubicBezTo>
                  <a:cubicBezTo>
                    <a:pt x="91" y="340"/>
                    <a:pt x="91" y="340"/>
                    <a:pt x="91" y="340"/>
                  </a:cubicBezTo>
                  <a:cubicBezTo>
                    <a:pt x="112" y="340"/>
                    <a:pt x="112" y="340"/>
                    <a:pt x="112" y="340"/>
                  </a:cubicBezTo>
                  <a:cubicBezTo>
                    <a:pt x="115" y="272"/>
                    <a:pt x="115" y="272"/>
                    <a:pt x="115" y="272"/>
                  </a:cubicBezTo>
                  <a:cubicBezTo>
                    <a:pt x="118" y="272"/>
                    <a:pt x="122" y="272"/>
                    <a:pt x="126" y="272"/>
                  </a:cubicBezTo>
                  <a:cubicBezTo>
                    <a:pt x="129" y="272"/>
                    <a:pt x="133" y="272"/>
                    <a:pt x="137" y="272"/>
                  </a:cubicBezTo>
                  <a:cubicBezTo>
                    <a:pt x="139" y="340"/>
                    <a:pt x="139" y="340"/>
                    <a:pt x="139" y="340"/>
                  </a:cubicBezTo>
                  <a:cubicBezTo>
                    <a:pt x="160" y="340"/>
                    <a:pt x="160" y="340"/>
                    <a:pt x="160" y="340"/>
                  </a:cubicBezTo>
                  <a:cubicBezTo>
                    <a:pt x="164" y="275"/>
                    <a:pt x="164" y="275"/>
                    <a:pt x="164" y="275"/>
                  </a:cubicBezTo>
                  <a:cubicBezTo>
                    <a:pt x="174" y="276"/>
                    <a:pt x="184" y="278"/>
                    <a:pt x="194" y="280"/>
                  </a:cubicBezTo>
                  <a:cubicBezTo>
                    <a:pt x="204" y="283"/>
                    <a:pt x="215" y="287"/>
                    <a:pt x="225" y="293"/>
                  </a:cubicBezTo>
                  <a:cubicBezTo>
                    <a:pt x="230" y="295"/>
                    <a:pt x="234" y="299"/>
                    <a:pt x="238" y="303"/>
                  </a:cubicBezTo>
                  <a:cubicBezTo>
                    <a:pt x="241" y="306"/>
                    <a:pt x="243" y="311"/>
                    <a:pt x="243" y="316"/>
                  </a:cubicBezTo>
                  <a:cubicBezTo>
                    <a:pt x="243" y="320"/>
                    <a:pt x="241" y="325"/>
                    <a:pt x="238" y="329"/>
                  </a:cubicBezTo>
                  <a:cubicBezTo>
                    <a:pt x="234" y="332"/>
                    <a:pt x="230" y="336"/>
                    <a:pt x="225" y="338"/>
                  </a:cubicBezTo>
                  <a:cubicBezTo>
                    <a:pt x="215" y="344"/>
                    <a:pt x="204" y="348"/>
                    <a:pt x="194" y="3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15" tIns="22857" rIns="45715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31" name="Freeform 140"/>
            <p:cNvSpPr/>
            <p:nvPr/>
          </p:nvSpPr>
          <p:spPr bwMode="auto">
            <a:xfrm>
              <a:off x="12628562" y="8539162"/>
              <a:ext cx="914400" cy="371475"/>
            </a:xfrm>
            <a:custGeom>
              <a:avLst/>
              <a:gdLst>
                <a:gd name="T0" fmla="*/ 10 w 244"/>
                <a:gd name="T1" fmla="*/ 84 h 99"/>
                <a:gd name="T2" fmla="*/ 125 w 244"/>
                <a:gd name="T3" fmla="*/ 70 h 99"/>
                <a:gd name="T4" fmla="*/ 127 w 244"/>
                <a:gd name="T5" fmla="*/ 81 h 99"/>
                <a:gd name="T6" fmla="*/ 139 w 244"/>
                <a:gd name="T7" fmla="*/ 96 h 99"/>
                <a:gd name="T8" fmla="*/ 151 w 244"/>
                <a:gd name="T9" fmla="*/ 99 h 99"/>
                <a:gd name="T10" fmla="*/ 163 w 244"/>
                <a:gd name="T11" fmla="*/ 96 h 99"/>
                <a:gd name="T12" fmla="*/ 175 w 244"/>
                <a:gd name="T13" fmla="*/ 81 h 99"/>
                <a:gd name="T14" fmla="*/ 177 w 244"/>
                <a:gd name="T15" fmla="*/ 63 h 99"/>
                <a:gd name="T16" fmla="*/ 181 w 244"/>
                <a:gd name="T17" fmla="*/ 63 h 99"/>
                <a:gd name="T18" fmla="*/ 182 w 244"/>
                <a:gd name="T19" fmla="*/ 62 h 99"/>
                <a:gd name="T20" fmla="*/ 244 w 244"/>
                <a:gd name="T21" fmla="*/ 54 h 99"/>
                <a:gd name="T22" fmla="*/ 236 w 244"/>
                <a:gd name="T23" fmla="*/ 44 h 99"/>
                <a:gd name="T24" fmla="*/ 186 w 244"/>
                <a:gd name="T25" fmla="*/ 50 h 99"/>
                <a:gd name="T26" fmla="*/ 183 w 244"/>
                <a:gd name="T27" fmla="*/ 42 h 99"/>
                <a:gd name="T28" fmla="*/ 183 w 244"/>
                <a:gd name="T29" fmla="*/ 24 h 99"/>
                <a:gd name="T30" fmla="*/ 163 w 244"/>
                <a:gd name="T31" fmla="*/ 3 h 99"/>
                <a:gd name="T32" fmla="*/ 151 w 244"/>
                <a:gd name="T33" fmla="*/ 0 h 99"/>
                <a:gd name="T34" fmla="*/ 139 w 244"/>
                <a:gd name="T35" fmla="*/ 3 h 99"/>
                <a:gd name="T36" fmla="*/ 118 w 244"/>
                <a:gd name="T37" fmla="*/ 24 h 99"/>
                <a:gd name="T38" fmla="*/ 118 w 244"/>
                <a:gd name="T39" fmla="*/ 42 h 99"/>
                <a:gd name="T40" fmla="*/ 116 w 244"/>
                <a:gd name="T41" fmla="*/ 53 h 99"/>
                <a:gd name="T42" fmla="*/ 118 w 244"/>
                <a:gd name="T43" fmla="*/ 59 h 99"/>
                <a:gd name="T44" fmla="*/ 0 w 244"/>
                <a:gd name="T45" fmla="*/ 74 h 99"/>
                <a:gd name="T46" fmla="*/ 10 w 244"/>
                <a:gd name="T47" fmla="*/ 8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4" h="99">
                  <a:moveTo>
                    <a:pt x="10" y="84"/>
                  </a:moveTo>
                  <a:cubicBezTo>
                    <a:pt x="125" y="70"/>
                    <a:pt x="125" y="70"/>
                    <a:pt x="125" y="70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27" y="81"/>
                    <a:pt x="131" y="94"/>
                    <a:pt x="139" y="96"/>
                  </a:cubicBezTo>
                  <a:cubicBezTo>
                    <a:pt x="139" y="96"/>
                    <a:pt x="145" y="99"/>
                    <a:pt x="151" y="99"/>
                  </a:cubicBezTo>
                  <a:cubicBezTo>
                    <a:pt x="156" y="99"/>
                    <a:pt x="163" y="96"/>
                    <a:pt x="163" y="96"/>
                  </a:cubicBezTo>
                  <a:cubicBezTo>
                    <a:pt x="170" y="94"/>
                    <a:pt x="175" y="81"/>
                    <a:pt x="175" y="81"/>
                  </a:cubicBezTo>
                  <a:cubicBezTo>
                    <a:pt x="177" y="63"/>
                    <a:pt x="177" y="63"/>
                    <a:pt x="177" y="63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81" y="63"/>
                    <a:pt x="181" y="63"/>
                    <a:pt x="182" y="62"/>
                  </a:cubicBezTo>
                  <a:cubicBezTo>
                    <a:pt x="244" y="54"/>
                    <a:pt x="244" y="54"/>
                    <a:pt x="244" y="54"/>
                  </a:cubicBezTo>
                  <a:cubicBezTo>
                    <a:pt x="240" y="51"/>
                    <a:pt x="238" y="47"/>
                    <a:pt x="236" y="44"/>
                  </a:cubicBezTo>
                  <a:cubicBezTo>
                    <a:pt x="186" y="50"/>
                    <a:pt x="186" y="50"/>
                    <a:pt x="186" y="50"/>
                  </a:cubicBezTo>
                  <a:cubicBezTo>
                    <a:pt x="188" y="43"/>
                    <a:pt x="183" y="42"/>
                    <a:pt x="183" y="42"/>
                  </a:cubicBezTo>
                  <a:cubicBezTo>
                    <a:pt x="183" y="42"/>
                    <a:pt x="183" y="42"/>
                    <a:pt x="183" y="24"/>
                  </a:cubicBezTo>
                  <a:cubicBezTo>
                    <a:pt x="183" y="7"/>
                    <a:pt x="163" y="3"/>
                    <a:pt x="163" y="3"/>
                  </a:cubicBezTo>
                  <a:cubicBezTo>
                    <a:pt x="163" y="3"/>
                    <a:pt x="156" y="0"/>
                    <a:pt x="151" y="0"/>
                  </a:cubicBezTo>
                  <a:cubicBezTo>
                    <a:pt x="145" y="0"/>
                    <a:pt x="139" y="3"/>
                    <a:pt x="139" y="3"/>
                  </a:cubicBezTo>
                  <a:cubicBezTo>
                    <a:pt x="139" y="3"/>
                    <a:pt x="118" y="7"/>
                    <a:pt x="118" y="24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2" y="43"/>
                    <a:pt x="116" y="53"/>
                  </a:cubicBezTo>
                  <a:cubicBezTo>
                    <a:pt x="117" y="56"/>
                    <a:pt x="118" y="57"/>
                    <a:pt x="118" y="5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4" y="77"/>
                    <a:pt x="8" y="81"/>
                    <a:pt x="10" y="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15" tIns="22857" rIns="45715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32" name="Freeform 141"/>
            <p:cNvSpPr/>
            <p:nvPr/>
          </p:nvSpPr>
          <p:spPr bwMode="auto">
            <a:xfrm>
              <a:off x="12245974" y="9739312"/>
              <a:ext cx="542925" cy="184150"/>
            </a:xfrm>
            <a:custGeom>
              <a:avLst/>
              <a:gdLst>
                <a:gd name="T0" fmla="*/ 0 w 145"/>
                <a:gd name="T1" fmla="*/ 7 h 49"/>
                <a:gd name="T2" fmla="*/ 129 w 145"/>
                <a:gd name="T3" fmla="*/ 49 h 49"/>
                <a:gd name="T4" fmla="*/ 145 w 145"/>
                <a:gd name="T5" fmla="*/ 42 h 49"/>
                <a:gd name="T6" fmla="*/ 15 w 145"/>
                <a:gd name="T7" fmla="*/ 0 h 49"/>
                <a:gd name="T8" fmla="*/ 0 w 145"/>
                <a:gd name="T9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49">
                  <a:moveTo>
                    <a:pt x="0" y="7"/>
                  </a:moveTo>
                  <a:cubicBezTo>
                    <a:pt x="129" y="49"/>
                    <a:pt x="129" y="49"/>
                    <a:pt x="129" y="49"/>
                  </a:cubicBezTo>
                  <a:cubicBezTo>
                    <a:pt x="134" y="46"/>
                    <a:pt x="140" y="44"/>
                    <a:pt x="145" y="4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2"/>
                    <a:pt x="5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15" tIns="22857" rIns="45715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33" name="Freeform 142"/>
            <p:cNvSpPr>
              <a:spLocks noEditPoints="1"/>
            </p:cNvSpPr>
            <p:nvPr/>
          </p:nvSpPr>
          <p:spPr bwMode="auto">
            <a:xfrm>
              <a:off x="11364912" y="8112124"/>
              <a:ext cx="1225550" cy="1676400"/>
            </a:xfrm>
            <a:custGeom>
              <a:avLst/>
              <a:gdLst>
                <a:gd name="T0" fmla="*/ 8 w 327"/>
                <a:gd name="T1" fmla="*/ 378 h 447"/>
                <a:gd name="T2" fmla="*/ 2 w 327"/>
                <a:gd name="T3" fmla="*/ 406 h 447"/>
                <a:gd name="T4" fmla="*/ 56 w 327"/>
                <a:gd name="T5" fmla="*/ 438 h 447"/>
                <a:gd name="T6" fmla="*/ 161 w 327"/>
                <a:gd name="T7" fmla="*/ 445 h 447"/>
                <a:gd name="T8" fmla="*/ 243 w 327"/>
                <a:gd name="T9" fmla="*/ 414 h 447"/>
                <a:gd name="T10" fmla="*/ 249 w 327"/>
                <a:gd name="T11" fmla="*/ 386 h 447"/>
                <a:gd name="T12" fmla="*/ 196 w 327"/>
                <a:gd name="T13" fmla="*/ 353 h 447"/>
                <a:gd name="T14" fmla="*/ 160 w 327"/>
                <a:gd name="T15" fmla="*/ 317 h 447"/>
                <a:gd name="T16" fmla="*/ 184 w 327"/>
                <a:gd name="T17" fmla="*/ 261 h 447"/>
                <a:gd name="T18" fmla="*/ 277 w 327"/>
                <a:gd name="T19" fmla="*/ 247 h 447"/>
                <a:gd name="T20" fmla="*/ 325 w 327"/>
                <a:gd name="T21" fmla="*/ 217 h 447"/>
                <a:gd name="T22" fmla="*/ 320 w 327"/>
                <a:gd name="T23" fmla="*/ 192 h 447"/>
                <a:gd name="T24" fmla="*/ 242 w 327"/>
                <a:gd name="T25" fmla="*/ 163 h 447"/>
                <a:gd name="T26" fmla="*/ 262 w 327"/>
                <a:gd name="T27" fmla="*/ 112 h 447"/>
                <a:gd name="T28" fmla="*/ 237 w 327"/>
                <a:gd name="T29" fmla="*/ 1 h 447"/>
                <a:gd name="T30" fmla="*/ 191 w 327"/>
                <a:gd name="T31" fmla="*/ 0 h 447"/>
                <a:gd name="T32" fmla="*/ 173 w 327"/>
                <a:gd name="T33" fmla="*/ 116 h 447"/>
                <a:gd name="T34" fmla="*/ 153 w 327"/>
                <a:gd name="T35" fmla="*/ 126 h 447"/>
                <a:gd name="T36" fmla="*/ 98 w 327"/>
                <a:gd name="T37" fmla="*/ 127 h 447"/>
                <a:gd name="T38" fmla="*/ 67 w 327"/>
                <a:gd name="T39" fmla="*/ 261 h 447"/>
                <a:gd name="T40" fmla="*/ 93 w 327"/>
                <a:gd name="T41" fmla="*/ 346 h 447"/>
                <a:gd name="T42" fmla="*/ 209 w 327"/>
                <a:gd name="T43" fmla="*/ 124 h 447"/>
                <a:gd name="T44" fmla="*/ 214 w 327"/>
                <a:gd name="T45" fmla="*/ 162 h 447"/>
                <a:gd name="T46" fmla="*/ 189 w 327"/>
                <a:gd name="T47" fmla="*/ 208 h 447"/>
                <a:gd name="T48" fmla="*/ 207 w 327"/>
                <a:gd name="T49" fmla="*/ 170 h 447"/>
                <a:gd name="T50" fmla="*/ 223 w 327"/>
                <a:gd name="T51" fmla="*/ 234 h 447"/>
                <a:gd name="T52" fmla="*/ 275 w 327"/>
                <a:gd name="T53" fmla="*/ 177 h 447"/>
                <a:gd name="T54" fmla="*/ 319 w 327"/>
                <a:gd name="T55" fmla="*/ 208 h 447"/>
                <a:gd name="T56" fmla="*/ 275 w 327"/>
                <a:gd name="T57" fmla="*/ 239 h 447"/>
                <a:gd name="T58" fmla="*/ 189 w 327"/>
                <a:gd name="T59" fmla="*/ 208 h 447"/>
                <a:gd name="T60" fmla="*/ 175 w 327"/>
                <a:gd name="T61" fmla="*/ 266 h 447"/>
                <a:gd name="T62" fmla="*/ 119 w 327"/>
                <a:gd name="T63" fmla="*/ 276 h 447"/>
                <a:gd name="T64" fmla="*/ 134 w 327"/>
                <a:gd name="T65" fmla="*/ 340 h 447"/>
                <a:gd name="T66" fmla="*/ 126 w 327"/>
                <a:gd name="T67" fmla="*/ 345 h 447"/>
                <a:gd name="T68" fmla="*/ 94 w 327"/>
                <a:gd name="T69" fmla="*/ 354 h 447"/>
                <a:gd name="T70" fmla="*/ 116 w 327"/>
                <a:gd name="T71" fmla="*/ 353 h 447"/>
                <a:gd name="T72" fmla="*/ 137 w 327"/>
                <a:gd name="T73" fmla="*/ 409 h 447"/>
                <a:gd name="T74" fmla="*/ 194 w 327"/>
                <a:gd name="T75" fmla="*/ 361 h 447"/>
                <a:gd name="T76" fmla="*/ 243 w 327"/>
                <a:gd name="T77" fmla="*/ 396 h 447"/>
                <a:gd name="T78" fmla="*/ 194 w 327"/>
                <a:gd name="T79" fmla="*/ 431 h 447"/>
                <a:gd name="T80" fmla="*/ 26 w 327"/>
                <a:gd name="T81" fmla="*/ 419 h 447"/>
                <a:gd name="T82" fmla="*/ 14 w 327"/>
                <a:gd name="T83" fmla="*/ 383 h 447"/>
                <a:gd name="T84" fmla="*/ 94 w 327"/>
                <a:gd name="T85" fmla="*/ 354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7" h="447">
                  <a:moveTo>
                    <a:pt x="56" y="353"/>
                  </a:moveTo>
                  <a:cubicBezTo>
                    <a:pt x="44" y="356"/>
                    <a:pt x="33" y="360"/>
                    <a:pt x="22" y="366"/>
                  </a:cubicBezTo>
                  <a:cubicBezTo>
                    <a:pt x="17" y="369"/>
                    <a:pt x="12" y="373"/>
                    <a:pt x="8" y="378"/>
                  </a:cubicBezTo>
                  <a:cubicBezTo>
                    <a:pt x="6" y="380"/>
                    <a:pt x="4" y="383"/>
                    <a:pt x="2" y="386"/>
                  </a:cubicBezTo>
                  <a:cubicBezTo>
                    <a:pt x="1" y="389"/>
                    <a:pt x="0" y="392"/>
                    <a:pt x="0" y="396"/>
                  </a:cubicBezTo>
                  <a:cubicBezTo>
                    <a:pt x="0" y="399"/>
                    <a:pt x="1" y="403"/>
                    <a:pt x="2" y="406"/>
                  </a:cubicBezTo>
                  <a:cubicBezTo>
                    <a:pt x="4" y="409"/>
                    <a:pt x="6" y="412"/>
                    <a:pt x="8" y="414"/>
                  </a:cubicBezTo>
                  <a:cubicBezTo>
                    <a:pt x="12" y="419"/>
                    <a:pt x="17" y="422"/>
                    <a:pt x="22" y="425"/>
                  </a:cubicBezTo>
                  <a:cubicBezTo>
                    <a:pt x="33" y="431"/>
                    <a:pt x="44" y="435"/>
                    <a:pt x="56" y="438"/>
                  </a:cubicBezTo>
                  <a:cubicBezTo>
                    <a:pt x="67" y="441"/>
                    <a:pt x="79" y="444"/>
                    <a:pt x="90" y="445"/>
                  </a:cubicBezTo>
                  <a:cubicBezTo>
                    <a:pt x="102" y="446"/>
                    <a:pt x="114" y="447"/>
                    <a:pt x="126" y="447"/>
                  </a:cubicBezTo>
                  <a:cubicBezTo>
                    <a:pt x="137" y="447"/>
                    <a:pt x="149" y="446"/>
                    <a:pt x="161" y="445"/>
                  </a:cubicBezTo>
                  <a:cubicBezTo>
                    <a:pt x="172" y="444"/>
                    <a:pt x="184" y="441"/>
                    <a:pt x="196" y="438"/>
                  </a:cubicBezTo>
                  <a:cubicBezTo>
                    <a:pt x="207" y="435"/>
                    <a:pt x="218" y="431"/>
                    <a:pt x="229" y="425"/>
                  </a:cubicBezTo>
                  <a:cubicBezTo>
                    <a:pt x="234" y="422"/>
                    <a:pt x="239" y="419"/>
                    <a:pt x="243" y="414"/>
                  </a:cubicBezTo>
                  <a:cubicBezTo>
                    <a:pt x="246" y="412"/>
                    <a:pt x="247" y="409"/>
                    <a:pt x="249" y="406"/>
                  </a:cubicBezTo>
                  <a:cubicBezTo>
                    <a:pt x="250" y="403"/>
                    <a:pt x="251" y="399"/>
                    <a:pt x="251" y="396"/>
                  </a:cubicBezTo>
                  <a:cubicBezTo>
                    <a:pt x="251" y="392"/>
                    <a:pt x="250" y="389"/>
                    <a:pt x="249" y="386"/>
                  </a:cubicBezTo>
                  <a:cubicBezTo>
                    <a:pt x="247" y="383"/>
                    <a:pt x="246" y="380"/>
                    <a:pt x="243" y="378"/>
                  </a:cubicBezTo>
                  <a:cubicBezTo>
                    <a:pt x="239" y="373"/>
                    <a:pt x="234" y="369"/>
                    <a:pt x="229" y="366"/>
                  </a:cubicBezTo>
                  <a:cubicBezTo>
                    <a:pt x="218" y="360"/>
                    <a:pt x="207" y="356"/>
                    <a:pt x="196" y="353"/>
                  </a:cubicBezTo>
                  <a:cubicBezTo>
                    <a:pt x="184" y="350"/>
                    <a:pt x="172" y="348"/>
                    <a:pt x="161" y="347"/>
                  </a:cubicBezTo>
                  <a:cubicBezTo>
                    <a:pt x="160" y="347"/>
                    <a:pt x="159" y="347"/>
                    <a:pt x="158" y="346"/>
                  </a:cubicBezTo>
                  <a:cubicBezTo>
                    <a:pt x="160" y="317"/>
                    <a:pt x="160" y="317"/>
                    <a:pt x="160" y="317"/>
                  </a:cubicBezTo>
                  <a:cubicBezTo>
                    <a:pt x="189" y="264"/>
                    <a:pt x="189" y="264"/>
                    <a:pt x="189" y="264"/>
                  </a:cubicBezTo>
                  <a:cubicBezTo>
                    <a:pt x="187" y="264"/>
                    <a:pt x="185" y="264"/>
                    <a:pt x="182" y="263"/>
                  </a:cubicBezTo>
                  <a:cubicBezTo>
                    <a:pt x="183" y="262"/>
                    <a:pt x="184" y="261"/>
                    <a:pt x="184" y="261"/>
                  </a:cubicBezTo>
                  <a:cubicBezTo>
                    <a:pt x="185" y="253"/>
                    <a:pt x="185" y="253"/>
                    <a:pt x="185" y="253"/>
                  </a:cubicBezTo>
                  <a:cubicBezTo>
                    <a:pt x="195" y="254"/>
                    <a:pt x="204" y="254"/>
                    <a:pt x="214" y="254"/>
                  </a:cubicBezTo>
                  <a:cubicBezTo>
                    <a:pt x="235" y="254"/>
                    <a:pt x="256" y="252"/>
                    <a:pt x="277" y="247"/>
                  </a:cubicBezTo>
                  <a:cubicBezTo>
                    <a:pt x="287" y="244"/>
                    <a:pt x="297" y="241"/>
                    <a:pt x="307" y="235"/>
                  </a:cubicBezTo>
                  <a:cubicBezTo>
                    <a:pt x="312" y="232"/>
                    <a:pt x="316" y="229"/>
                    <a:pt x="320" y="225"/>
                  </a:cubicBezTo>
                  <a:cubicBezTo>
                    <a:pt x="322" y="223"/>
                    <a:pt x="324" y="220"/>
                    <a:pt x="325" y="217"/>
                  </a:cubicBezTo>
                  <a:cubicBezTo>
                    <a:pt x="326" y="215"/>
                    <a:pt x="327" y="211"/>
                    <a:pt x="327" y="208"/>
                  </a:cubicBezTo>
                  <a:cubicBezTo>
                    <a:pt x="327" y="205"/>
                    <a:pt x="326" y="202"/>
                    <a:pt x="325" y="199"/>
                  </a:cubicBezTo>
                  <a:cubicBezTo>
                    <a:pt x="324" y="196"/>
                    <a:pt x="322" y="194"/>
                    <a:pt x="320" y="192"/>
                  </a:cubicBezTo>
                  <a:cubicBezTo>
                    <a:pt x="316" y="187"/>
                    <a:pt x="312" y="184"/>
                    <a:pt x="307" y="181"/>
                  </a:cubicBezTo>
                  <a:cubicBezTo>
                    <a:pt x="297" y="176"/>
                    <a:pt x="287" y="172"/>
                    <a:pt x="277" y="169"/>
                  </a:cubicBezTo>
                  <a:cubicBezTo>
                    <a:pt x="265" y="166"/>
                    <a:pt x="254" y="164"/>
                    <a:pt x="242" y="163"/>
                  </a:cubicBezTo>
                  <a:cubicBezTo>
                    <a:pt x="245" y="116"/>
                    <a:pt x="245" y="116"/>
                    <a:pt x="245" y="116"/>
                  </a:cubicBezTo>
                  <a:cubicBezTo>
                    <a:pt x="245" y="116"/>
                    <a:pt x="250" y="116"/>
                    <a:pt x="255" y="116"/>
                  </a:cubicBezTo>
                  <a:cubicBezTo>
                    <a:pt x="260" y="116"/>
                    <a:pt x="262" y="112"/>
                    <a:pt x="262" y="112"/>
                  </a:cubicBezTo>
                  <a:cubicBezTo>
                    <a:pt x="270" y="32"/>
                    <a:pt x="270" y="32"/>
                    <a:pt x="270" y="32"/>
                  </a:cubicBezTo>
                  <a:cubicBezTo>
                    <a:pt x="270" y="11"/>
                    <a:pt x="252" y="3"/>
                    <a:pt x="237" y="0"/>
                  </a:cubicBezTo>
                  <a:cubicBezTo>
                    <a:pt x="237" y="0"/>
                    <a:pt x="237" y="1"/>
                    <a:pt x="237" y="1"/>
                  </a:cubicBezTo>
                  <a:cubicBezTo>
                    <a:pt x="237" y="12"/>
                    <a:pt x="227" y="21"/>
                    <a:pt x="214" y="21"/>
                  </a:cubicBezTo>
                  <a:cubicBezTo>
                    <a:pt x="202" y="21"/>
                    <a:pt x="191" y="12"/>
                    <a:pt x="191" y="1"/>
                  </a:cubicBezTo>
                  <a:cubicBezTo>
                    <a:pt x="191" y="1"/>
                    <a:pt x="191" y="0"/>
                    <a:pt x="191" y="0"/>
                  </a:cubicBezTo>
                  <a:cubicBezTo>
                    <a:pt x="176" y="3"/>
                    <a:pt x="159" y="11"/>
                    <a:pt x="159" y="32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66" y="112"/>
                    <a:pt x="168" y="116"/>
                    <a:pt x="173" y="116"/>
                  </a:cubicBezTo>
                  <a:cubicBezTo>
                    <a:pt x="178" y="116"/>
                    <a:pt x="183" y="116"/>
                    <a:pt x="183" y="116"/>
                  </a:cubicBezTo>
                  <a:cubicBezTo>
                    <a:pt x="184" y="141"/>
                    <a:pt x="184" y="141"/>
                    <a:pt x="184" y="141"/>
                  </a:cubicBezTo>
                  <a:cubicBezTo>
                    <a:pt x="177" y="132"/>
                    <a:pt x="164" y="128"/>
                    <a:pt x="153" y="126"/>
                  </a:cubicBezTo>
                  <a:cubicBezTo>
                    <a:pt x="153" y="126"/>
                    <a:pt x="153" y="127"/>
                    <a:pt x="153" y="127"/>
                  </a:cubicBezTo>
                  <a:cubicBezTo>
                    <a:pt x="153" y="140"/>
                    <a:pt x="141" y="151"/>
                    <a:pt x="126" y="151"/>
                  </a:cubicBezTo>
                  <a:cubicBezTo>
                    <a:pt x="110" y="151"/>
                    <a:pt x="98" y="140"/>
                    <a:pt x="98" y="127"/>
                  </a:cubicBezTo>
                  <a:cubicBezTo>
                    <a:pt x="98" y="127"/>
                    <a:pt x="98" y="126"/>
                    <a:pt x="98" y="126"/>
                  </a:cubicBezTo>
                  <a:cubicBezTo>
                    <a:pt x="80" y="129"/>
                    <a:pt x="58" y="139"/>
                    <a:pt x="58" y="165"/>
                  </a:cubicBezTo>
                  <a:cubicBezTo>
                    <a:pt x="67" y="261"/>
                    <a:pt x="67" y="261"/>
                    <a:pt x="67" y="261"/>
                  </a:cubicBezTo>
                  <a:cubicBezTo>
                    <a:pt x="67" y="261"/>
                    <a:pt x="70" y="266"/>
                    <a:pt x="76" y="266"/>
                  </a:cubicBezTo>
                  <a:cubicBezTo>
                    <a:pt x="82" y="266"/>
                    <a:pt x="88" y="266"/>
                    <a:pt x="88" y="266"/>
                  </a:cubicBezTo>
                  <a:cubicBezTo>
                    <a:pt x="93" y="346"/>
                    <a:pt x="93" y="346"/>
                    <a:pt x="93" y="346"/>
                  </a:cubicBezTo>
                  <a:cubicBezTo>
                    <a:pt x="92" y="347"/>
                    <a:pt x="91" y="347"/>
                    <a:pt x="90" y="347"/>
                  </a:cubicBezTo>
                  <a:cubicBezTo>
                    <a:pt x="79" y="348"/>
                    <a:pt x="67" y="350"/>
                    <a:pt x="56" y="353"/>
                  </a:cubicBezTo>
                  <a:close/>
                  <a:moveTo>
                    <a:pt x="209" y="124"/>
                  </a:moveTo>
                  <a:cubicBezTo>
                    <a:pt x="219" y="124"/>
                    <a:pt x="219" y="124"/>
                    <a:pt x="219" y="124"/>
                  </a:cubicBezTo>
                  <a:cubicBezTo>
                    <a:pt x="221" y="162"/>
                    <a:pt x="221" y="162"/>
                    <a:pt x="221" y="162"/>
                  </a:cubicBezTo>
                  <a:cubicBezTo>
                    <a:pt x="219" y="162"/>
                    <a:pt x="216" y="162"/>
                    <a:pt x="214" y="162"/>
                  </a:cubicBezTo>
                  <a:cubicBezTo>
                    <a:pt x="212" y="162"/>
                    <a:pt x="210" y="162"/>
                    <a:pt x="207" y="162"/>
                  </a:cubicBezTo>
                  <a:lnTo>
                    <a:pt x="209" y="124"/>
                  </a:lnTo>
                  <a:close/>
                  <a:moveTo>
                    <a:pt x="189" y="208"/>
                  </a:moveTo>
                  <a:cubicBezTo>
                    <a:pt x="191" y="234"/>
                    <a:pt x="191" y="234"/>
                    <a:pt x="191" y="234"/>
                  </a:cubicBezTo>
                  <a:cubicBezTo>
                    <a:pt x="205" y="234"/>
                    <a:pt x="205" y="234"/>
                    <a:pt x="205" y="234"/>
                  </a:cubicBezTo>
                  <a:cubicBezTo>
                    <a:pt x="207" y="170"/>
                    <a:pt x="207" y="170"/>
                    <a:pt x="207" y="170"/>
                  </a:cubicBezTo>
                  <a:cubicBezTo>
                    <a:pt x="209" y="170"/>
                    <a:pt x="212" y="170"/>
                    <a:pt x="214" y="170"/>
                  </a:cubicBezTo>
                  <a:cubicBezTo>
                    <a:pt x="216" y="170"/>
                    <a:pt x="219" y="170"/>
                    <a:pt x="221" y="170"/>
                  </a:cubicBezTo>
                  <a:cubicBezTo>
                    <a:pt x="223" y="234"/>
                    <a:pt x="223" y="234"/>
                    <a:pt x="223" y="234"/>
                  </a:cubicBezTo>
                  <a:cubicBezTo>
                    <a:pt x="238" y="234"/>
                    <a:pt x="238" y="234"/>
                    <a:pt x="238" y="234"/>
                  </a:cubicBezTo>
                  <a:cubicBezTo>
                    <a:pt x="242" y="171"/>
                    <a:pt x="242" y="171"/>
                    <a:pt x="242" y="171"/>
                  </a:cubicBezTo>
                  <a:cubicBezTo>
                    <a:pt x="253" y="172"/>
                    <a:pt x="264" y="174"/>
                    <a:pt x="275" y="177"/>
                  </a:cubicBezTo>
                  <a:cubicBezTo>
                    <a:pt x="285" y="180"/>
                    <a:pt x="294" y="183"/>
                    <a:pt x="303" y="188"/>
                  </a:cubicBezTo>
                  <a:cubicBezTo>
                    <a:pt x="307" y="190"/>
                    <a:pt x="311" y="193"/>
                    <a:pt x="314" y="197"/>
                  </a:cubicBezTo>
                  <a:cubicBezTo>
                    <a:pt x="317" y="200"/>
                    <a:pt x="319" y="204"/>
                    <a:pt x="319" y="208"/>
                  </a:cubicBezTo>
                  <a:cubicBezTo>
                    <a:pt x="319" y="212"/>
                    <a:pt x="317" y="216"/>
                    <a:pt x="314" y="220"/>
                  </a:cubicBezTo>
                  <a:cubicBezTo>
                    <a:pt x="311" y="223"/>
                    <a:pt x="307" y="226"/>
                    <a:pt x="303" y="228"/>
                  </a:cubicBezTo>
                  <a:cubicBezTo>
                    <a:pt x="294" y="233"/>
                    <a:pt x="285" y="237"/>
                    <a:pt x="275" y="239"/>
                  </a:cubicBezTo>
                  <a:cubicBezTo>
                    <a:pt x="255" y="245"/>
                    <a:pt x="235" y="247"/>
                    <a:pt x="214" y="247"/>
                  </a:cubicBezTo>
                  <a:cubicBezTo>
                    <a:pt x="205" y="247"/>
                    <a:pt x="195" y="246"/>
                    <a:pt x="186" y="245"/>
                  </a:cubicBezTo>
                  <a:lnTo>
                    <a:pt x="189" y="208"/>
                  </a:lnTo>
                  <a:close/>
                  <a:moveTo>
                    <a:pt x="163" y="266"/>
                  </a:moveTo>
                  <a:cubicBezTo>
                    <a:pt x="163" y="266"/>
                    <a:pt x="169" y="266"/>
                    <a:pt x="175" y="266"/>
                  </a:cubicBezTo>
                  <a:cubicBezTo>
                    <a:pt x="175" y="266"/>
                    <a:pt x="175" y="266"/>
                    <a:pt x="175" y="266"/>
                  </a:cubicBezTo>
                  <a:cubicBezTo>
                    <a:pt x="162" y="290"/>
                    <a:pt x="162" y="290"/>
                    <a:pt x="162" y="290"/>
                  </a:cubicBezTo>
                  <a:lnTo>
                    <a:pt x="163" y="266"/>
                  </a:lnTo>
                  <a:close/>
                  <a:moveTo>
                    <a:pt x="119" y="276"/>
                  </a:moveTo>
                  <a:cubicBezTo>
                    <a:pt x="132" y="276"/>
                    <a:pt x="132" y="276"/>
                    <a:pt x="132" y="276"/>
                  </a:cubicBezTo>
                  <a:cubicBezTo>
                    <a:pt x="134" y="340"/>
                    <a:pt x="134" y="340"/>
                    <a:pt x="134" y="340"/>
                  </a:cubicBezTo>
                  <a:cubicBezTo>
                    <a:pt x="134" y="340"/>
                    <a:pt x="134" y="340"/>
                    <a:pt x="134" y="340"/>
                  </a:cubicBezTo>
                  <a:cubicBezTo>
                    <a:pt x="134" y="340"/>
                    <a:pt x="134" y="340"/>
                    <a:pt x="134" y="340"/>
                  </a:cubicBezTo>
                  <a:cubicBezTo>
                    <a:pt x="135" y="345"/>
                    <a:pt x="135" y="345"/>
                    <a:pt x="135" y="345"/>
                  </a:cubicBezTo>
                  <a:cubicBezTo>
                    <a:pt x="132" y="345"/>
                    <a:pt x="129" y="345"/>
                    <a:pt x="126" y="345"/>
                  </a:cubicBezTo>
                  <a:cubicBezTo>
                    <a:pt x="123" y="345"/>
                    <a:pt x="120" y="345"/>
                    <a:pt x="117" y="345"/>
                  </a:cubicBezTo>
                  <a:lnTo>
                    <a:pt x="119" y="276"/>
                  </a:lnTo>
                  <a:close/>
                  <a:moveTo>
                    <a:pt x="94" y="354"/>
                  </a:moveTo>
                  <a:cubicBezTo>
                    <a:pt x="97" y="409"/>
                    <a:pt x="97" y="409"/>
                    <a:pt x="97" y="409"/>
                  </a:cubicBezTo>
                  <a:cubicBezTo>
                    <a:pt x="115" y="409"/>
                    <a:pt x="115" y="409"/>
                    <a:pt x="115" y="409"/>
                  </a:cubicBezTo>
                  <a:cubicBezTo>
                    <a:pt x="116" y="353"/>
                    <a:pt x="116" y="353"/>
                    <a:pt x="116" y="353"/>
                  </a:cubicBezTo>
                  <a:cubicBezTo>
                    <a:pt x="119" y="353"/>
                    <a:pt x="123" y="353"/>
                    <a:pt x="126" y="353"/>
                  </a:cubicBezTo>
                  <a:cubicBezTo>
                    <a:pt x="129" y="353"/>
                    <a:pt x="132" y="353"/>
                    <a:pt x="135" y="353"/>
                  </a:cubicBezTo>
                  <a:cubicBezTo>
                    <a:pt x="137" y="409"/>
                    <a:pt x="137" y="409"/>
                    <a:pt x="137" y="409"/>
                  </a:cubicBezTo>
                  <a:cubicBezTo>
                    <a:pt x="154" y="409"/>
                    <a:pt x="154" y="409"/>
                    <a:pt x="154" y="409"/>
                  </a:cubicBezTo>
                  <a:cubicBezTo>
                    <a:pt x="158" y="354"/>
                    <a:pt x="158" y="354"/>
                    <a:pt x="158" y="354"/>
                  </a:cubicBezTo>
                  <a:cubicBezTo>
                    <a:pt x="170" y="355"/>
                    <a:pt x="182" y="358"/>
                    <a:pt x="194" y="361"/>
                  </a:cubicBezTo>
                  <a:cubicBezTo>
                    <a:pt x="204" y="364"/>
                    <a:pt x="215" y="367"/>
                    <a:pt x="225" y="373"/>
                  </a:cubicBezTo>
                  <a:cubicBezTo>
                    <a:pt x="230" y="376"/>
                    <a:pt x="234" y="379"/>
                    <a:pt x="238" y="383"/>
                  </a:cubicBezTo>
                  <a:cubicBezTo>
                    <a:pt x="241" y="387"/>
                    <a:pt x="243" y="391"/>
                    <a:pt x="243" y="396"/>
                  </a:cubicBezTo>
                  <a:cubicBezTo>
                    <a:pt x="243" y="400"/>
                    <a:pt x="241" y="405"/>
                    <a:pt x="238" y="409"/>
                  </a:cubicBezTo>
                  <a:cubicBezTo>
                    <a:pt x="234" y="413"/>
                    <a:pt x="230" y="416"/>
                    <a:pt x="225" y="419"/>
                  </a:cubicBezTo>
                  <a:cubicBezTo>
                    <a:pt x="215" y="424"/>
                    <a:pt x="204" y="428"/>
                    <a:pt x="194" y="431"/>
                  </a:cubicBezTo>
                  <a:cubicBezTo>
                    <a:pt x="172" y="437"/>
                    <a:pt x="148" y="439"/>
                    <a:pt x="126" y="439"/>
                  </a:cubicBezTo>
                  <a:cubicBezTo>
                    <a:pt x="103" y="439"/>
                    <a:pt x="80" y="437"/>
                    <a:pt x="58" y="431"/>
                  </a:cubicBezTo>
                  <a:cubicBezTo>
                    <a:pt x="47" y="428"/>
                    <a:pt x="36" y="424"/>
                    <a:pt x="26" y="419"/>
                  </a:cubicBezTo>
                  <a:cubicBezTo>
                    <a:pt x="22" y="416"/>
                    <a:pt x="17" y="413"/>
                    <a:pt x="14" y="409"/>
                  </a:cubicBezTo>
                  <a:cubicBezTo>
                    <a:pt x="10" y="405"/>
                    <a:pt x="8" y="400"/>
                    <a:pt x="8" y="396"/>
                  </a:cubicBezTo>
                  <a:cubicBezTo>
                    <a:pt x="8" y="391"/>
                    <a:pt x="10" y="387"/>
                    <a:pt x="14" y="383"/>
                  </a:cubicBezTo>
                  <a:cubicBezTo>
                    <a:pt x="17" y="379"/>
                    <a:pt x="22" y="376"/>
                    <a:pt x="26" y="373"/>
                  </a:cubicBezTo>
                  <a:cubicBezTo>
                    <a:pt x="36" y="367"/>
                    <a:pt x="47" y="364"/>
                    <a:pt x="58" y="361"/>
                  </a:cubicBezTo>
                  <a:cubicBezTo>
                    <a:pt x="69" y="358"/>
                    <a:pt x="81" y="355"/>
                    <a:pt x="94" y="3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15" tIns="22857" rIns="45715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34" name="Freeform 143"/>
            <p:cNvSpPr/>
            <p:nvPr/>
          </p:nvSpPr>
          <p:spPr bwMode="auto">
            <a:xfrm>
              <a:off x="12069762" y="7894637"/>
              <a:ext cx="198437" cy="255588"/>
            </a:xfrm>
            <a:custGeom>
              <a:avLst/>
              <a:gdLst>
                <a:gd name="T0" fmla="*/ 34 w 53"/>
                <a:gd name="T1" fmla="*/ 2 h 68"/>
                <a:gd name="T2" fmla="*/ 26 w 53"/>
                <a:gd name="T3" fmla="*/ 0 h 68"/>
                <a:gd name="T4" fmla="*/ 18 w 53"/>
                <a:gd name="T5" fmla="*/ 2 h 68"/>
                <a:gd name="T6" fmla="*/ 4 w 53"/>
                <a:gd name="T7" fmla="*/ 17 h 68"/>
                <a:gd name="T8" fmla="*/ 4 w 53"/>
                <a:gd name="T9" fmla="*/ 29 h 68"/>
                <a:gd name="T10" fmla="*/ 2 w 53"/>
                <a:gd name="T11" fmla="*/ 36 h 68"/>
                <a:gd name="T12" fmla="*/ 5 w 53"/>
                <a:gd name="T13" fmla="*/ 43 h 68"/>
                <a:gd name="T14" fmla="*/ 8 w 53"/>
                <a:gd name="T15" fmla="*/ 43 h 68"/>
                <a:gd name="T16" fmla="*/ 10 w 53"/>
                <a:gd name="T17" fmla="*/ 55 h 68"/>
                <a:gd name="T18" fmla="*/ 18 w 53"/>
                <a:gd name="T19" fmla="*/ 66 h 68"/>
                <a:gd name="T20" fmla="*/ 26 w 53"/>
                <a:gd name="T21" fmla="*/ 68 h 68"/>
                <a:gd name="T22" fmla="*/ 34 w 53"/>
                <a:gd name="T23" fmla="*/ 66 h 68"/>
                <a:gd name="T24" fmla="*/ 43 w 53"/>
                <a:gd name="T25" fmla="*/ 55 h 68"/>
                <a:gd name="T26" fmla="*/ 44 w 53"/>
                <a:gd name="T27" fmla="*/ 43 h 68"/>
                <a:gd name="T28" fmla="*/ 47 w 53"/>
                <a:gd name="T29" fmla="*/ 43 h 68"/>
                <a:gd name="T30" fmla="*/ 50 w 53"/>
                <a:gd name="T31" fmla="*/ 36 h 68"/>
                <a:gd name="T32" fmla="*/ 48 w 53"/>
                <a:gd name="T33" fmla="*/ 29 h 68"/>
                <a:gd name="T34" fmla="*/ 48 w 53"/>
                <a:gd name="T35" fmla="*/ 17 h 68"/>
                <a:gd name="T36" fmla="*/ 34 w 53"/>
                <a:gd name="T37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68">
                  <a:moveTo>
                    <a:pt x="34" y="2"/>
                  </a:moveTo>
                  <a:cubicBezTo>
                    <a:pt x="34" y="2"/>
                    <a:pt x="30" y="0"/>
                    <a:pt x="26" y="0"/>
                  </a:cubicBezTo>
                  <a:cubicBezTo>
                    <a:pt x="22" y="0"/>
                    <a:pt x="18" y="2"/>
                    <a:pt x="18" y="2"/>
                  </a:cubicBezTo>
                  <a:cubicBezTo>
                    <a:pt x="18" y="2"/>
                    <a:pt x="4" y="5"/>
                    <a:pt x="4" y="1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0" y="30"/>
                    <a:pt x="2" y="36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5"/>
                    <a:pt x="13" y="64"/>
                    <a:pt x="18" y="66"/>
                  </a:cubicBezTo>
                  <a:cubicBezTo>
                    <a:pt x="18" y="66"/>
                    <a:pt x="22" y="68"/>
                    <a:pt x="26" y="68"/>
                  </a:cubicBezTo>
                  <a:cubicBezTo>
                    <a:pt x="30" y="68"/>
                    <a:pt x="34" y="66"/>
                    <a:pt x="34" y="66"/>
                  </a:cubicBezTo>
                  <a:cubicBezTo>
                    <a:pt x="39" y="64"/>
                    <a:pt x="43" y="55"/>
                    <a:pt x="43" y="55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43"/>
                    <a:pt x="47" y="43"/>
                    <a:pt x="50" y="36"/>
                  </a:cubicBezTo>
                  <a:cubicBezTo>
                    <a:pt x="53" y="30"/>
                    <a:pt x="48" y="29"/>
                    <a:pt x="48" y="29"/>
                  </a:cubicBezTo>
                  <a:cubicBezTo>
                    <a:pt x="48" y="29"/>
                    <a:pt x="48" y="29"/>
                    <a:pt x="48" y="17"/>
                  </a:cubicBezTo>
                  <a:cubicBezTo>
                    <a:pt x="48" y="5"/>
                    <a:pt x="34" y="2"/>
                    <a:pt x="3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15" tIns="22857" rIns="45715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35" name="Freeform 144"/>
            <p:cNvSpPr/>
            <p:nvPr/>
          </p:nvSpPr>
          <p:spPr bwMode="auto">
            <a:xfrm>
              <a:off x="11712574" y="8321674"/>
              <a:ext cx="244475" cy="307975"/>
            </a:xfrm>
            <a:custGeom>
              <a:avLst/>
              <a:gdLst>
                <a:gd name="T0" fmla="*/ 43 w 65"/>
                <a:gd name="T1" fmla="*/ 2 h 82"/>
                <a:gd name="T2" fmla="*/ 33 w 65"/>
                <a:gd name="T3" fmla="*/ 0 h 82"/>
                <a:gd name="T4" fmla="*/ 23 w 65"/>
                <a:gd name="T5" fmla="*/ 2 h 82"/>
                <a:gd name="T6" fmla="*/ 6 w 65"/>
                <a:gd name="T7" fmla="*/ 20 h 82"/>
                <a:gd name="T8" fmla="*/ 6 w 65"/>
                <a:gd name="T9" fmla="*/ 34 h 82"/>
                <a:gd name="T10" fmla="*/ 4 w 65"/>
                <a:gd name="T11" fmla="*/ 44 h 82"/>
                <a:gd name="T12" fmla="*/ 7 w 65"/>
                <a:gd name="T13" fmla="*/ 52 h 82"/>
                <a:gd name="T14" fmla="*/ 10 w 65"/>
                <a:gd name="T15" fmla="*/ 52 h 82"/>
                <a:gd name="T16" fmla="*/ 13 w 65"/>
                <a:gd name="T17" fmla="*/ 67 h 82"/>
                <a:gd name="T18" fmla="*/ 23 w 65"/>
                <a:gd name="T19" fmla="*/ 79 h 82"/>
                <a:gd name="T20" fmla="*/ 33 w 65"/>
                <a:gd name="T21" fmla="*/ 82 h 82"/>
                <a:gd name="T22" fmla="*/ 43 w 65"/>
                <a:gd name="T23" fmla="*/ 79 h 82"/>
                <a:gd name="T24" fmla="*/ 53 w 65"/>
                <a:gd name="T25" fmla="*/ 67 h 82"/>
                <a:gd name="T26" fmla="*/ 55 w 65"/>
                <a:gd name="T27" fmla="*/ 52 h 82"/>
                <a:gd name="T28" fmla="*/ 58 w 65"/>
                <a:gd name="T29" fmla="*/ 52 h 82"/>
                <a:gd name="T30" fmla="*/ 61 w 65"/>
                <a:gd name="T31" fmla="*/ 44 h 82"/>
                <a:gd name="T32" fmla="*/ 59 w 65"/>
                <a:gd name="T33" fmla="*/ 34 h 82"/>
                <a:gd name="T34" fmla="*/ 59 w 65"/>
                <a:gd name="T35" fmla="*/ 20 h 82"/>
                <a:gd name="T36" fmla="*/ 43 w 65"/>
                <a:gd name="T37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" h="82">
                  <a:moveTo>
                    <a:pt x="43" y="2"/>
                  </a:moveTo>
                  <a:cubicBezTo>
                    <a:pt x="43" y="2"/>
                    <a:pt x="37" y="0"/>
                    <a:pt x="33" y="0"/>
                  </a:cubicBezTo>
                  <a:cubicBezTo>
                    <a:pt x="28" y="0"/>
                    <a:pt x="23" y="2"/>
                    <a:pt x="23" y="2"/>
                  </a:cubicBezTo>
                  <a:cubicBezTo>
                    <a:pt x="23" y="2"/>
                    <a:pt x="6" y="6"/>
                    <a:pt x="6" y="20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0" y="36"/>
                    <a:pt x="4" y="44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3" y="67"/>
                    <a:pt x="16" y="77"/>
                    <a:pt x="23" y="79"/>
                  </a:cubicBezTo>
                  <a:cubicBezTo>
                    <a:pt x="23" y="79"/>
                    <a:pt x="28" y="82"/>
                    <a:pt x="33" y="82"/>
                  </a:cubicBezTo>
                  <a:cubicBezTo>
                    <a:pt x="37" y="82"/>
                    <a:pt x="43" y="79"/>
                    <a:pt x="43" y="79"/>
                  </a:cubicBezTo>
                  <a:cubicBezTo>
                    <a:pt x="49" y="77"/>
                    <a:pt x="53" y="67"/>
                    <a:pt x="53" y="67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2"/>
                    <a:pt x="58" y="52"/>
                    <a:pt x="61" y="44"/>
                  </a:cubicBezTo>
                  <a:cubicBezTo>
                    <a:pt x="65" y="36"/>
                    <a:pt x="59" y="34"/>
                    <a:pt x="59" y="34"/>
                  </a:cubicBezTo>
                  <a:cubicBezTo>
                    <a:pt x="59" y="34"/>
                    <a:pt x="59" y="34"/>
                    <a:pt x="59" y="20"/>
                  </a:cubicBezTo>
                  <a:cubicBezTo>
                    <a:pt x="59" y="6"/>
                    <a:pt x="43" y="2"/>
                    <a:pt x="4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15" tIns="22857" rIns="45715" bIns="22857" numCol="1" anchor="t" anchorCtr="0" compatLnSpc="1"/>
            <a:lstStyle/>
            <a:p>
              <a:endParaRPr lang="en-US" sz="90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79650" y="294917"/>
            <a:ext cx="2688590" cy="781050"/>
            <a:chOff x="279650" y="294917"/>
            <a:chExt cx="2688590" cy="781050"/>
          </a:xfrm>
        </p:grpSpPr>
        <p:sp>
          <p:nvSpPr>
            <p:cNvPr id="37" name="圆角矩形 331"/>
            <p:cNvSpPr/>
            <p:nvPr/>
          </p:nvSpPr>
          <p:spPr>
            <a:xfrm>
              <a:off x="279650" y="294917"/>
              <a:ext cx="2688590" cy="4800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651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grpSp>
          <p:nvGrpSpPr>
            <p:cNvPr id="38" name="Group 91"/>
            <p:cNvGrpSpPr/>
            <p:nvPr/>
          </p:nvGrpSpPr>
          <p:grpSpPr bwMode="auto">
            <a:xfrm>
              <a:off x="294255" y="308252"/>
              <a:ext cx="434340" cy="767715"/>
              <a:chOff x="936" y="1480"/>
              <a:chExt cx="1589" cy="2810"/>
            </a:xfrm>
          </p:grpSpPr>
          <p:grpSp>
            <p:nvGrpSpPr>
              <p:cNvPr id="39" name="组合 33"/>
              <p:cNvGrpSpPr/>
              <p:nvPr/>
            </p:nvGrpSpPr>
            <p:grpSpPr bwMode="auto">
              <a:xfrm>
                <a:off x="985" y="1583"/>
                <a:ext cx="1441" cy="2707"/>
                <a:chOff x="1754168" y="3653262"/>
                <a:chExt cx="1857599" cy="3495430"/>
              </a:xfrm>
            </p:grpSpPr>
            <p:sp>
              <p:nvSpPr>
                <p:cNvPr id="44" name="椭圆 43"/>
                <p:cNvSpPr/>
                <p:nvPr/>
              </p:nvSpPr>
              <p:spPr>
                <a:xfrm>
                  <a:off x="1754168" y="3653262"/>
                  <a:ext cx="1857599" cy="1857597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88900" dist="635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zh-CN" altLang="en-US" sz="4000" dirty="0">
                    <a:latin typeface="+mj-lt"/>
                    <a:ea typeface="方正超粗黑简体" panose="03000509000000000000" pitchFamily="65" charset="-122"/>
                  </a:endParaRPr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1911556" y="3810650"/>
                  <a:ext cx="1542822" cy="1542820"/>
                </a:xfrm>
                <a:prstGeom prst="ellipse">
                  <a:avLst/>
                </a:prstGeom>
                <a:solidFill>
                  <a:srgbClr val="C20100"/>
                </a:solidFill>
                <a:ln w="28575">
                  <a:gradFill flip="none" rotWithShape="1">
                    <a:gsLst>
                      <a:gs pos="100000">
                        <a:srgbClr val="FFFFFF"/>
                      </a:gs>
                      <a:gs pos="0">
                        <a:srgbClr val="CECED0"/>
                      </a:gs>
                    </a:gsLst>
                    <a:lin ang="13500000" scaled="1"/>
                    <a:tileRect/>
                  </a:gradFill>
                </a:ln>
                <a:effectLst>
                  <a:outerShdw blurRad="190500" dist="88900" dir="2700000" algn="tl" rotWithShape="0">
                    <a:prstClr val="black">
                      <a:alpha val="3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3200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1890879" y="3789973"/>
                  <a:ext cx="1584176" cy="1584174"/>
                </a:xfrm>
                <a:prstGeom prst="ellipse">
                  <a:avLst/>
                </a:prstGeom>
                <a:solidFill>
                  <a:srgbClr val="A4A4A4"/>
                </a:solidFill>
                <a:ln>
                  <a:noFill/>
                </a:ln>
                <a:effectLst>
                  <a:innerShdw blurRad="88900" dist="635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zh-CN" altLang="en-US" sz="4000" dirty="0">
                    <a:solidFill>
                      <a:srgbClr val="0087CF"/>
                    </a:solidFill>
                    <a:latin typeface="+mj-lt"/>
                    <a:ea typeface="方正超粗黑简体" panose="03000509000000000000" pitchFamily="65" charset="-122"/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2245590" y="4093186"/>
                  <a:ext cx="871682" cy="30555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3600" b="1">
                    <a:solidFill>
                      <a:srgbClr val="CA009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0" name="组合 4"/>
              <p:cNvGrpSpPr/>
              <p:nvPr/>
            </p:nvGrpSpPr>
            <p:grpSpPr bwMode="auto">
              <a:xfrm>
                <a:off x="936" y="1480"/>
                <a:ext cx="1589" cy="1588"/>
                <a:chOff x="3733576" y="3930057"/>
                <a:chExt cx="1801556" cy="1800152"/>
              </a:xfrm>
            </p:grpSpPr>
            <p:sp>
              <p:nvSpPr>
                <p:cNvPr id="41" name="椭圆 40"/>
                <p:cNvSpPr/>
                <p:nvPr/>
              </p:nvSpPr>
              <p:spPr>
                <a:xfrm>
                  <a:off x="4003576" y="4200057"/>
                  <a:ext cx="1260000" cy="1260000"/>
                </a:xfrm>
                <a:prstGeom prst="ellipse">
                  <a:avLst/>
                </a:prstGeom>
                <a:noFill/>
                <a:ln>
                  <a:gradFill flip="none" rotWithShape="1">
                    <a:gsLst>
                      <a:gs pos="100000">
                        <a:schemeClr val="bg1"/>
                      </a:gs>
                      <a:gs pos="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32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" name="任意多边形 6"/>
                <p:cNvSpPr/>
                <p:nvPr/>
              </p:nvSpPr>
              <p:spPr>
                <a:xfrm>
                  <a:off x="3734710" y="3930057"/>
                  <a:ext cx="1800422" cy="1800152"/>
                </a:xfrm>
                <a:custGeom>
                  <a:avLst/>
                  <a:gdLst>
                    <a:gd name="connsiteX0" fmla="*/ 900000 w 1800000"/>
                    <a:gd name="connsiteY0" fmla="*/ 0 h 1800000"/>
                    <a:gd name="connsiteX1" fmla="*/ 1800000 w 1800000"/>
                    <a:gd name="connsiteY1" fmla="*/ 900000 h 1800000"/>
                    <a:gd name="connsiteX2" fmla="*/ 900000 w 1800000"/>
                    <a:gd name="connsiteY2" fmla="*/ 1800000 h 1800000"/>
                    <a:gd name="connsiteX3" fmla="*/ 0 w 1800000"/>
                    <a:gd name="connsiteY3" fmla="*/ 900000 h 1800000"/>
                    <a:gd name="connsiteX4" fmla="*/ 900000 w 1800000"/>
                    <a:gd name="connsiteY4" fmla="*/ 0 h 1800000"/>
                    <a:gd name="connsiteX5" fmla="*/ 900000 w 1800000"/>
                    <a:gd name="connsiteY5" fmla="*/ 270000 h 1800000"/>
                    <a:gd name="connsiteX6" fmla="*/ 270000 w 1800000"/>
                    <a:gd name="connsiteY6" fmla="*/ 900000 h 1800000"/>
                    <a:gd name="connsiteX7" fmla="*/ 900000 w 1800000"/>
                    <a:gd name="connsiteY7" fmla="*/ 1530000 h 1800000"/>
                    <a:gd name="connsiteX8" fmla="*/ 1530000 w 1800000"/>
                    <a:gd name="connsiteY8" fmla="*/ 900000 h 1800000"/>
                    <a:gd name="connsiteX9" fmla="*/ 900000 w 1800000"/>
                    <a:gd name="connsiteY9" fmla="*/ 270000 h 180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000" h="1800000">
                      <a:moveTo>
                        <a:pt x="900000" y="0"/>
                      </a:moveTo>
                      <a:cubicBezTo>
                        <a:pt x="1397056" y="0"/>
                        <a:pt x="1800000" y="402944"/>
                        <a:pt x="1800000" y="900000"/>
                      </a:cubicBezTo>
                      <a:cubicBezTo>
                        <a:pt x="1800000" y="1397056"/>
                        <a:pt x="1397056" y="1800000"/>
                        <a:pt x="900000" y="1800000"/>
                      </a:cubicBezTo>
                      <a:cubicBezTo>
                        <a:pt x="402944" y="1800000"/>
                        <a:pt x="0" y="1397056"/>
                        <a:pt x="0" y="900000"/>
                      </a:cubicBezTo>
                      <a:cubicBezTo>
                        <a:pt x="0" y="402944"/>
                        <a:pt x="402944" y="0"/>
                        <a:pt x="900000" y="0"/>
                      </a:cubicBezTo>
                      <a:close/>
                      <a:moveTo>
                        <a:pt x="900000" y="270000"/>
                      </a:moveTo>
                      <a:cubicBezTo>
                        <a:pt x="552061" y="270000"/>
                        <a:pt x="270000" y="552061"/>
                        <a:pt x="270000" y="900000"/>
                      </a:cubicBezTo>
                      <a:cubicBezTo>
                        <a:pt x="270000" y="1247939"/>
                        <a:pt x="552061" y="1530000"/>
                        <a:pt x="900000" y="1530000"/>
                      </a:cubicBezTo>
                      <a:cubicBezTo>
                        <a:pt x="1247939" y="1530000"/>
                        <a:pt x="1530000" y="1247939"/>
                        <a:pt x="1530000" y="900000"/>
                      </a:cubicBezTo>
                      <a:cubicBezTo>
                        <a:pt x="1530000" y="552061"/>
                        <a:pt x="1247939" y="270000"/>
                        <a:pt x="900000" y="27000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0F0F0"/>
                    </a:gs>
                    <a:gs pos="100000">
                      <a:srgbClr val="DBDBDB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32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椭圆 7"/>
                <p:cNvSpPr/>
                <p:nvPr/>
              </p:nvSpPr>
              <p:spPr>
                <a:xfrm>
                  <a:off x="3733576" y="3930057"/>
                  <a:ext cx="1800000" cy="1800000"/>
                </a:xfrm>
                <a:prstGeom prst="ellipse">
                  <a:avLst/>
                </a:prstGeom>
                <a:noFill/>
                <a:ln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320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48" name="TextBox 332"/>
          <p:cNvSpPr txBox="1"/>
          <p:nvPr/>
        </p:nvSpPr>
        <p:spPr>
          <a:xfrm>
            <a:off x="736850" y="341272"/>
            <a:ext cx="2047645" cy="407670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 algn="dist">
              <a:defRPr/>
            </a:pPr>
            <a:r>
              <a:rPr lang="zh-CN" altLang="en-US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用户分析</a:t>
            </a:r>
            <a:endParaRPr lang="zh-CN" altLang="en-US" sz="186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户外, 黑色, 白色, 天空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8" r="20573"/>
          <a:stretch>
            <a:fillRect/>
          </a:stretch>
        </p:blipFill>
        <p:spPr>
          <a:xfrm>
            <a:off x="0" y="0"/>
            <a:ext cx="5888183" cy="685799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44091" y="977245"/>
            <a:ext cx="6644853" cy="5128590"/>
          </a:xfrm>
          <a:prstGeom prst="rect">
            <a:avLst/>
          </a:prstGeom>
          <a:noFill/>
          <a:ln w="47625">
            <a:solidFill>
              <a:srgbClr val="FFD6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43860" y="977265"/>
            <a:ext cx="2456180" cy="443865"/>
          </a:xfrm>
          <a:prstGeom prst="rect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000" b="1" dirty="0">
                <a:cs typeface="+mn-ea"/>
                <a:sym typeface="+mn-lt"/>
              </a:rPr>
              <a:t>2019 </a:t>
            </a:r>
            <a:r>
              <a:rPr lang="zh-CN" altLang="en-US" sz="2000" b="1" dirty="0">
                <a:cs typeface="+mn-ea"/>
                <a:sym typeface="+mn-lt"/>
              </a:rPr>
              <a:t>软件工程</a:t>
            </a:r>
            <a:r>
              <a:rPr lang="zh-CN" altLang="en-US" sz="2000" b="1" dirty="0">
                <a:cs typeface="+mn-ea"/>
                <a:sym typeface="+mn-lt"/>
              </a:rPr>
              <a:t>答辩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90114" y="2180493"/>
            <a:ext cx="2797659" cy="9220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04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17772" y="3754178"/>
            <a:ext cx="3542342" cy="9220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团队协作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过程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en-US" altLang="zh-CN" dirty="0">
                <a:solidFill>
                  <a:srgbClr val="565656"/>
                </a:solidFill>
                <a:cs typeface="+mn-ea"/>
                <a:sym typeface="+mn-lt"/>
              </a:rPr>
              <a:t>team  cooperation </a:t>
            </a:r>
            <a:endParaRPr lang="en-US" altLang="zh-CN" dirty="0">
              <a:solidFill>
                <a:srgbClr val="565656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8255" y="-1"/>
            <a:ext cx="4392680" cy="860426"/>
            <a:chOff x="337625" y="-1"/>
            <a:chExt cx="4392680" cy="860426"/>
          </a:xfrm>
        </p:grpSpPr>
        <p:sp>
          <p:nvSpPr>
            <p:cNvPr id="3" name="矩形 2"/>
            <p:cNvSpPr/>
            <p:nvPr/>
          </p:nvSpPr>
          <p:spPr>
            <a:xfrm>
              <a:off x="337625" y="-1"/>
              <a:ext cx="211015" cy="576775"/>
            </a:xfrm>
            <a:prstGeom prst="rect">
              <a:avLst/>
            </a:prstGeom>
            <a:solidFill>
              <a:srgbClr val="FFD6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48640" y="0"/>
              <a:ext cx="4181665" cy="860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565656"/>
                  </a:solidFill>
                  <a:cs typeface="+mn-ea"/>
                  <a:sym typeface="+mn-lt"/>
                </a:rPr>
                <a:t>合作过程</a:t>
              </a:r>
              <a:endParaRPr lang="en-US" altLang="zh-CN" sz="2400" b="1" dirty="0">
                <a:solidFill>
                  <a:srgbClr val="565656"/>
                </a:solidFill>
                <a:cs typeface="+mn-ea"/>
                <a:sym typeface="+mn-lt"/>
              </a:endParaRPr>
            </a:p>
            <a:p>
              <a:r>
                <a:rPr lang="en-US" altLang="zh-CN" sz="1400" dirty="0">
                  <a:solidFill>
                    <a:srgbClr val="565656"/>
                  </a:solidFill>
                  <a:cs typeface="+mn-ea"/>
                  <a:sym typeface="+mn-lt"/>
                </a:rPr>
                <a:t>cooperation procedure</a:t>
              </a:r>
              <a:endParaRPr lang="en-US" altLang="zh-CN" sz="1400" dirty="0">
                <a:solidFill>
                  <a:srgbClr val="565656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6" name="图片 5" descr="图片包含 户外, 建筑物, 天空, 窗户&#10;&#10;描述已自动生成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0"/>
          <a:stretch>
            <a:fillRect/>
          </a:stretch>
        </p:blipFill>
        <p:spPr>
          <a:xfrm>
            <a:off x="8686800" y="0"/>
            <a:ext cx="3505200" cy="6858000"/>
          </a:xfrm>
          <a:prstGeom prst="rect">
            <a:avLst/>
          </a:prstGeom>
          <a:effectLst/>
        </p:spPr>
      </p:pic>
      <p:sp>
        <p:nvSpPr>
          <p:cNvPr id="8" name="矩形 7"/>
          <p:cNvSpPr/>
          <p:nvPr/>
        </p:nvSpPr>
        <p:spPr>
          <a:xfrm>
            <a:off x="8265318" y="1757362"/>
            <a:ext cx="842963" cy="33432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 rot="16200000">
            <a:off x="7336630" y="3236089"/>
            <a:ext cx="270033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团结就是力量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2957513"/>
            <a:ext cx="7729538" cy="0"/>
          </a:xfrm>
          <a:prstGeom prst="straightConnector1">
            <a:avLst/>
          </a:prstGeom>
          <a:ln w="19050">
            <a:solidFill>
              <a:schemeClr val="bg2">
                <a:lumMod val="90000"/>
                <a:alpha val="5000"/>
              </a:schemeClr>
            </a:solidFill>
            <a:tailEnd type="triangle"/>
          </a:ln>
          <a:effectLst>
            <a:glow rad="50800">
              <a:schemeClr val="bg2">
                <a:lumMod val="75000"/>
                <a:alpha val="2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形 12" descr="正义天平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1202" y="1400863"/>
            <a:ext cx="1230440" cy="1230440"/>
          </a:xfrm>
          <a:prstGeom prst="rect">
            <a:avLst/>
          </a:prstGeom>
        </p:spPr>
      </p:pic>
      <p:pic>
        <p:nvPicPr>
          <p:cNvPr id="15" name="图形 14" descr="测量仪器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9281" y="1470755"/>
            <a:ext cx="1230440" cy="1230440"/>
          </a:xfrm>
          <a:prstGeom prst="rect">
            <a:avLst/>
          </a:prstGeom>
        </p:spPr>
      </p:pic>
      <p:graphicFrame>
        <p:nvGraphicFramePr>
          <p:cNvPr id="7" name="图表 6"/>
          <p:cNvGraphicFramePr/>
          <p:nvPr/>
        </p:nvGraphicFramePr>
        <p:xfrm>
          <a:off x="55245" y="2957830"/>
          <a:ext cx="8209915" cy="3899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18C80"/>
      </a:accent1>
      <a:accent2>
        <a:srgbClr val="F2CF61"/>
      </a:accent2>
      <a:accent3>
        <a:srgbClr val="A6E582"/>
      </a:accent3>
      <a:accent4>
        <a:srgbClr val="51D9B5"/>
      </a:accent4>
      <a:accent5>
        <a:srgbClr val="D95B5B"/>
      </a:accent5>
      <a:accent6>
        <a:srgbClr val="BFBFBF"/>
      </a:accent6>
      <a:hlink>
        <a:srgbClr val="D95B5B"/>
      </a:hlink>
      <a:folHlink>
        <a:srgbClr val="F2CF6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dist">
          <a:defRPr sz="54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318C80"/>
    </a:accent1>
    <a:accent2>
      <a:srgbClr val="F2CF61"/>
    </a:accent2>
    <a:accent3>
      <a:srgbClr val="A6E582"/>
    </a:accent3>
    <a:accent4>
      <a:srgbClr val="51D9B5"/>
    </a:accent4>
    <a:accent5>
      <a:srgbClr val="D95B5B"/>
    </a:accent5>
    <a:accent6>
      <a:srgbClr val="BFBFBF"/>
    </a:accent6>
    <a:hlink>
      <a:srgbClr val="D95B5B"/>
    </a:hlink>
    <a:folHlink>
      <a:srgbClr val="F2CF61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318C80"/>
    </a:accent1>
    <a:accent2>
      <a:srgbClr val="F2CF61"/>
    </a:accent2>
    <a:accent3>
      <a:srgbClr val="A6E582"/>
    </a:accent3>
    <a:accent4>
      <a:srgbClr val="51D9B5"/>
    </a:accent4>
    <a:accent5>
      <a:srgbClr val="D95B5B"/>
    </a:accent5>
    <a:accent6>
      <a:srgbClr val="BFBFBF"/>
    </a:accent6>
    <a:hlink>
      <a:srgbClr val="D95B5B"/>
    </a:hlink>
    <a:folHlink>
      <a:srgbClr val="F2CF61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318C80"/>
    </a:accent1>
    <a:accent2>
      <a:srgbClr val="F2CF61"/>
    </a:accent2>
    <a:accent3>
      <a:srgbClr val="A6E582"/>
    </a:accent3>
    <a:accent4>
      <a:srgbClr val="51D9B5"/>
    </a:accent4>
    <a:accent5>
      <a:srgbClr val="D95B5B"/>
    </a:accent5>
    <a:accent6>
      <a:srgbClr val="BFBFBF"/>
    </a:accent6>
    <a:hlink>
      <a:srgbClr val="D95B5B"/>
    </a:hlink>
    <a:folHlink>
      <a:srgbClr val="F2CF61"/>
    </a:folHlink>
  </a:clrScheme>
</a:themeOverride>
</file>

<file path=ppt/theme/themeOverride4.xml><?xml version="1.0" encoding="utf-8"?>
<a:themeOverride xmlns:a="http://schemas.openxmlformats.org/drawingml/2006/main">
  <a:clrScheme name="自定义 9">
    <a:dk1>
      <a:sysClr val="windowText" lastClr="000000"/>
    </a:dk1>
    <a:lt1>
      <a:sysClr val="window" lastClr="FFFFFF"/>
    </a:lt1>
    <a:dk2>
      <a:srgbClr val="F8F8F8"/>
    </a:dk2>
    <a:lt2>
      <a:srgbClr val="F8F8F8"/>
    </a:lt2>
    <a:accent1>
      <a:srgbClr val="0078B4"/>
    </a:accent1>
    <a:accent2>
      <a:srgbClr val="0089CE"/>
    </a:accent2>
    <a:accent3>
      <a:srgbClr val="02ABEB"/>
    </a:accent3>
    <a:accent4>
      <a:srgbClr val="60B013"/>
    </a:accent4>
    <a:accent5>
      <a:srgbClr val="89C122"/>
    </a:accent5>
    <a:accent6>
      <a:srgbClr val="C3D935"/>
    </a:accent6>
    <a:hlink>
      <a:srgbClr val="5F5F5F"/>
    </a:hlink>
    <a:folHlink>
      <a:srgbClr val="919191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838</Words>
  <Application>WPS 演示</Application>
  <PresentationFormat>宽屏</PresentationFormat>
  <Paragraphs>154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Aller</vt:lpstr>
      <vt:lpstr>等线 Light</vt:lpstr>
      <vt:lpstr>Roboto Light</vt:lpstr>
      <vt:lpstr>幼圆</vt:lpstr>
      <vt:lpstr>Calibri</vt:lpstr>
      <vt:lpstr>华文细黑</vt:lpstr>
      <vt:lpstr>Impact</vt:lpstr>
      <vt:lpstr>等线</vt:lpstr>
      <vt:lpstr>Agency FB</vt:lpstr>
      <vt:lpstr>NumberOnly</vt:lpstr>
      <vt:lpstr>Aller Light</vt:lpstr>
      <vt:lpstr>Roboto Medium</vt:lpstr>
      <vt:lpstr>Segoe Print</vt:lpstr>
      <vt:lpstr>方正超粗黑简体</vt:lpstr>
      <vt:lpstr>Arial Unicode MS</vt:lpstr>
      <vt:lpstr>Calibri Light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</dc:creator>
  <cp:lastModifiedBy>801310</cp:lastModifiedBy>
  <cp:revision>39</cp:revision>
  <dcterms:created xsi:type="dcterms:W3CDTF">2016-07-06T02:53:00Z</dcterms:created>
  <dcterms:modified xsi:type="dcterms:W3CDTF">2019-11-15T17:20:12Z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