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 showGuides="1">
      <p:cViewPr varScale="1">
        <p:scale>
          <a:sx n="103" d="100"/>
          <a:sy n="103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D4982-649E-954A-A195-DD7AB0ECC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430" y="807846"/>
            <a:ext cx="5663054" cy="2402708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rgbClr val="8F032D"/>
                </a:solidFill>
              </a:defRPr>
            </a:lvl1pPr>
          </a:lstStyle>
          <a:p>
            <a:r>
              <a:rPr lang="es-MX" dirty="0"/>
              <a:t>Título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9058ED-4A41-DF4F-A705-0891B8B5E1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6999" y="3517848"/>
            <a:ext cx="4951916" cy="827254"/>
          </a:xfrm>
        </p:spPr>
        <p:txBody>
          <a:bodyPr/>
          <a:lstStyle>
            <a:lvl1pPr marL="0" indent="0" algn="ctr">
              <a:buNone/>
              <a:defRPr sz="2400" spc="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SUBTÍTULO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FE050A-9747-8C47-830A-60B01A7F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BFC13-85D1-0B4E-82FA-2895F787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98987-F0FC-7D48-8C54-5596798D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63AAC6-416E-354F-AAFB-D26387F636D9}"/>
              </a:ext>
            </a:extLst>
          </p:cNvPr>
          <p:cNvSpPr/>
          <p:nvPr userDrawn="1"/>
        </p:nvSpPr>
        <p:spPr>
          <a:xfrm>
            <a:off x="343786" y="328403"/>
            <a:ext cx="11504428" cy="6124354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D1C2A4-D43F-A244-8B4E-8FE4724962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8681" y="4524205"/>
            <a:ext cx="1928552" cy="192855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0CD9FEC-63B2-E24B-83DA-E6830E62F7E1}"/>
              </a:ext>
            </a:extLst>
          </p:cNvPr>
          <p:cNvSpPr/>
          <p:nvPr userDrawn="1"/>
        </p:nvSpPr>
        <p:spPr>
          <a:xfrm>
            <a:off x="6470302" y="1259354"/>
            <a:ext cx="1874108" cy="3806457"/>
          </a:xfrm>
          <a:prstGeom prst="rect">
            <a:avLst/>
          </a:prstGeom>
          <a:solidFill>
            <a:srgbClr val="A1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" name="Picture 4" descr="6 ventajas de hacer un verano en Chiapas! | Tecnológico de Monterrey">
            <a:extLst>
              <a:ext uri="{FF2B5EF4-FFF2-40B4-BE49-F238E27FC236}">
                <a16:creationId xmlns:a16="http://schemas.microsoft.com/office/drawing/2014/main" id="{81389561-5E70-204A-A697-87E56222B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433" y="807846"/>
            <a:ext cx="9051716" cy="48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8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5DE11-8BC3-B945-8B09-6B19DBC9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BF40DD-8800-0A4D-B58E-E41FFE18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93B12-57FC-4749-A347-D5696051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B80CBE-A145-2947-8570-F6C18763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21E1E-3DC9-2B46-9A4E-8BE1340D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32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12BA3A-1533-2A44-ADD5-54A4754CD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6DC795-E04D-C741-A6FB-F4072C4F2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307CE5-45DE-244A-9C7B-A918C3DE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B5D42-2771-BE4D-AFCE-B9B8DC8B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BA1BF-F140-9B42-92F0-FE7E1CBA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85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DDB9214-FFD1-0E40-A43D-E6A18539ED19}"/>
              </a:ext>
            </a:extLst>
          </p:cNvPr>
          <p:cNvSpPr/>
          <p:nvPr userDrawn="1"/>
        </p:nvSpPr>
        <p:spPr>
          <a:xfrm>
            <a:off x="0" y="6099858"/>
            <a:ext cx="12192000" cy="7581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C68CC-4D08-3D43-81D3-6319F473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43"/>
            <a:ext cx="10515600" cy="1111169"/>
          </a:xfrm>
        </p:spPr>
        <p:txBody>
          <a:bodyPr/>
          <a:lstStyle>
            <a:lvl1pPr algn="ctr">
              <a:defRPr b="0">
                <a:solidFill>
                  <a:srgbClr val="8F032D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80319-3D26-E54B-BD71-C701D8E6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E6C1F-ED8A-6C47-B38E-F324BB19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8DF03-AFE2-694F-83FE-696C8D71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8004D-99C5-3F40-9CFB-16E73311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4CECC5-BACB-FD49-973C-F464BDCA5B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2637" y="6117892"/>
            <a:ext cx="779785" cy="7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EF057-388A-6F4E-8D65-C13912CC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04" y="842340"/>
            <a:ext cx="10515600" cy="258666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B0EB87-0F77-EC49-812E-1CA149346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104" y="3987579"/>
            <a:ext cx="6552798" cy="1500187"/>
          </a:xfrm>
        </p:spPr>
        <p:txBody>
          <a:bodyPr/>
          <a:lstStyle>
            <a:lvl1pPr marL="0" indent="0">
              <a:buNone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D8BD2-E3F9-1647-9894-582A80F9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13615-12A1-6049-965C-ADDF7022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14522-F3F4-2949-9624-ADA5A372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DD5DF4-D554-1940-9523-B8E9B3F9F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10600" y="3694905"/>
            <a:ext cx="2443223" cy="244322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80E5EF0-BCB0-6E47-B07E-796B5BE293B6}"/>
              </a:ext>
            </a:extLst>
          </p:cNvPr>
          <p:cNvSpPr/>
          <p:nvPr userDrawn="1"/>
        </p:nvSpPr>
        <p:spPr>
          <a:xfrm>
            <a:off x="343786" y="328403"/>
            <a:ext cx="11504428" cy="6124354"/>
          </a:xfrm>
          <a:prstGeom prst="rect">
            <a:avLst/>
          </a:prstGeom>
          <a:noFill/>
          <a:ln w="76200">
            <a:solidFill>
              <a:srgbClr val="8F0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447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3852D-16F4-3147-8C62-273BF34B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6FF3F4-84A6-9940-BEAA-B9E9B63B0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0E819F-4A4C-CA45-A24F-3EEDE535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4731A-D010-6949-853E-48C55F93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512C3-A1E5-224B-9E7C-BFB0DA81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E7954-8419-7849-A597-BF05025D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634053-025C-1E4B-AD2B-35C09EE05A0E}"/>
              </a:ext>
            </a:extLst>
          </p:cNvPr>
          <p:cNvSpPr/>
          <p:nvPr userDrawn="1"/>
        </p:nvSpPr>
        <p:spPr>
          <a:xfrm>
            <a:off x="0" y="6099858"/>
            <a:ext cx="12192000" cy="7581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FA98DF-CCF2-764B-9FAC-4CB2ED97E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2637" y="6117892"/>
            <a:ext cx="779785" cy="7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CEA7B-EA21-7148-BCA6-5A739A5E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C4F347-4010-9D45-A841-2A5318DD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35339F-69AD-3B43-A9DA-14C794D86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1DE898-F554-DF4F-8768-A351E141E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4FFF50-1BEA-D746-ABBC-D71E969B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A45659-6856-1646-BC73-FE5D054D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594BE9-C402-0440-931D-64E892B5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227F4C-2193-3148-B4FE-D87FA492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F13B1F-9647-4141-B1F6-7B23F87F56EE}"/>
              </a:ext>
            </a:extLst>
          </p:cNvPr>
          <p:cNvSpPr/>
          <p:nvPr userDrawn="1"/>
        </p:nvSpPr>
        <p:spPr>
          <a:xfrm>
            <a:off x="0" y="6099858"/>
            <a:ext cx="12192000" cy="7581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36E8B57-44D1-704A-A23B-E0D53C77D9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2637" y="6117892"/>
            <a:ext cx="779785" cy="7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0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4AF67-5A9C-C649-909A-14C538C4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4527EB-4374-C84A-B03F-5B06BEE2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0FB4F5-08C8-2449-954D-BA39B46B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434146-ABF2-0447-A4E0-3942D74C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228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35390D-3A0A-5D4F-BBB1-134E8382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174450-F649-0C40-962F-D030B9E5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82DD11-1812-EF44-B9B8-2E603DCD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08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82296-65B7-0D4D-A751-4A9A5C34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F7B680-F8AD-644B-859D-1BB4E092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712499-D684-AE4D-8416-60F30871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D3BA67-0364-AC43-98A5-66C8C159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9E2E9F-0833-014A-B407-BD0E7B45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F3B6F-0171-3949-BA96-4CEFEA94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003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965E7-84F3-2146-9F9C-8E398E6D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7A527E-279B-9D45-9951-4374BA65C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54DCE-DBB6-0B45-953A-942E6983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3E0E09-1B68-0146-ABD7-5AFFE5AA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8FA-DBF7-0546-8DF9-90CEECF3EA0D}" type="datetimeFigureOut">
              <a:rPr lang="es-ES_tradnl" smtClean="0"/>
              <a:t>17/11/21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6FAC79-6DD9-0B4F-95B7-7F47E218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F674F1-166E-7141-820D-AB7C217C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B9DE-BBB4-B847-9F95-9957696631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39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FC2AB5-4324-4240-AA4C-667B025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50C21C-AF95-7045-98DA-01106FE8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2582"/>
            <a:ext cx="10515600" cy="4431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993D5-0E28-2249-8516-27CF34E94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C822B8FA-DBF7-0546-8DF9-90CEECF3EA0D}" type="datetimeFigureOut">
              <a:rPr lang="es-ES_tradnl" smtClean="0"/>
              <a:pPr/>
              <a:t>17/11/21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B3BAE-EC3D-5046-A050-F6F06492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DB5C8-FE6F-F445-94D5-D0589B9AC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EF94B9DE-BBB4-B847-9F95-99576966311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263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A72DB-0D23-A74E-A65E-136D54DD2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17F4A1-7F45-2246-B550-C773FFD41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0464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Poppins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365 Pro Plus</dc:creator>
  <cp:lastModifiedBy>365 Pro Plus</cp:lastModifiedBy>
  <cp:revision>4</cp:revision>
  <dcterms:created xsi:type="dcterms:W3CDTF">2021-11-16T23:00:15Z</dcterms:created>
  <dcterms:modified xsi:type="dcterms:W3CDTF">2021-11-17T17:56:10Z</dcterms:modified>
</cp:coreProperties>
</file>