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65C"/>
    <a:srgbClr val="F2E9E4"/>
    <a:srgbClr val="D8F3DC"/>
    <a:srgbClr val="4A4E69"/>
    <a:srgbClr val="EDE0D4"/>
    <a:srgbClr val="E6CCB2"/>
    <a:srgbClr val="D4A373"/>
    <a:srgbClr val="FAEDCD"/>
    <a:srgbClr val="DFE8A6"/>
    <a:srgbClr val="D2D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3" autoAdjust="0"/>
    <p:restoredTop sz="95345" autoAdjust="0"/>
  </p:normalViewPr>
  <p:slideViewPr>
    <p:cSldViewPr snapToGrid="0" snapToObjects="1">
      <p:cViewPr>
        <p:scale>
          <a:sx n="30" d="100"/>
          <a:sy n="30" d="100"/>
        </p:scale>
        <p:origin x="1951" y="1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A252AB-976E-C515-47D9-176F776203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CFAF07-A5D2-0524-6286-6472218133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8F26B-1561-4B03-B8D3-EDA4289D324B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D24CA8-F266-5BED-C6E7-37B026C961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7C06E9-0E89-9E59-3F93-B9EB2CBD54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02B1A-DCCC-4936-B2E9-DEAD8C943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381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preserve="1" userDrawn="1">
  <p:cSld name="1_portad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E habilita página para que los electores puedan ubicar sus casillas el 6  de junio">
            <a:extLst>
              <a:ext uri="{FF2B5EF4-FFF2-40B4-BE49-F238E27FC236}">
                <a16:creationId xmlns:a16="http://schemas.microsoft.com/office/drawing/2014/main" id="{2CDA0DCB-93C4-325B-CFAB-F179B324577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3" t="3094" r="16599" b="5838"/>
          <a:stretch/>
        </p:blipFill>
        <p:spPr bwMode="auto">
          <a:xfrm>
            <a:off x="-224971" y="-14833"/>
            <a:ext cx="12416971" cy="688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7;p2"/>
          <p:cNvSpPr/>
          <p:nvPr/>
        </p:nvSpPr>
        <p:spPr>
          <a:xfrm rot="-5400000">
            <a:off x="2635623" y="-2776030"/>
            <a:ext cx="6887663" cy="12416972"/>
          </a:xfrm>
          <a:prstGeom prst="rect">
            <a:avLst/>
          </a:prstGeom>
          <a:solidFill>
            <a:schemeClr val="bg1">
              <a:alpha val="81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fecha"/>
          <p:cNvSpPr txBox="1">
            <a:spLocks noGrp="1"/>
          </p:cNvSpPr>
          <p:nvPr>
            <p:ph type="body" idx="1"/>
          </p:nvPr>
        </p:nvSpPr>
        <p:spPr>
          <a:xfrm>
            <a:off x="936171" y="3515176"/>
            <a:ext cx="10318257" cy="14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200" b="1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1" name="titulo"/>
          <p:cNvSpPr txBox="1">
            <a:spLocks noGrp="1"/>
          </p:cNvSpPr>
          <p:nvPr>
            <p:ph type="body" idx="2"/>
          </p:nvPr>
        </p:nvSpPr>
        <p:spPr>
          <a:xfrm>
            <a:off x="936171" y="1804538"/>
            <a:ext cx="10318257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165C"/>
              </a:buClr>
              <a:buSzPts val="7200"/>
              <a:buNone/>
              <a:defRPr sz="6000" b="1">
                <a:solidFill>
                  <a:srgbClr val="9C165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grpSp>
        <p:nvGrpSpPr>
          <p:cNvPr id="43" name="Google Shape;160;p9">
            <a:extLst>
              <a:ext uri="{FF2B5EF4-FFF2-40B4-BE49-F238E27FC236}">
                <a16:creationId xmlns:a16="http://schemas.microsoft.com/office/drawing/2014/main" id="{8C9AAC45-F06A-DE75-80B9-45C4A5CEDAEB}"/>
              </a:ext>
            </a:extLst>
          </p:cNvPr>
          <p:cNvGrpSpPr/>
          <p:nvPr userDrawn="1"/>
        </p:nvGrpSpPr>
        <p:grpSpPr>
          <a:xfrm>
            <a:off x="3799200" y="-268576"/>
            <a:ext cx="4593600" cy="1504800"/>
            <a:chOff x="3021700" y="595375"/>
            <a:chExt cx="919525" cy="280075"/>
          </a:xfrm>
          <a:noFill/>
        </p:grpSpPr>
        <p:sp>
          <p:nvSpPr>
            <p:cNvPr id="44" name="Google Shape;161;p9">
              <a:extLst>
                <a:ext uri="{FF2B5EF4-FFF2-40B4-BE49-F238E27FC236}">
                  <a16:creationId xmlns:a16="http://schemas.microsoft.com/office/drawing/2014/main" id="{9E39F87E-6E7D-DF26-1E07-84C5A6AB5E86}"/>
                </a:ext>
              </a:extLst>
            </p:cNvPr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62;p9">
              <a:extLst>
                <a:ext uri="{FF2B5EF4-FFF2-40B4-BE49-F238E27FC236}">
                  <a16:creationId xmlns:a16="http://schemas.microsoft.com/office/drawing/2014/main" id="{4BBEEE64-E4EF-5E73-2D95-406AA9D53CAB}"/>
                </a:ext>
              </a:extLst>
            </p:cNvPr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63;p9">
              <a:extLst>
                <a:ext uri="{FF2B5EF4-FFF2-40B4-BE49-F238E27FC236}">
                  <a16:creationId xmlns:a16="http://schemas.microsoft.com/office/drawing/2014/main" id="{EBCABBB3-3FB0-E3F3-C425-E8493DC7B1AB}"/>
                </a:ext>
              </a:extLst>
            </p:cNvPr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64;p9">
              <a:extLst>
                <a:ext uri="{FF2B5EF4-FFF2-40B4-BE49-F238E27FC236}">
                  <a16:creationId xmlns:a16="http://schemas.microsoft.com/office/drawing/2014/main" id="{2CCA7F3F-C740-A11C-2DA8-8B4B7888055B}"/>
                </a:ext>
              </a:extLst>
            </p:cNvPr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65;p9">
              <a:extLst>
                <a:ext uri="{FF2B5EF4-FFF2-40B4-BE49-F238E27FC236}">
                  <a16:creationId xmlns:a16="http://schemas.microsoft.com/office/drawing/2014/main" id="{F189A0A9-5B00-5667-7B25-828C231ED3DE}"/>
                </a:ext>
              </a:extLst>
            </p:cNvPr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66;p9">
              <a:extLst>
                <a:ext uri="{FF2B5EF4-FFF2-40B4-BE49-F238E27FC236}">
                  <a16:creationId xmlns:a16="http://schemas.microsoft.com/office/drawing/2014/main" id="{F737C5AD-0FAB-0787-D640-4CF685DF6211}"/>
                </a:ext>
              </a:extLst>
            </p:cNvPr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67;p9">
              <a:extLst>
                <a:ext uri="{FF2B5EF4-FFF2-40B4-BE49-F238E27FC236}">
                  <a16:creationId xmlns:a16="http://schemas.microsoft.com/office/drawing/2014/main" id="{38467F1E-AE64-C317-8AB4-F1AA43CB2B34}"/>
                </a:ext>
              </a:extLst>
            </p:cNvPr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68;p9">
              <a:extLst>
                <a:ext uri="{FF2B5EF4-FFF2-40B4-BE49-F238E27FC236}">
                  <a16:creationId xmlns:a16="http://schemas.microsoft.com/office/drawing/2014/main" id="{DE2F51C7-195B-883F-CEEA-6CDFE46A4214}"/>
                </a:ext>
              </a:extLst>
            </p:cNvPr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69;p9">
              <a:extLst>
                <a:ext uri="{FF2B5EF4-FFF2-40B4-BE49-F238E27FC236}">
                  <a16:creationId xmlns:a16="http://schemas.microsoft.com/office/drawing/2014/main" id="{76D8040C-9C6B-575B-4C47-2CD9ED9D490F}"/>
                </a:ext>
              </a:extLst>
            </p:cNvPr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70;p9">
              <a:extLst>
                <a:ext uri="{FF2B5EF4-FFF2-40B4-BE49-F238E27FC236}">
                  <a16:creationId xmlns:a16="http://schemas.microsoft.com/office/drawing/2014/main" id="{BE1D5EA9-5D12-2638-F577-6F0458A174F2}"/>
                </a:ext>
              </a:extLst>
            </p:cNvPr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71;p9">
              <a:extLst>
                <a:ext uri="{FF2B5EF4-FFF2-40B4-BE49-F238E27FC236}">
                  <a16:creationId xmlns:a16="http://schemas.microsoft.com/office/drawing/2014/main" id="{E605B125-3A00-05D9-AF03-9306B35B01AB}"/>
                </a:ext>
              </a:extLst>
            </p:cNvPr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18;p2">
            <a:extLst>
              <a:ext uri="{FF2B5EF4-FFF2-40B4-BE49-F238E27FC236}">
                <a16:creationId xmlns:a16="http://schemas.microsoft.com/office/drawing/2014/main" id="{94891D66-D975-DAFB-010C-4F02AE0CEAAC}"/>
              </a:ext>
            </a:extLst>
          </p:cNvPr>
          <p:cNvGrpSpPr/>
          <p:nvPr userDrawn="1"/>
        </p:nvGrpSpPr>
        <p:grpSpPr>
          <a:xfrm>
            <a:off x="4322691" y="373570"/>
            <a:ext cx="3513529" cy="1143888"/>
            <a:chOff x="3021700" y="595375"/>
            <a:chExt cx="919525" cy="280075"/>
          </a:xfrm>
        </p:grpSpPr>
        <p:sp>
          <p:nvSpPr>
            <p:cNvPr id="56" name="Google Shape;19;p2">
              <a:extLst>
                <a:ext uri="{FF2B5EF4-FFF2-40B4-BE49-F238E27FC236}">
                  <a16:creationId xmlns:a16="http://schemas.microsoft.com/office/drawing/2014/main" id="{83244A73-5D9C-D35A-056E-593B2F0B52C5}"/>
                </a:ext>
              </a:extLst>
            </p:cNvPr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;p2">
              <a:extLst>
                <a:ext uri="{FF2B5EF4-FFF2-40B4-BE49-F238E27FC236}">
                  <a16:creationId xmlns:a16="http://schemas.microsoft.com/office/drawing/2014/main" id="{BBDC2419-6910-E534-B15A-05BA24E4FA39}"/>
                </a:ext>
              </a:extLst>
            </p:cNvPr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1;p2">
              <a:extLst>
                <a:ext uri="{FF2B5EF4-FFF2-40B4-BE49-F238E27FC236}">
                  <a16:creationId xmlns:a16="http://schemas.microsoft.com/office/drawing/2014/main" id="{F184BC03-A4FD-3D3A-A3C5-4B73F499909A}"/>
                </a:ext>
              </a:extLst>
            </p:cNvPr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2;p2">
              <a:extLst>
                <a:ext uri="{FF2B5EF4-FFF2-40B4-BE49-F238E27FC236}">
                  <a16:creationId xmlns:a16="http://schemas.microsoft.com/office/drawing/2014/main" id="{E7193609-C147-B4F7-CA47-13DD07EBD40F}"/>
                </a:ext>
              </a:extLst>
            </p:cNvPr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;p2">
              <a:extLst>
                <a:ext uri="{FF2B5EF4-FFF2-40B4-BE49-F238E27FC236}">
                  <a16:creationId xmlns:a16="http://schemas.microsoft.com/office/drawing/2014/main" id="{D7D60DFC-8812-11F0-BB35-6660D454058B}"/>
                </a:ext>
              </a:extLst>
            </p:cNvPr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4;p2">
              <a:extLst>
                <a:ext uri="{FF2B5EF4-FFF2-40B4-BE49-F238E27FC236}">
                  <a16:creationId xmlns:a16="http://schemas.microsoft.com/office/drawing/2014/main" id="{0046DEB2-39ED-A25B-3E34-00C2AB985680}"/>
                </a:ext>
              </a:extLst>
            </p:cNvPr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;p2">
              <a:extLst>
                <a:ext uri="{FF2B5EF4-FFF2-40B4-BE49-F238E27FC236}">
                  <a16:creationId xmlns:a16="http://schemas.microsoft.com/office/drawing/2014/main" id="{A2224748-91AE-B401-8EAC-2E08C010723B}"/>
                </a:ext>
              </a:extLst>
            </p:cNvPr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;p2">
              <a:extLst>
                <a:ext uri="{FF2B5EF4-FFF2-40B4-BE49-F238E27FC236}">
                  <a16:creationId xmlns:a16="http://schemas.microsoft.com/office/drawing/2014/main" id="{65F25045-88A5-AC4B-422E-02D02190395C}"/>
                </a:ext>
              </a:extLst>
            </p:cNvPr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27;p2">
              <a:extLst>
                <a:ext uri="{FF2B5EF4-FFF2-40B4-BE49-F238E27FC236}">
                  <a16:creationId xmlns:a16="http://schemas.microsoft.com/office/drawing/2014/main" id="{566D97DC-C47B-6D28-DD9A-97B13D73C76C}"/>
                </a:ext>
              </a:extLst>
            </p:cNvPr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28;p2">
              <a:extLst>
                <a:ext uri="{FF2B5EF4-FFF2-40B4-BE49-F238E27FC236}">
                  <a16:creationId xmlns:a16="http://schemas.microsoft.com/office/drawing/2014/main" id="{353AAD41-9D63-FDF5-1E2D-3F1760CE943E}"/>
                </a:ext>
              </a:extLst>
            </p:cNvPr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29;p2">
              <a:extLst>
                <a:ext uri="{FF2B5EF4-FFF2-40B4-BE49-F238E27FC236}">
                  <a16:creationId xmlns:a16="http://schemas.microsoft.com/office/drawing/2014/main" id="{631FEA81-C654-AB90-12AA-22954768081C}"/>
                </a:ext>
              </a:extLst>
            </p:cNvPr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1" name="Imagen 1030">
            <a:extLst>
              <a:ext uri="{FF2B5EF4-FFF2-40B4-BE49-F238E27FC236}">
                <a16:creationId xmlns:a16="http://schemas.microsoft.com/office/drawing/2014/main" id="{E30EE2E4-FE53-E50C-4775-1A1B8E1912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48256" y="4932215"/>
            <a:ext cx="687731" cy="1034674"/>
          </a:xfrm>
          <a:prstGeom prst="rect">
            <a:avLst/>
          </a:prstGeom>
        </p:spPr>
      </p:pic>
      <p:pic>
        <p:nvPicPr>
          <p:cNvPr id="1032" name="Imagen 1031">
            <a:extLst>
              <a:ext uri="{FF2B5EF4-FFF2-40B4-BE49-F238E27FC236}">
                <a16:creationId xmlns:a16="http://schemas.microsoft.com/office/drawing/2014/main" id="{6C857E1D-97D1-58E3-D5BB-91A56B3E09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04292" y="4932215"/>
            <a:ext cx="961130" cy="9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ulo">
            <a:extLst>
              <a:ext uri="{FF2B5EF4-FFF2-40B4-BE49-F238E27FC236}">
                <a16:creationId xmlns:a16="http://schemas.microsoft.com/office/drawing/2014/main" id="{A7D33B75-0920-1848-AAA2-1068A37568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160" y="376615"/>
            <a:ext cx="9007957" cy="493712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9C165C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</a:lstStyle>
          <a:p>
            <a:pPr lvl="0"/>
            <a:r>
              <a:rPr lang="es-MX" dirty="0"/>
              <a:t>Titulo</a:t>
            </a:r>
          </a:p>
        </p:txBody>
      </p:sp>
      <p:sp>
        <p:nvSpPr>
          <p:cNvPr id="14" name="subtitulo">
            <a:extLst>
              <a:ext uri="{FF2B5EF4-FFF2-40B4-BE49-F238E27FC236}">
                <a16:creationId xmlns:a16="http://schemas.microsoft.com/office/drawing/2014/main" id="{62C9F351-0B59-9643-B65E-7ADAD33ABC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0633" y="1068566"/>
            <a:ext cx="9007957" cy="520852"/>
          </a:xfrm>
        </p:spPr>
        <p:txBody>
          <a:bodyPr anchor="b">
            <a:normAutofit/>
          </a:bodyPr>
          <a:lstStyle>
            <a:lvl1pPr algn="l">
              <a:defRPr sz="2000" b="0" i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MX" dirty="0"/>
              <a:t>Haz clic para modificar el estilo de título</a:t>
            </a:r>
          </a:p>
        </p:txBody>
      </p:sp>
      <p:sp>
        <p:nvSpPr>
          <p:cNvPr id="19" name="imagen_principal">
            <a:extLst>
              <a:ext uri="{FF2B5EF4-FFF2-40B4-BE49-F238E27FC236}">
                <a16:creationId xmlns:a16="http://schemas.microsoft.com/office/drawing/2014/main" id="{863B53E8-48FA-1D4F-B331-AF2C6402CA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1315" y="1939927"/>
            <a:ext cx="12062128" cy="4091884"/>
          </a:xfrm>
        </p:spPr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61E0EF3-5934-A476-A65F-94AD341F3D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7948" y="577384"/>
            <a:ext cx="539148" cy="81113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37A8BC-E1C4-D964-2720-4A10F34AD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55401" y="577384"/>
            <a:ext cx="811135" cy="811135"/>
          </a:xfrm>
          <a:prstGeom prst="rect">
            <a:avLst/>
          </a:prstGeom>
        </p:spPr>
      </p:pic>
      <p:grpSp>
        <p:nvGrpSpPr>
          <p:cNvPr id="4" name="Google Shape;264;p14">
            <a:extLst>
              <a:ext uri="{FF2B5EF4-FFF2-40B4-BE49-F238E27FC236}">
                <a16:creationId xmlns:a16="http://schemas.microsoft.com/office/drawing/2014/main" id="{C7AB1F3B-3ADD-4F5E-419D-04FE4CFF990A}"/>
              </a:ext>
            </a:extLst>
          </p:cNvPr>
          <p:cNvGrpSpPr/>
          <p:nvPr userDrawn="1"/>
        </p:nvGrpSpPr>
        <p:grpSpPr>
          <a:xfrm>
            <a:off x="4169939" y="6271347"/>
            <a:ext cx="3852120" cy="1173306"/>
            <a:chOff x="3021700" y="595375"/>
            <a:chExt cx="919525" cy="280075"/>
          </a:xfrm>
          <a:noFill/>
        </p:grpSpPr>
        <p:sp>
          <p:nvSpPr>
            <p:cNvPr id="5" name="Google Shape;265;p14">
              <a:extLst>
                <a:ext uri="{FF2B5EF4-FFF2-40B4-BE49-F238E27FC236}">
                  <a16:creationId xmlns:a16="http://schemas.microsoft.com/office/drawing/2014/main" id="{6F2367C2-573B-84A7-A93B-02E0E0A6E4C3}"/>
                </a:ext>
              </a:extLst>
            </p:cNvPr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66;p14">
              <a:extLst>
                <a:ext uri="{FF2B5EF4-FFF2-40B4-BE49-F238E27FC236}">
                  <a16:creationId xmlns:a16="http://schemas.microsoft.com/office/drawing/2014/main" id="{5E1258AA-7A77-31E5-98C4-137D672F35D8}"/>
                </a:ext>
              </a:extLst>
            </p:cNvPr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67;p14">
              <a:extLst>
                <a:ext uri="{FF2B5EF4-FFF2-40B4-BE49-F238E27FC236}">
                  <a16:creationId xmlns:a16="http://schemas.microsoft.com/office/drawing/2014/main" id="{A6DBEB2E-543E-47A2-9037-9EC439FBB0C8}"/>
                </a:ext>
              </a:extLst>
            </p:cNvPr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68;p14">
              <a:extLst>
                <a:ext uri="{FF2B5EF4-FFF2-40B4-BE49-F238E27FC236}">
                  <a16:creationId xmlns:a16="http://schemas.microsoft.com/office/drawing/2014/main" id="{B75B8D26-5210-53BE-5F25-794E2433C042}"/>
                </a:ext>
              </a:extLst>
            </p:cNvPr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9;p14">
              <a:extLst>
                <a:ext uri="{FF2B5EF4-FFF2-40B4-BE49-F238E27FC236}">
                  <a16:creationId xmlns:a16="http://schemas.microsoft.com/office/drawing/2014/main" id="{CA6B3954-C339-B388-8CA2-96EA9856C86B}"/>
                </a:ext>
              </a:extLst>
            </p:cNvPr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70;p14">
              <a:extLst>
                <a:ext uri="{FF2B5EF4-FFF2-40B4-BE49-F238E27FC236}">
                  <a16:creationId xmlns:a16="http://schemas.microsoft.com/office/drawing/2014/main" id="{2AFDB30C-621C-85A2-3D54-AAB71D5C097A}"/>
                </a:ext>
              </a:extLst>
            </p:cNvPr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71;p14">
              <a:extLst>
                <a:ext uri="{FF2B5EF4-FFF2-40B4-BE49-F238E27FC236}">
                  <a16:creationId xmlns:a16="http://schemas.microsoft.com/office/drawing/2014/main" id="{5BF65DC3-F6A6-3FD7-799C-D23E10F6F512}"/>
                </a:ext>
              </a:extLst>
            </p:cNvPr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72;p14">
              <a:extLst>
                <a:ext uri="{FF2B5EF4-FFF2-40B4-BE49-F238E27FC236}">
                  <a16:creationId xmlns:a16="http://schemas.microsoft.com/office/drawing/2014/main" id="{2F50AF90-3ECB-C215-AF4F-A24C96D4B01C}"/>
                </a:ext>
              </a:extLst>
            </p:cNvPr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73;p14">
              <a:extLst>
                <a:ext uri="{FF2B5EF4-FFF2-40B4-BE49-F238E27FC236}">
                  <a16:creationId xmlns:a16="http://schemas.microsoft.com/office/drawing/2014/main" id="{E9D3687E-28EB-7B0E-73FF-C176538E8366}"/>
                </a:ext>
              </a:extLst>
            </p:cNvPr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74;p14">
              <a:extLst>
                <a:ext uri="{FF2B5EF4-FFF2-40B4-BE49-F238E27FC236}">
                  <a16:creationId xmlns:a16="http://schemas.microsoft.com/office/drawing/2014/main" id="{72A95C52-B7AB-DAC4-3E7C-182D99196830}"/>
                </a:ext>
              </a:extLst>
            </p:cNvPr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75;p14">
              <a:extLst>
                <a:ext uri="{FF2B5EF4-FFF2-40B4-BE49-F238E27FC236}">
                  <a16:creationId xmlns:a16="http://schemas.microsoft.com/office/drawing/2014/main" id="{D063564B-998D-E150-A2F5-ED54E50AC332}"/>
                </a:ext>
              </a:extLst>
            </p:cNvPr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grpFill/>
            <a:ln w="12700">
              <a:solidFill>
                <a:srgbClr val="D2DF8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76;p14">
            <a:extLst>
              <a:ext uri="{FF2B5EF4-FFF2-40B4-BE49-F238E27FC236}">
                <a16:creationId xmlns:a16="http://schemas.microsoft.com/office/drawing/2014/main" id="{FE0B98BA-2D54-D09F-DF05-50428D610FE1}"/>
              </a:ext>
            </a:extLst>
          </p:cNvPr>
          <p:cNvGrpSpPr/>
          <p:nvPr userDrawn="1"/>
        </p:nvGrpSpPr>
        <p:grpSpPr>
          <a:xfrm>
            <a:off x="5355168" y="6295740"/>
            <a:ext cx="1481664" cy="451295"/>
            <a:chOff x="3021700" y="595375"/>
            <a:chExt cx="919525" cy="280075"/>
          </a:xfrm>
        </p:grpSpPr>
        <p:sp>
          <p:nvSpPr>
            <p:cNvPr id="21" name="Google Shape;277;p14">
              <a:extLst>
                <a:ext uri="{FF2B5EF4-FFF2-40B4-BE49-F238E27FC236}">
                  <a16:creationId xmlns:a16="http://schemas.microsoft.com/office/drawing/2014/main" id="{60D10CAF-621B-23AF-DDB7-89B083C86AE2}"/>
                </a:ext>
              </a:extLst>
            </p:cNvPr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78;p14">
              <a:extLst>
                <a:ext uri="{FF2B5EF4-FFF2-40B4-BE49-F238E27FC236}">
                  <a16:creationId xmlns:a16="http://schemas.microsoft.com/office/drawing/2014/main" id="{B3B9AC85-A58D-6EE7-AC57-2031D3DE9F93}"/>
                </a:ext>
              </a:extLst>
            </p:cNvPr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79;p14">
              <a:extLst>
                <a:ext uri="{FF2B5EF4-FFF2-40B4-BE49-F238E27FC236}">
                  <a16:creationId xmlns:a16="http://schemas.microsoft.com/office/drawing/2014/main" id="{C189C788-0120-7EAE-7D96-95A6A76F2229}"/>
                </a:ext>
              </a:extLst>
            </p:cNvPr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80;p14">
              <a:extLst>
                <a:ext uri="{FF2B5EF4-FFF2-40B4-BE49-F238E27FC236}">
                  <a16:creationId xmlns:a16="http://schemas.microsoft.com/office/drawing/2014/main" id="{2CBCF736-066B-D353-F074-033F20E943A0}"/>
                </a:ext>
              </a:extLst>
            </p:cNvPr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81;p14">
              <a:extLst>
                <a:ext uri="{FF2B5EF4-FFF2-40B4-BE49-F238E27FC236}">
                  <a16:creationId xmlns:a16="http://schemas.microsoft.com/office/drawing/2014/main" id="{70A4AA42-73AB-E6D5-216D-98A0CC155CEC}"/>
                </a:ext>
              </a:extLst>
            </p:cNvPr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82;p14">
              <a:extLst>
                <a:ext uri="{FF2B5EF4-FFF2-40B4-BE49-F238E27FC236}">
                  <a16:creationId xmlns:a16="http://schemas.microsoft.com/office/drawing/2014/main" id="{C8269713-2F6E-2ABF-C6BF-9CBBF81E1917}"/>
                </a:ext>
              </a:extLst>
            </p:cNvPr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83;p14">
              <a:extLst>
                <a:ext uri="{FF2B5EF4-FFF2-40B4-BE49-F238E27FC236}">
                  <a16:creationId xmlns:a16="http://schemas.microsoft.com/office/drawing/2014/main" id="{3FD439E1-9702-6F8B-03B9-0788C2A40A1D}"/>
                </a:ext>
              </a:extLst>
            </p:cNvPr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4;p14">
              <a:extLst>
                <a:ext uri="{FF2B5EF4-FFF2-40B4-BE49-F238E27FC236}">
                  <a16:creationId xmlns:a16="http://schemas.microsoft.com/office/drawing/2014/main" id="{51F458A5-43AF-82AC-E09A-A2C5D2D29B6D}"/>
                </a:ext>
              </a:extLst>
            </p:cNvPr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85;p14">
              <a:extLst>
                <a:ext uri="{FF2B5EF4-FFF2-40B4-BE49-F238E27FC236}">
                  <a16:creationId xmlns:a16="http://schemas.microsoft.com/office/drawing/2014/main" id="{1B0D2B05-AAF6-6037-1277-1944BD8E9D66}"/>
                </a:ext>
              </a:extLst>
            </p:cNvPr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86;p14">
              <a:extLst>
                <a:ext uri="{FF2B5EF4-FFF2-40B4-BE49-F238E27FC236}">
                  <a16:creationId xmlns:a16="http://schemas.microsoft.com/office/drawing/2014/main" id="{8BD235AA-60D3-D4F0-4E50-C3979631F53A}"/>
                </a:ext>
              </a:extLst>
            </p:cNvPr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87;p14">
              <a:extLst>
                <a:ext uri="{FF2B5EF4-FFF2-40B4-BE49-F238E27FC236}">
                  <a16:creationId xmlns:a16="http://schemas.microsoft.com/office/drawing/2014/main" id="{298EA130-7147-8A95-7D29-A4EEDC6524E5}"/>
                </a:ext>
              </a:extLst>
            </p:cNvPr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27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ex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232483-084C-FDEE-9972-CFF0F05F98F2}"/>
              </a:ext>
            </a:extLst>
          </p:cNvPr>
          <p:cNvSpPr/>
          <p:nvPr userDrawn="1"/>
        </p:nvSpPr>
        <p:spPr>
          <a:xfrm>
            <a:off x="252000" y="468174"/>
            <a:ext cx="9033799" cy="493712"/>
          </a:xfrm>
          <a:prstGeom prst="rect">
            <a:avLst/>
          </a:prstGeom>
          <a:solidFill>
            <a:srgbClr val="9C16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276C5D6D-4624-1E44-BBD9-6A5A569465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20" y="473218"/>
            <a:ext cx="9007957" cy="493712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</a:lstStyle>
          <a:p>
            <a:pPr lvl="0"/>
            <a:r>
              <a:rPr lang="es-MX" dirty="0"/>
              <a:t>Anexo</a:t>
            </a:r>
          </a:p>
        </p:txBody>
      </p:sp>
      <p:sp>
        <p:nvSpPr>
          <p:cNvPr id="10" name="tabla">
            <a:extLst>
              <a:ext uri="{FF2B5EF4-FFF2-40B4-BE49-F238E27FC236}">
                <a16:creationId xmlns:a16="http://schemas.microsoft.com/office/drawing/2014/main" id="{0FB32C69-85E7-E046-8576-950D622CD9A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52000" y="1120598"/>
            <a:ext cx="11582400" cy="5024993"/>
          </a:xfrm>
        </p:spPr>
        <p:txBody>
          <a:bodyPr anchor="ctr"/>
          <a:lstStyle>
            <a:lvl1pPr marL="0" indent="0" algn="ctr">
              <a:buNone/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AABFB6-6F79-CA46-BA59-0F281C4C1F34}"/>
              </a:ext>
            </a:extLst>
          </p:cNvPr>
          <p:cNvSpPr txBox="1"/>
          <p:nvPr userDrawn="1"/>
        </p:nvSpPr>
        <p:spPr>
          <a:xfrm>
            <a:off x="1968500" y="6209220"/>
            <a:ext cx="1038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Poppins" pitchFamily="2" charset="77"/>
                <a:cs typeface="Poppins" pitchFamily="2" charset="77"/>
              </a:rPr>
              <a:t>La categoría “Ns/Nc” contempla los porcentajes de “Ns/Nc”, ”Ninguno”, “Otro”, e“Independiente”. 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E013E7C-3EC7-3885-336D-67324DEE6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4806" y="230107"/>
            <a:ext cx="539148" cy="81113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36D3F85-88FF-CFD1-2355-69B4DC470C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415" y="231152"/>
            <a:ext cx="811135" cy="811135"/>
          </a:xfrm>
          <a:prstGeom prst="rect">
            <a:avLst/>
          </a:prstGeom>
        </p:spPr>
      </p:pic>
      <p:cxnSp>
        <p:nvCxnSpPr>
          <p:cNvPr id="83" name="Google Shape;142;p8">
            <a:extLst>
              <a:ext uri="{FF2B5EF4-FFF2-40B4-BE49-F238E27FC236}">
                <a16:creationId xmlns:a16="http://schemas.microsoft.com/office/drawing/2014/main" id="{A83DE1FA-AD12-43F4-0971-7E6EF9A495FA}"/>
              </a:ext>
            </a:extLst>
          </p:cNvPr>
          <p:cNvCxnSpPr/>
          <p:nvPr userDrawn="1"/>
        </p:nvCxnSpPr>
        <p:spPr>
          <a:xfrm>
            <a:off x="1968500" y="6519071"/>
            <a:ext cx="9232900" cy="0"/>
          </a:xfrm>
          <a:prstGeom prst="straightConnector1">
            <a:avLst/>
          </a:prstGeom>
          <a:noFill/>
          <a:ln w="9525" cap="flat" cmpd="sng">
            <a:solidFill>
              <a:srgbClr val="9C165C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4" name="Google Shape;143;p8">
            <a:extLst>
              <a:ext uri="{FF2B5EF4-FFF2-40B4-BE49-F238E27FC236}">
                <a16:creationId xmlns:a16="http://schemas.microsoft.com/office/drawing/2014/main" id="{6A10CD5B-52D8-FC16-D8CA-42630C3D6832}"/>
              </a:ext>
            </a:extLst>
          </p:cNvPr>
          <p:cNvGrpSpPr/>
          <p:nvPr userDrawn="1"/>
        </p:nvGrpSpPr>
        <p:grpSpPr>
          <a:xfrm>
            <a:off x="292104" y="6209220"/>
            <a:ext cx="1481664" cy="451295"/>
            <a:chOff x="3021700" y="595375"/>
            <a:chExt cx="919525" cy="280075"/>
          </a:xfrm>
        </p:grpSpPr>
        <p:sp>
          <p:nvSpPr>
            <p:cNvPr id="85" name="Google Shape;144;p8">
              <a:extLst>
                <a:ext uri="{FF2B5EF4-FFF2-40B4-BE49-F238E27FC236}">
                  <a16:creationId xmlns:a16="http://schemas.microsoft.com/office/drawing/2014/main" id="{D714BD74-E1E1-5C40-F480-378E49002CA2}"/>
                </a:ext>
              </a:extLst>
            </p:cNvPr>
            <p:cNvSpPr/>
            <p:nvPr/>
          </p:nvSpPr>
          <p:spPr>
            <a:xfrm>
              <a:off x="3258350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2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49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45;p8">
              <a:extLst>
                <a:ext uri="{FF2B5EF4-FFF2-40B4-BE49-F238E27FC236}">
                  <a16:creationId xmlns:a16="http://schemas.microsoft.com/office/drawing/2014/main" id="{1F5FFCE8-1450-2585-35D7-0E0C41407A10}"/>
                </a:ext>
              </a:extLst>
            </p:cNvPr>
            <p:cNvSpPr/>
            <p:nvPr/>
          </p:nvSpPr>
          <p:spPr>
            <a:xfrm>
              <a:off x="30217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46;p8">
              <a:extLst>
                <a:ext uri="{FF2B5EF4-FFF2-40B4-BE49-F238E27FC236}">
                  <a16:creationId xmlns:a16="http://schemas.microsoft.com/office/drawing/2014/main" id="{0CD2C173-2E51-A58A-D820-7E394E66CFFB}"/>
                </a:ext>
              </a:extLst>
            </p:cNvPr>
            <p:cNvSpPr/>
            <p:nvPr/>
          </p:nvSpPr>
          <p:spPr>
            <a:xfrm>
              <a:off x="31797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47;p8">
              <a:extLst>
                <a:ext uri="{FF2B5EF4-FFF2-40B4-BE49-F238E27FC236}">
                  <a16:creationId xmlns:a16="http://schemas.microsoft.com/office/drawing/2014/main" id="{E865F184-B4B9-AB75-3994-B2373072E5DE}"/>
                </a:ext>
              </a:extLst>
            </p:cNvPr>
            <p:cNvSpPr/>
            <p:nvPr/>
          </p:nvSpPr>
          <p:spPr>
            <a:xfrm>
              <a:off x="3337700" y="595375"/>
              <a:ext cx="130200" cy="150550"/>
            </a:xfrm>
            <a:custGeom>
              <a:avLst/>
              <a:gdLst/>
              <a:ahLst/>
              <a:cxnLst/>
              <a:rect l="l" t="t" r="r" b="b"/>
              <a:pathLst>
                <a:path w="5208" h="6022" extrusionOk="0">
                  <a:moveTo>
                    <a:pt x="2604" y="0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22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48;p8">
              <a:extLst>
                <a:ext uri="{FF2B5EF4-FFF2-40B4-BE49-F238E27FC236}">
                  <a16:creationId xmlns:a16="http://schemas.microsoft.com/office/drawing/2014/main" id="{11EA5782-580E-C5E9-FDF5-ADFFE3E239C5}"/>
                </a:ext>
              </a:extLst>
            </p:cNvPr>
            <p:cNvSpPr/>
            <p:nvPr/>
          </p:nvSpPr>
          <p:spPr>
            <a:xfrm>
              <a:off x="3495000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36" y="4530"/>
                  </a:lnTo>
                  <a:lnTo>
                    <a:pt x="5236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49;p8">
              <a:extLst>
                <a:ext uri="{FF2B5EF4-FFF2-40B4-BE49-F238E27FC236}">
                  <a16:creationId xmlns:a16="http://schemas.microsoft.com/office/drawing/2014/main" id="{43BC53C5-7824-4B5C-5CE1-59F228F4AE26}"/>
                </a:ext>
              </a:extLst>
            </p:cNvPr>
            <p:cNvSpPr/>
            <p:nvPr/>
          </p:nvSpPr>
          <p:spPr>
            <a:xfrm>
              <a:off x="3653000" y="595375"/>
              <a:ext cx="130225" cy="150550"/>
            </a:xfrm>
            <a:custGeom>
              <a:avLst/>
              <a:gdLst/>
              <a:ahLst/>
              <a:cxnLst/>
              <a:rect l="l" t="t" r="r" b="b"/>
              <a:pathLst>
                <a:path w="5209" h="6022" extrusionOk="0">
                  <a:moveTo>
                    <a:pt x="2605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22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50;p8">
              <a:extLst>
                <a:ext uri="{FF2B5EF4-FFF2-40B4-BE49-F238E27FC236}">
                  <a16:creationId xmlns:a16="http://schemas.microsoft.com/office/drawing/2014/main" id="{AAD8AC5C-C274-A8FC-F503-030CFBDB77B7}"/>
                </a:ext>
              </a:extLst>
            </p:cNvPr>
            <p:cNvSpPr/>
            <p:nvPr/>
          </p:nvSpPr>
          <p:spPr>
            <a:xfrm>
              <a:off x="3810325" y="595375"/>
              <a:ext cx="130900" cy="150550"/>
            </a:xfrm>
            <a:custGeom>
              <a:avLst/>
              <a:gdLst/>
              <a:ahLst/>
              <a:cxnLst/>
              <a:rect l="l" t="t" r="r" b="b"/>
              <a:pathLst>
                <a:path w="5236" h="6022" extrusionOk="0">
                  <a:moveTo>
                    <a:pt x="2632" y="0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32" y="6022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51;p8">
              <a:extLst>
                <a:ext uri="{FF2B5EF4-FFF2-40B4-BE49-F238E27FC236}">
                  <a16:creationId xmlns:a16="http://schemas.microsoft.com/office/drawing/2014/main" id="{69B2482D-4836-DF7B-21F2-6A03065C1D9D}"/>
                </a:ext>
              </a:extLst>
            </p:cNvPr>
            <p:cNvSpPr/>
            <p:nvPr/>
          </p:nvSpPr>
          <p:spPr>
            <a:xfrm>
              <a:off x="3101025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5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5" y="6049"/>
                  </a:lnTo>
                  <a:lnTo>
                    <a:pt x="5209" y="4530"/>
                  </a:lnTo>
                  <a:lnTo>
                    <a:pt x="5209" y="1519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52;p8">
              <a:extLst>
                <a:ext uri="{FF2B5EF4-FFF2-40B4-BE49-F238E27FC236}">
                  <a16:creationId xmlns:a16="http://schemas.microsoft.com/office/drawing/2014/main" id="{6E473BB7-099E-0695-8EDA-B354A3E32C83}"/>
                </a:ext>
              </a:extLst>
            </p:cNvPr>
            <p:cNvSpPr/>
            <p:nvPr/>
          </p:nvSpPr>
          <p:spPr>
            <a:xfrm>
              <a:off x="3416350" y="724200"/>
              <a:ext cx="130225" cy="151250"/>
            </a:xfrm>
            <a:custGeom>
              <a:avLst/>
              <a:gdLst/>
              <a:ahLst/>
              <a:cxnLst/>
              <a:rect l="l" t="t" r="r" b="b"/>
              <a:pathLst>
                <a:path w="5209" h="6050" extrusionOk="0">
                  <a:moveTo>
                    <a:pt x="2604" y="1"/>
                  </a:moveTo>
                  <a:lnTo>
                    <a:pt x="1" y="1519"/>
                  </a:lnTo>
                  <a:lnTo>
                    <a:pt x="1" y="4530"/>
                  </a:lnTo>
                  <a:lnTo>
                    <a:pt x="2604" y="6049"/>
                  </a:lnTo>
                  <a:lnTo>
                    <a:pt x="5208" y="4530"/>
                  </a:lnTo>
                  <a:lnTo>
                    <a:pt x="5208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53;p8">
              <a:extLst>
                <a:ext uri="{FF2B5EF4-FFF2-40B4-BE49-F238E27FC236}">
                  <a16:creationId xmlns:a16="http://schemas.microsoft.com/office/drawing/2014/main" id="{9DA929E3-D742-D22A-4AAE-4779F8361283}"/>
                </a:ext>
              </a:extLst>
            </p:cNvPr>
            <p:cNvSpPr/>
            <p:nvPr/>
          </p:nvSpPr>
          <p:spPr>
            <a:xfrm>
              <a:off x="3573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31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31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54;p8">
              <a:extLst>
                <a:ext uri="{FF2B5EF4-FFF2-40B4-BE49-F238E27FC236}">
                  <a16:creationId xmlns:a16="http://schemas.microsoft.com/office/drawing/2014/main" id="{6BB85B1B-7981-13D0-D89C-82418FD3C8FA}"/>
                </a:ext>
              </a:extLst>
            </p:cNvPr>
            <p:cNvSpPr/>
            <p:nvPr/>
          </p:nvSpPr>
          <p:spPr>
            <a:xfrm>
              <a:off x="3731675" y="724200"/>
              <a:ext cx="130900" cy="151250"/>
            </a:xfrm>
            <a:custGeom>
              <a:avLst/>
              <a:gdLst/>
              <a:ahLst/>
              <a:cxnLst/>
              <a:rect l="l" t="t" r="r" b="b"/>
              <a:pathLst>
                <a:path w="5236" h="6050" extrusionOk="0">
                  <a:moveTo>
                    <a:pt x="2604" y="1"/>
                  </a:moveTo>
                  <a:lnTo>
                    <a:pt x="0" y="1519"/>
                  </a:lnTo>
                  <a:lnTo>
                    <a:pt x="0" y="4530"/>
                  </a:lnTo>
                  <a:lnTo>
                    <a:pt x="2604" y="6049"/>
                  </a:lnTo>
                  <a:lnTo>
                    <a:pt x="5235" y="4530"/>
                  </a:lnTo>
                  <a:lnTo>
                    <a:pt x="5235" y="1519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rgbClr val="9C1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263;p14">
            <a:extLst>
              <a:ext uri="{FF2B5EF4-FFF2-40B4-BE49-F238E27FC236}">
                <a16:creationId xmlns:a16="http://schemas.microsoft.com/office/drawing/2014/main" id="{DA573813-1E36-1A7F-C18F-2C0B7B635DFB}"/>
              </a:ext>
            </a:extLst>
          </p:cNvPr>
          <p:cNvSpPr txBox="1"/>
          <p:nvPr userDrawn="1"/>
        </p:nvSpPr>
        <p:spPr>
          <a:xfrm>
            <a:off x="11173265" y="629435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14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14390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6A06C-2B86-6A4A-8985-209C3DCF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8C1F1A-060C-7E4A-ACF6-A4EDA15F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01DA6-83C7-494E-A90B-4431CC9A6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094A-58A5-CE4B-BFEE-74DB375646C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DE6E2-F678-554B-BDE1-1D570E86F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EC274-8B47-904F-8815-825BC57D9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FC3D-9E08-F748-B991-7D4CF6190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44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4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Poppins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O365</dc:creator>
  <cp:lastModifiedBy>Valeria  Aguilar Alcantara</cp:lastModifiedBy>
  <cp:revision>74</cp:revision>
  <dcterms:created xsi:type="dcterms:W3CDTF">2022-10-18T16:47:12Z</dcterms:created>
  <dcterms:modified xsi:type="dcterms:W3CDTF">2023-11-22T19:27:05Z</dcterms:modified>
</cp:coreProperties>
</file>