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253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1" y="13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5430"/>
            <a:ext cx="9144000" cy="883744"/>
          </a:xfrm>
        </p:spPr>
        <p:txBody>
          <a:bodyPr anchor="b"/>
          <a:lstStyle>
            <a:lvl1pPr algn="ctr">
              <a:defRPr sz="22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3255"/>
            <a:ext cx="9144000" cy="612862"/>
          </a:xfrm>
        </p:spPr>
        <p:txBody>
          <a:bodyPr/>
          <a:lstStyle>
            <a:lvl1pPr marL="0" indent="0" algn="ctr">
              <a:buNone/>
              <a:defRPr sz="888"/>
            </a:lvl1pPr>
            <a:lvl2pPr marL="169210" indent="0" algn="ctr">
              <a:buNone/>
              <a:defRPr sz="740"/>
            </a:lvl2pPr>
            <a:lvl3pPr marL="338419" indent="0" algn="ctr">
              <a:buNone/>
              <a:defRPr sz="666"/>
            </a:lvl3pPr>
            <a:lvl4pPr marL="507629" indent="0" algn="ctr">
              <a:buNone/>
              <a:defRPr sz="592"/>
            </a:lvl4pPr>
            <a:lvl5pPr marL="676839" indent="0" algn="ctr">
              <a:buNone/>
              <a:defRPr sz="592"/>
            </a:lvl5pPr>
            <a:lvl6pPr marL="846049" indent="0" algn="ctr">
              <a:buNone/>
              <a:defRPr sz="592"/>
            </a:lvl6pPr>
            <a:lvl7pPr marL="1015258" indent="0" algn="ctr">
              <a:buNone/>
              <a:defRPr sz="592"/>
            </a:lvl7pPr>
            <a:lvl8pPr marL="1184468" indent="0" algn="ctr">
              <a:buNone/>
              <a:defRPr sz="592"/>
            </a:lvl8pPr>
            <a:lvl9pPr marL="1353678" indent="0" algn="ctr">
              <a:buNone/>
              <a:defRPr sz="5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241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69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5147"/>
            <a:ext cx="2628900" cy="2151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5147"/>
            <a:ext cx="7734300" cy="2151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51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392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32841"/>
            <a:ext cx="10515600" cy="1055909"/>
          </a:xfrm>
        </p:spPr>
        <p:txBody>
          <a:bodyPr anchor="b"/>
          <a:lstStyle>
            <a:lvl1pPr>
              <a:defRPr sz="22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98739"/>
            <a:ext cx="10515600" cy="555278"/>
          </a:xfrm>
        </p:spPr>
        <p:txBody>
          <a:bodyPr/>
          <a:lstStyle>
            <a:lvl1pPr marL="0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1pPr>
            <a:lvl2pPr marL="16921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2pPr>
            <a:lvl3pPr marL="338419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3pPr>
            <a:lvl4pPr marL="50762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4pPr>
            <a:lvl5pPr marL="67683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5pPr>
            <a:lvl6pPr marL="84604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6pPr>
            <a:lvl7pPr marL="101525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7pPr>
            <a:lvl8pPr marL="118446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8pPr>
            <a:lvl9pPr marL="135367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669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5735"/>
            <a:ext cx="5181600" cy="161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75735"/>
            <a:ext cx="5181600" cy="161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262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5147"/>
            <a:ext cx="10515600" cy="490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22264"/>
            <a:ext cx="5157787" cy="304962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27226"/>
            <a:ext cx="5157787" cy="1363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22264"/>
            <a:ext cx="5183188" cy="304962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927226"/>
            <a:ext cx="5183188" cy="1363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64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148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413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9228"/>
            <a:ext cx="3932237" cy="592296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5485"/>
            <a:ext cx="6172200" cy="1803918"/>
          </a:xfrm>
        </p:spPr>
        <p:txBody>
          <a:bodyPr/>
          <a:lstStyle>
            <a:lvl1pPr>
              <a:defRPr sz="1184"/>
            </a:lvl1pPr>
            <a:lvl2pPr>
              <a:defRPr sz="1036"/>
            </a:lvl2pPr>
            <a:lvl3pPr>
              <a:defRPr sz="888"/>
            </a:lvl3pPr>
            <a:lvl4pPr>
              <a:defRPr sz="740"/>
            </a:lvl4pPr>
            <a:lvl5pPr>
              <a:defRPr sz="740"/>
            </a:lvl5pPr>
            <a:lvl6pPr>
              <a:defRPr sz="740"/>
            </a:lvl6pPr>
            <a:lvl7pPr>
              <a:defRPr sz="740"/>
            </a:lvl7pPr>
            <a:lvl8pPr>
              <a:defRPr sz="740"/>
            </a:lvl8pPr>
            <a:lvl9pPr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61524"/>
            <a:ext cx="3932237" cy="1410817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44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9228"/>
            <a:ext cx="3932237" cy="592296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5485"/>
            <a:ext cx="6172200" cy="1803918"/>
          </a:xfrm>
        </p:spPr>
        <p:txBody>
          <a:bodyPr anchor="t"/>
          <a:lstStyle>
            <a:lvl1pPr marL="0" indent="0">
              <a:buNone/>
              <a:defRPr sz="1184"/>
            </a:lvl1pPr>
            <a:lvl2pPr marL="169210" indent="0">
              <a:buNone/>
              <a:defRPr sz="1036"/>
            </a:lvl2pPr>
            <a:lvl3pPr marL="338419" indent="0">
              <a:buNone/>
              <a:defRPr sz="888"/>
            </a:lvl3pPr>
            <a:lvl4pPr marL="507629" indent="0">
              <a:buNone/>
              <a:defRPr sz="740"/>
            </a:lvl4pPr>
            <a:lvl5pPr marL="676839" indent="0">
              <a:buNone/>
              <a:defRPr sz="740"/>
            </a:lvl5pPr>
            <a:lvl6pPr marL="846049" indent="0">
              <a:buNone/>
              <a:defRPr sz="740"/>
            </a:lvl6pPr>
            <a:lvl7pPr marL="1015258" indent="0">
              <a:buNone/>
              <a:defRPr sz="740"/>
            </a:lvl7pPr>
            <a:lvl8pPr marL="1184468" indent="0">
              <a:buNone/>
              <a:defRPr sz="740"/>
            </a:lvl8pPr>
            <a:lvl9pPr marL="1353678" indent="0">
              <a:buNone/>
              <a:defRPr sz="7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61524"/>
            <a:ext cx="3932237" cy="1410817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355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5147"/>
            <a:ext cx="10515600" cy="49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75735"/>
            <a:ext cx="10515600" cy="161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352733"/>
            <a:ext cx="2743200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DDF9-37A4-4EF1-9D2B-9606A59C7AB2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352733"/>
            <a:ext cx="4114800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352733"/>
            <a:ext cx="2743200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839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8419" rtl="0" eaLnBrk="1" latinLnBrk="0" hangingPunct="1">
        <a:lnSpc>
          <a:spcPct val="90000"/>
        </a:lnSpc>
        <a:spcBef>
          <a:spcPct val="0"/>
        </a:spcBef>
        <a:buNone/>
        <a:defRPr sz="1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605" indent="-84605" algn="l" defTabSz="338419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036" kern="1200">
          <a:solidFill>
            <a:schemeClr val="tx1"/>
          </a:solidFill>
          <a:latin typeface="+mn-lt"/>
          <a:ea typeface="+mn-ea"/>
          <a:cs typeface="+mn-cs"/>
        </a:defRPr>
      </a:lvl1pPr>
      <a:lvl2pPr marL="253815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2302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3pPr>
      <a:lvl4pPr marL="59223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76144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93065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9986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26907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43828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1pPr>
      <a:lvl2pPr marL="16921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2pPr>
      <a:lvl3pPr marL="33841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3pPr>
      <a:lvl4pPr marL="50762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67683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84604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1525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18446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35367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DC748E4-76DE-481E-B615-D2310098A1A6}"/>
              </a:ext>
            </a:extLst>
          </p:cNvPr>
          <p:cNvSpPr/>
          <p:nvPr/>
        </p:nvSpPr>
        <p:spPr>
          <a:xfrm>
            <a:off x="2605516" y="864464"/>
            <a:ext cx="2515940" cy="910065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6E36EA-A227-4F19-9E8A-8D823EEF183C}"/>
              </a:ext>
            </a:extLst>
          </p:cNvPr>
          <p:cNvCxnSpPr>
            <a:cxnSpLocks/>
          </p:cNvCxnSpPr>
          <p:nvPr/>
        </p:nvCxnSpPr>
        <p:spPr>
          <a:xfrm>
            <a:off x="2046347" y="1328606"/>
            <a:ext cx="468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5C2AAE5-40C3-4932-8BD6-19DDD4646804}"/>
              </a:ext>
            </a:extLst>
          </p:cNvPr>
          <p:cNvGrpSpPr/>
          <p:nvPr/>
        </p:nvGrpSpPr>
        <p:grpSpPr>
          <a:xfrm>
            <a:off x="889392" y="864464"/>
            <a:ext cx="1087745" cy="910065"/>
            <a:chOff x="2140824" y="3388914"/>
            <a:chExt cx="1087745" cy="910065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6D778BC9-C7BF-45EB-B4F1-9F9A2ACF56A8}"/>
                </a:ext>
              </a:extLst>
            </p:cNvPr>
            <p:cNvSpPr/>
            <p:nvPr/>
          </p:nvSpPr>
          <p:spPr>
            <a:xfrm>
              <a:off x="2140824" y="3388914"/>
              <a:ext cx="1087745" cy="910065"/>
            </a:xfrm>
            <a:prstGeom prst="roundRect">
              <a:avLst>
                <a:gd name="adj" fmla="val 6647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94" name="Picture 93" descr="A picture containing wall, guitar&#10;&#10;Description automatically generated">
              <a:extLst>
                <a:ext uri="{FF2B5EF4-FFF2-40B4-BE49-F238E27FC236}">
                  <a16:creationId xmlns:a16="http://schemas.microsoft.com/office/drawing/2014/main" id="{C8FCD0C2-912E-43EE-A36D-DBDA685B1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48542" y="3691580"/>
              <a:ext cx="612748" cy="459561"/>
            </a:xfrm>
            <a:prstGeom prst="rect">
              <a:avLst/>
            </a:prstGeom>
          </p:spPr>
        </p:pic>
        <p:pic>
          <p:nvPicPr>
            <p:cNvPr id="95" name="Picture 94" descr="A picture containing accessory&#10;&#10;Description automatically generated">
              <a:extLst>
                <a:ext uri="{FF2B5EF4-FFF2-40B4-BE49-F238E27FC236}">
                  <a16:creationId xmlns:a16="http://schemas.microsoft.com/office/drawing/2014/main" id="{A4ADA999-1BE8-42D7-85E1-94F3C7C60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009" y="3884031"/>
              <a:ext cx="317352" cy="343703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C33FDC62-7A7C-4740-8BE2-C08E7EF29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943" y="3407513"/>
              <a:ext cx="345789" cy="414946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F85C6E2-830D-4AA6-A1B9-F4D999910096}"/>
              </a:ext>
            </a:extLst>
          </p:cNvPr>
          <p:cNvCxnSpPr>
            <a:cxnSpLocks/>
          </p:cNvCxnSpPr>
          <p:nvPr/>
        </p:nvCxnSpPr>
        <p:spPr>
          <a:xfrm>
            <a:off x="1460973" y="439975"/>
            <a:ext cx="0" cy="28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FD2BD9-0B80-4482-A923-445E659C4B01}"/>
              </a:ext>
            </a:extLst>
          </p:cNvPr>
          <p:cNvSpPr txBox="1"/>
          <p:nvPr/>
        </p:nvSpPr>
        <p:spPr>
          <a:xfrm>
            <a:off x="1044144" y="101412"/>
            <a:ext cx="908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RGB-array</a:t>
            </a:r>
            <a:endParaRPr lang="en-NL" sz="1400" dirty="0">
              <a:latin typeface="+mj-lt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19F4720-D214-47EE-93DB-F3FB8B541C58}"/>
              </a:ext>
            </a:extLst>
          </p:cNvPr>
          <p:cNvCxnSpPr>
            <a:cxnSpLocks/>
          </p:cNvCxnSpPr>
          <p:nvPr/>
        </p:nvCxnSpPr>
        <p:spPr>
          <a:xfrm flipV="1">
            <a:off x="1460973" y="1875282"/>
            <a:ext cx="0" cy="28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BD45171-9EB2-4C65-B45A-04CD27A67E38}"/>
              </a:ext>
            </a:extLst>
          </p:cNvPr>
          <p:cNvSpPr txBox="1"/>
          <p:nvPr/>
        </p:nvSpPr>
        <p:spPr>
          <a:xfrm>
            <a:off x="638312" y="2180051"/>
            <a:ext cx="1863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Path to image locations</a:t>
            </a:r>
            <a:endParaRPr lang="en-NL" sz="1400" dirty="0">
              <a:latin typeface="+mj-lt"/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66414DDB-B35B-4398-B3CF-5620926C55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3054" y="987933"/>
            <a:ext cx="525086" cy="529971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F7A851B2-0942-4A8E-A059-6071F73C8EA2}"/>
              </a:ext>
            </a:extLst>
          </p:cNvPr>
          <p:cNvSpPr txBox="1"/>
          <p:nvPr/>
        </p:nvSpPr>
        <p:spPr>
          <a:xfrm>
            <a:off x="2605515" y="511762"/>
            <a:ext cx="25159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Pre-processing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81A664AA-EE38-40CA-87C6-A930E2E21DF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9501" y="1016337"/>
            <a:ext cx="478249" cy="47316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02719AA-93F7-4634-BEA5-491CDBEA66F9}"/>
              </a:ext>
            </a:extLst>
          </p:cNvPr>
          <p:cNvSpPr txBox="1"/>
          <p:nvPr/>
        </p:nvSpPr>
        <p:spPr>
          <a:xfrm>
            <a:off x="2569573" y="1508903"/>
            <a:ext cx="10053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Color (</a:t>
            </a:r>
            <a:r>
              <a:rPr lang="en-US" sz="1000" dirty="0" err="1">
                <a:solidFill>
                  <a:schemeClr val="tx1"/>
                </a:solidFill>
                <a:latin typeface="+mj-lt"/>
              </a:rPr>
              <a:t>rgb</a:t>
            </a:r>
            <a:r>
              <a:rPr lang="en-US" sz="1000" dirty="0">
                <a:solidFill>
                  <a:schemeClr val="tx1"/>
                </a:solidFill>
                <a:latin typeface="+mj-lt"/>
              </a:rPr>
              <a:t>/gray)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22AF175-5CCC-44B5-8BF4-054EDF63A660}"/>
              </a:ext>
            </a:extLst>
          </p:cNvPr>
          <p:cNvSpPr txBox="1"/>
          <p:nvPr/>
        </p:nvSpPr>
        <p:spPr>
          <a:xfrm>
            <a:off x="4385836" y="1521146"/>
            <a:ext cx="5707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+mj-lt"/>
              </a:rPr>
              <a:t>Resize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6E69659-08D5-4381-B956-C12DA3C18D3F}"/>
              </a:ext>
            </a:extLst>
          </p:cNvPr>
          <p:cNvSpPr/>
          <p:nvPr/>
        </p:nvSpPr>
        <p:spPr>
          <a:xfrm>
            <a:off x="5829349" y="864464"/>
            <a:ext cx="1785463" cy="910065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505D6EC-F5A0-4387-B96B-99A782FA0A2A}"/>
              </a:ext>
            </a:extLst>
          </p:cNvPr>
          <p:cNvCxnSpPr>
            <a:cxnSpLocks/>
          </p:cNvCxnSpPr>
          <p:nvPr/>
        </p:nvCxnSpPr>
        <p:spPr>
          <a:xfrm>
            <a:off x="5223680" y="1328606"/>
            <a:ext cx="54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8D7BAE6-BE97-4B08-ABB8-641AA8B48D62}"/>
              </a:ext>
            </a:extLst>
          </p:cNvPr>
          <p:cNvSpPr txBox="1"/>
          <p:nvPr/>
        </p:nvSpPr>
        <p:spPr>
          <a:xfrm>
            <a:off x="5829348" y="511762"/>
            <a:ext cx="1785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Feature extraction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CB3C732-9FED-4650-836E-D37FD687F641}"/>
              </a:ext>
            </a:extLst>
          </p:cNvPr>
          <p:cNvSpPr txBox="1"/>
          <p:nvPr/>
        </p:nvSpPr>
        <p:spPr>
          <a:xfrm>
            <a:off x="5870901" y="1508903"/>
            <a:ext cx="7580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PCA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8F412D-B767-4E9E-AC2D-36C32E7C2360}"/>
              </a:ext>
            </a:extLst>
          </p:cNvPr>
          <p:cNvSpPr txBox="1"/>
          <p:nvPr/>
        </p:nvSpPr>
        <p:spPr>
          <a:xfrm>
            <a:off x="6719033" y="1521146"/>
            <a:ext cx="6913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HOG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1" name="Picture 4" descr="collecting Icon 944805">
            <a:extLst>
              <a:ext uri="{FF2B5EF4-FFF2-40B4-BE49-F238E27FC236}">
                <a16:creationId xmlns:a16="http://schemas.microsoft.com/office/drawing/2014/main" id="{DAF75B77-0B75-4CD8-8EA5-D66C15D26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301" y="938982"/>
            <a:ext cx="600950" cy="60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VLFeat - Tutorials &gt; HOG features">
            <a:extLst>
              <a:ext uri="{FF2B5EF4-FFF2-40B4-BE49-F238E27FC236}">
                <a16:creationId xmlns:a16="http://schemas.microsoft.com/office/drawing/2014/main" id="{09A48E65-FDF7-42E4-A228-CDD5A05C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486" y="1016337"/>
            <a:ext cx="427293" cy="4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425DD11-68A9-4AB8-819C-91C6605815B8}"/>
              </a:ext>
            </a:extLst>
          </p:cNvPr>
          <p:cNvSpPr/>
          <p:nvPr/>
        </p:nvSpPr>
        <p:spPr>
          <a:xfrm>
            <a:off x="8388809" y="259639"/>
            <a:ext cx="799558" cy="910065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929BD24-B4E1-4044-92A5-19F877486E43}"/>
              </a:ext>
            </a:extLst>
          </p:cNvPr>
          <p:cNvCxnSpPr>
            <a:cxnSpLocks/>
          </p:cNvCxnSpPr>
          <p:nvPr/>
        </p:nvCxnSpPr>
        <p:spPr>
          <a:xfrm>
            <a:off x="7730539" y="1328606"/>
            <a:ext cx="564929" cy="341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BD63BF5-9164-4D51-A04B-1B7EBAAA0AD8}"/>
              </a:ext>
            </a:extLst>
          </p:cNvPr>
          <p:cNvSpPr txBox="1"/>
          <p:nvPr/>
        </p:nvSpPr>
        <p:spPr>
          <a:xfrm>
            <a:off x="8128306" y="-59609"/>
            <a:ext cx="13390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Embedding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32A480F-1B8C-4FF2-8FCD-20B3FF833764}"/>
              </a:ext>
            </a:extLst>
          </p:cNvPr>
          <p:cNvSpPr txBox="1"/>
          <p:nvPr/>
        </p:nvSpPr>
        <p:spPr>
          <a:xfrm>
            <a:off x="8430361" y="906532"/>
            <a:ext cx="7580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+mj-lt"/>
              </a:rPr>
              <a:t>tSNE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7" name="Picture 8" descr="Embedding Icon 3147570">
            <a:extLst>
              <a:ext uri="{FF2B5EF4-FFF2-40B4-BE49-F238E27FC236}">
                <a16:creationId xmlns:a16="http://schemas.microsoft.com/office/drawing/2014/main" id="{1933F577-47C5-404C-8761-86AA45EF7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413" y="327661"/>
            <a:ext cx="599901" cy="59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4F2294B-B7F4-452A-AFA7-43087D511F98}"/>
              </a:ext>
            </a:extLst>
          </p:cNvPr>
          <p:cNvSpPr/>
          <p:nvPr/>
        </p:nvSpPr>
        <p:spPr>
          <a:xfrm>
            <a:off x="8389543" y="1252764"/>
            <a:ext cx="799558" cy="1060352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89D79A9-D724-4E48-8804-63B779117256}"/>
              </a:ext>
            </a:extLst>
          </p:cNvPr>
          <p:cNvSpPr txBox="1"/>
          <p:nvPr/>
        </p:nvSpPr>
        <p:spPr>
          <a:xfrm>
            <a:off x="7965092" y="2292662"/>
            <a:ext cx="17117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Clustering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F979D71-D76C-4E99-AA75-F5552EAD0292}"/>
              </a:ext>
            </a:extLst>
          </p:cNvPr>
          <p:cNvSpPr txBox="1"/>
          <p:nvPr/>
        </p:nvSpPr>
        <p:spPr>
          <a:xfrm>
            <a:off x="8418851" y="1804641"/>
            <a:ext cx="7580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Clustering and evaluation</a:t>
            </a:r>
          </a:p>
        </p:txBody>
      </p:sp>
      <p:pic>
        <p:nvPicPr>
          <p:cNvPr id="122" name="Picture 10" descr="Clustering Icon 2317743">
            <a:extLst>
              <a:ext uri="{FF2B5EF4-FFF2-40B4-BE49-F238E27FC236}">
                <a16:creationId xmlns:a16="http://schemas.microsoft.com/office/drawing/2014/main" id="{14CFBE14-F59E-4355-B5DC-59A9E7E81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291" y="1340739"/>
            <a:ext cx="470944" cy="47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F2D1BCC-9D5E-448C-9C9E-A7966C8F0C83}"/>
              </a:ext>
            </a:extLst>
          </p:cNvPr>
          <p:cNvCxnSpPr>
            <a:cxnSpLocks/>
          </p:cNvCxnSpPr>
          <p:nvPr/>
        </p:nvCxnSpPr>
        <p:spPr>
          <a:xfrm flipV="1">
            <a:off x="9289113" y="1425939"/>
            <a:ext cx="545203" cy="2109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BDC4FAF-2C54-49E9-A757-6972B4E73AC4}"/>
              </a:ext>
            </a:extLst>
          </p:cNvPr>
          <p:cNvSpPr txBox="1"/>
          <p:nvPr/>
        </p:nvSpPr>
        <p:spPr>
          <a:xfrm>
            <a:off x="9701489" y="511762"/>
            <a:ext cx="1447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Cluster labels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259433-56BB-41AC-BAAE-1C7D8F3F1390}"/>
              </a:ext>
            </a:extLst>
          </p:cNvPr>
          <p:cNvGrpSpPr/>
          <p:nvPr/>
        </p:nvGrpSpPr>
        <p:grpSpPr>
          <a:xfrm>
            <a:off x="9974440" y="857302"/>
            <a:ext cx="985159" cy="910065"/>
            <a:chOff x="10767955" y="946420"/>
            <a:chExt cx="985159" cy="910065"/>
          </a:xfrm>
        </p:grpSpPr>
        <p:pic>
          <p:nvPicPr>
            <p:cNvPr id="89" name="Picture 88" descr="A picture containing music, guitar, building material, bass&#10;&#10;Description automatically generated">
              <a:extLst>
                <a:ext uri="{FF2B5EF4-FFF2-40B4-BE49-F238E27FC236}">
                  <a16:creationId xmlns:a16="http://schemas.microsoft.com/office/drawing/2014/main" id="{C0BAB75A-28E7-46DB-9C0F-23045E3F8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29207">
              <a:off x="11057865" y="1426479"/>
              <a:ext cx="262974" cy="235800"/>
            </a:xfrm>
            <a:prstGeom prst="rect">
              <a:avLst/>
            </a:prstGeom>
          </p:spPr>
        </p:pic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E3EFCF74-11BF-4B41-8030-B163374E4DBF}"/>
                </a:ext>
              </a:extLst>
            </p:cNvPr>
            <p:cNvSpPr/>
            <p:nvPr/>
          </p:nvSpPr>
          <p:spPr>
            <a:xfrm>
              <a:off x="10767955" y="946420"/>
              <a:ext cx="985159" cy="910065"/>
            </a:xfrm>
            <a:prstGeom prst="roundRect">
              <a:avLst>
                <a:gd name="adj" fmla="val 6647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352AEED-4BAC-4509-A9C7-81942C432E2F}"/>
                </a:ext>
              </a:extLst>
            </p:cNvPr>
            <p:cNvCxnSpPr>
              <a:cxnSpLocks/>
            </p:cNvCxnSpPr>
            <p:nvPr/>
          </p:nvCxnSpPr>
          <p:spPr>
            <a:xfrm>
              <a:off x="10848349" y="1028100"/>
              <a:ext cx="0" cy="7313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F0F87AC-D466-4F7A-9B70-FA6C8C24FE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8349" y="1759462"/>
              <a:ext cx="7913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7" name="Picture 126" descr="Diagram&#10;&#10;Description automatically generated">
              <a:extLst>
                <a:ext uri="{FF2B5EF4-FFF2-40B4-BE49-F238E27FC236}">
                  <a16:creationId xmlns:a16="http://schemas.microsoft.com/office/drawing/2014/main" id="{46EFB988-0E5E-4DF3-BAC2-145238F39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5740" y="1039103"/>
              <a:ext cx="251104" cy="162381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374BAFE8-5BB0-412F-A32B-2DAD82676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8682" y="962389"/>
              <a:ext cx="191104" cy="229324"/>
            </a:xfrm>
            <a:prstGeom prst="rect">
              <a:avLst/>
            </a:prstGeom>
          </p:spPr>
        </p:pic>
        <p:pic>
          <p:nvPicPr>
            <p:cNvPr id="129" name="Picture 128" descr="A picture containing wall, guitar&#10;&#10;Description automatically generated">
              <a:extLst>
                <a:ext uri="{FF2B5EF4-FFF2-40B4-BE49-F238E27FC236}">
                  <a16:creationId xmlns:a16="http://schemas.microsoft.com/office/drawing/2014/main" id="{07C67DA0-8AF4-4EA3-B7C7-729ED799D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25604" y="1497682"/>
              <a:ext cx="215823" cy="161867"/>
            </a:xfrm>
            <a:prstGeom prst="rect">
              <a:avLst/>
            </a:prstGeom>
          </p:spPr>
        </p:pic>
        <p:pic>
          <p:nvPicPr>
            <p:cNvPr id="130" name="Picture 129" descr="A picture containing accessory&#10;&#10;Description automatically generated">
              <a:extLst>
                <a:ext uri="{FF2B5EF4-FFF2-40B4-BE49-F238E27FC236}">
                  <a16:creationId xmlns:a16="http://schemas.microsoft.com/office/drawing/2014/main" id="{18A83566-D62D-4A09-843C-E7746BCFC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2216" y="1224507"/>
              <a:ext cx="217034" cy="235055"/>
            </a:xfrm>
            <a:prstGeom prst="rect">
              <a:avLst/>
            </a:prstGeom>
          </p:spPr>
        </p:pic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53E59F4-1609-4BBC-BCC2-AA61E1AE477E}"/>
                </a:ext>
              </a:extLst>
            </p:cNvPr>
            <p:cNvCxnSpPr>
              <a:cxnSpLocks/>
            </p:cNvCxnSpPr>
            <p:nvPr/>
          </p:nvCxnSpPr>
          <p:spPr>
            <a:xfrm>
              <a:off x="10952582" y="1274575"/>
              <a:ext cx="307952" cy="933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63A1419-A099-4490-AF43-EF33D0DB4B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0534" y="1088957"/>
              <a:ext cx="315492" cy="2789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CA6B33F-4400-4E07-9E22-6955993C9D1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9056" y="1367926"/>
              <a:ext cx="223160" cy="2780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color wheel Icon 175896">
            <a:extLst>
              <a:ext uri="{FF2B5EF4-FFF2-40B4-BE49-F238E27FC236}">
                <a16:creationId xmlns:a16="http://schemas.microsoft.com/office/drawing/2014/main" id="{82E5BEEB-D4A7-418D-B5AE-F2179260D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915" y="1034477"/>
            <a:ext cx="455020" cy="45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E508141-050B-439D-B5FD-4450A65557AC}"/>
              </a:ext>
            </a:extLst>
          </p:cNvPr>
          <p:cNvSpPr txBox="1"/>
          <p:nvPr/>
        </p:nvSpPr>
        <p:spPr>
          <a:xfrm>
            <a:off x="3463004" y="1498832"/>
            <a:ext cx="7580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Scale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DD9A8BC-5D8F-419E-8283-7F92C6B53566}"/>
              </a:ext>
            </a:extLst>
          </p:cNvPr>
          <p:cNvCxnSpPr>
            <a:cxnSpLocks/>
          </p:cNvCxnSpPr>
          <p:nvPr/>
        </p:nvCxnSpPr>
        <p:spPr>
          <a:xfrm>
            <a:off x="9290953" y="964959"/>
            <a:ext cx="542946" cy="235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23BE3EB-D230-4CCB-9932-AC0604B7CD4C}"/>
              </a:ext>
            </a:extLst>
          </p:cNvPr>
          <p:cNvCxnSpPr>
            <a:cxnSpLocks/>
          </p:cNvCxnSpPr>
          <p:nvPr/>
        </p:nvCxnSpPr>
        <p:spPr>
          <a:xfrm flipV="1">
            <a:off x="7730539" y="910556"/>
            <a:ext cx="551614" cy="3514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40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26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playground</dc:creator>
  <cp:lastModifiedBy>playground</cp:lastModifiedBy>
  <cp:revision>18</cp:revision>
  <dcterms:created xsi:type="dcterms:W3CDTF">2021-11-09T18:11:31Z</dcterms:created>
  <dcterms:modified xsi:type="dcterms:W3CDTF">2021-12-07T18:59:15Z</dcterms:modified>
</cp:coreProperties>
</file>