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  <p:sldMasterId id="2147483671" r:id="rId2"/>
  </p:sldMasterIdLst>
  <p:notesMasterIdLst>
    <p:notesMasterId r:id="rId38"/>
  </p:notesMasterIdLst>
  <p:handoutMasterIdLst>
    <p:handoutMasterId r:id="rId39"/>
  </p:handoutMasterIdLst>
  <p:sldIdLst>
    <p:sldId id="325" r:id="rId3"/>
    <p:sldId id="296" r:id="rId4"/>
    <p:sldId id="297" r:id="rId5"/>
    <p:sldId id="298" r:id="rId6"/>
    <p:sldId id="299" r:id="rId7"/>
    <p:sldId id="300" r:id="rId8"/>
    <p:sldId id="301" r:id="rId9"/>
    <p:sldId id="302" r:id="rId10"/>
    <p:sldId id="303" r:id="rId11"/>
    <p:sldId id="305" r:id="rId12"/>
    <p:sldId id="304" r:id="rId13"/>
    <p:sldId id="306" r:id="rId14"/>
    <p:sldId id="307" r:id="rId15"/>
    <p:sldId id="308" r:id="rId16"/>
    <p:sldId id="309" r:id="rId17"/>
    <p:sldId id="319" r:id="rId18"/>
    <p:sldId id="310" r:id="rId19"/>
    <p:sldId id="311" r:id="rId20"/>
    <p:sldId id="312" r:id="rId21"/>
    <p:sldId id="313" r:id="rId22"/>
    <p:sldId id="314" r:id="rId23"/>
    <p:sldId id="315" r:id="rId24"/>
    <p:sldId id="320" r:id="rId25"/>
    <p:sldId id="321" r:id="rId26"/>
    <p:sldId id="322" r:id="rId27"/>
    <p:sldId id="323" r:id="rId28"/>
    <p:sldId id="324" r:id="rId29"/>
    <p:sldId id="316" r:id="rId30"/>
    <p:sldId id="326" r:id="rId31"/>
    <p:sldId id="327" r:id="rId32"/>
    <p:sldId id="328" r:id="rId33"/>
    <p:sldId id="329" r:id="rId34"/>
    <p:sldId id="330" r:id="rId35"/>
    <p:sldId id="317" r:id="rId36"/>
    <p:sldId id="318" r:id="rId3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BD96321F-FB9C-43C1-8D40-5829A6DCEBB1}">
          <p14:sldIdLst/>
        </p14:section>
        <p14:section name="Untitled Section" id="{20BF5BF2-CCAB-4061-8F24-3F8E60C0B9AF}">
          <p14:sldIdLst>
            <p14:sldId id="325"/>
            <p14:sldId id="296"/>
          </p14:sldIdLst>
        </p14:section>
        <p14:section name="Untitled Section" id="{F40D022C-C50C-4BF1-B585-7EAE78216CD0}">
          <p14:sldIdLst>
            <p14:sldId id="297"/>
            <p14:sldId id="298"/>
            <p14:sldId id="299"/>
            <p14:sldId id="300"/>
            <p14:sldId id="301"/>
            <p14:sldId id="302"/>
            <p14:sldId id="303"/>
            <p14:sldId id="305"/>
            <p14:sldId id="304"/>
            <p14:sldId id="306"/>
            <p14:sldId id="307"/>
          </p14:sldIdLst>
        </p14:section>
        <p14:section name="Untitled Section" id="{F2B9104C-7129-4C79-A28C-A0B03BA728BA}">
          <p14:sldIdLst>
            <p14:sldId id="308"/>
            <p14:sldId id="309"/>
          </p14:sldIdLst>
        </p14:section>
        <p14:section name="Untitled Section" id="{A50D9AAA-663F-4172-ABDF-6B50CE184B5B}">
          <p14:sldIdLst>
            <p14:sldId id="319"/>
            <p14:sldId id="310"/>
            <p14:sldId id="311"/>
            <p14:sldId id="312"/>
            <p14:sldId id="313"/>
            <p14:sldId id="314"/>
            <p14:sldId id="315"/>
            <p14:sldId id="320"/>
            <p14:sldId id="321"/>
            <p14:sldId id="322"/>
            <p14:sldId id="323"/>
            <p14:sldId id="324"/>
            <p14:sldId id="316"/>
            <p14:sldId id="326"/>
            <p14:sldId id="327"/>
            <p14:sldId id="328"/>
            <p14:sldId id="329"/>
            <p14:sldId id="330"/>
          </p14:sldIdLst>
        </p14:section>
        <p14:section name="Untitled Section" id="{A0DDBD27-A06D-4D71-B49E-85676CA06DE7}">
          <p14:sldIdLst>
            <p14:sldId id="317"/>
            <p14:sldId id="31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654" autoAdjust="0"/>
  </p:normalViewPr>
  <p:slideViewPr>
    <p:cSldViewPr snapToGrid="0" showGuides="1">
      <p:cViewPr varScale="1">
        <p:scale>
          <a:sx n="62" d="100"/>
          <a:sy n="62" d="100"/>
        </p:scale>
        <p:origin x="1934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030B1B17-8D93-4480-8992-1326FCD2D4B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ECCCD9A-6CD7-4DF9-A490-944514A086E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648594-F98C-4E01-919C-44F77A13D5B7}" type="datetimeFigureOut">
              <a:rPr lang="en-AU" smtClean="0"/>
              <a:t>5/08/2022</a:t>
            </a:fld>
            <a:endParaRPr lang="en-AU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5E04EA7-0BB9-4AC1-80F8-CCC21F3A150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7CFDA96-834D-4981-82C7-A80345E7F95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067752-5CD9-4F44-B856-ABE704CF8B6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3591584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14C5EE-0FDA-4E4C-BDAE-3073D9FE3D64}" type="datetimeFigureOut">
              <a:rPr lang="en-AU" smtClean="0"/>
              <a:t>5/08/2022</a:t>
            </a:fld>
            <a:endParaRPr lang="en-AU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AU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BB7ABF-607F-402C-833E-6ACAF26F228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606756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420987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780739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91280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846136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728856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648135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291269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44101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912660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1418998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031291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896657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5859078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0919119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4621045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68036968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0673567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1764046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1037996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365693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1624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267703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062923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682307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685684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311615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181780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section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8B21E48-1F5C-9B44-8E34-77AA582226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02228" y="2333522"/>
            <a:ext cx="6739544" cy="1325563"/>
          </a:xfrm>
        </p:spPr>
        <p:txBody>
          <a:bodyPr>
            <a:normAutofit/>
          </a:bodyPr>
          <a:lstStyle>
            <a:lvl1pPr algn="ctr">
              <a:defRPr sz="360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</a:t>
            </a:r>
            <a:r>
              <a:rPr lang="zh-CN" altLang="en-US" dirty="0"/>
              <a:t> </a:t>
            </a:r>
            <a:r>
              <a:rPr lang="en-US" altLang="zh-CN" dirty="0"/>
              <a:t>title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D6170A-47EA-4B5D-B466-9280672CD41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081338" y="3646869"/>
            <a:ext cx="2981325" cy="744538"/>
          </a:xfrm>
        </p:spPr>
        <p:txBody>
          <a:bodyPr>
            <a:noAutofit/>
          </a:bodyPr>
          <a:lstStyle>
            <a:lvl1pPr marL="0" indent="0" algn="ctr">
              <a:buNone/>
              <a:defRPr sz="3200"/>
            </a:lvl1pPr>
          </a:lstStyle>
          <a:p>
            <a:pPr lvl="0"/>
            <a:r>
              <a:rPr lang="en-US" dirty="0"/>
              <a:t>Subsection title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68713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996697"/>
            <a:ext cx="9144000" cy="112775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0" y="1021080"/>
            <a:ext cx="9144000" cy="45720"/>
          </a:xfrm>
          <a:custGeom>
            <a:avLst/>
            <a:gdLst/>
            <a:ahLst/>
            <a:cxnLst/>
            <a:rect l="l" t="t" r="r" b="b"/>
            <a:pathLst>
              <a:path w="9144000" h="45719">
                <a:moveTo>
                  <a:pt x="9144000" y="0"/>
                </a:moveTo>
                <a:lnTo>
                  <a:pt x="0" y="0"/>
                </a:lnTo>
                <a:lnTo>
                  <a:pt x="0" y="45720"/>
                </a:lnTo>
                <a:lnTo>
                  <a:pt x="9144000" y="45720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8" name="bg object 18"/>
          <p:cNvSpPr/>
          <p:nvPr/>
        </p:nvSpPr>
        <p:spPr>
          <a:xfrm>
            <a:off x="0" y="1"/>
            <a:ext cx="9144000" cy="1021080"/>
          </a:xfrm>
          <a:custGeom>
            <a:avLst/>
            <a:gdLst/>
            <a:ahLst/>
            <a:cxnLst/>
            <a:rect l="l" t="t" r="r" b="b"/>
            <a:pathLst>
              <a:path w="9144000" h="1021080">
                <a:moveTo>
                  <a:pt x="9143998" y="0"/>
                </a:moveTo>
                <a:lnTo>
                  <a:pt x="0" y="0"/>
                </a:lnTo>
                <a:lnTo>
                  <a:pt x="0" y="1021078"/>
                </a:lnTo>
                <a:lnTo>
                  <a:pt x="9143998" y="1021078"/>
                </a:lnTo>
                <a:lnTo>
                  <a:pt x="914399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pic>
        <p:nvPicPr>
          <p:cNvPr id="19" name="bg object 1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85216" y="347471"/>
            <a:ext cx="6233160" cy="55168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3F3F3F"/>
                </a:solidFill>
                <a:latin typeface="Corbel"/>
                <a:cs typeface="Corbel"/>
              </a:defRPr>
            </a:lvl1pPr>
          </a:lstStyle>
          <a:p>
            <a:pPr marL="12700">
              <a:lnSpc>
                <a:spcPts val="950"/>
              </a:lnSpc>
            </a:pPr>
            <a:r>
              <a:rPr lang="en-AU" spc="-5"/>
              <a:t>2/14/21</a:t>
            </a:r>
            <a:endParaRPr lang="en-AU" spc="-5"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3F3F3F"/>
                </a:solidFill>
                <a:latin typeface="Corbel"/>
                <a:cs typeface="Corbel"/>
              </a:defRPr>
            </a:lvl1pPr>
          </a:lstStyle>
          <a:p>
            <a:pPr marL="38100">
              <a:lnSpc>
                <a:spcPts val="950"/>
              </a:lnSpc>
            </a:pPr>
            <a:fld id="{81D60167-4931-47E6-BA6A-407CBD079E47}" type="slidenum">
              <a:rPr lang="en-AU" smtClean="0"/>
              <a:pPr marL="38100">
                <a:lnSpc>
                  <a:spcPts val="950"/>
                </a:lnSpc>
              </a:pPr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53997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2/14/21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4C2B8-B519-4620-9BF5-835074449E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593528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950"/>
              </a:lnSpc>
            </a:pPr>
            <a:r>
              <a:rPr lang="en-AU" spc="-5"/>
              <a:t>2/14/21</a:t>
            </a:r>
            <a:endParaRPr lang="en-AU" spc="-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950"/>
              </a:lnSpc>
            </a:pPr>
            <a:fld id="{81D60167-4931-47E6-BA6A-407CBD079E47}" type="slidenum">
              <a:rPr lang="en-AU" smtClean="0"/>
              <a:pPr marL="38100">
                <a:lnSpc>
                  <a:spcPts val="950"/>
                </a:lnSpc>
              </a:pPr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790726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2/14/21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4C2B8-B519-4620-9BF5-835074449E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9876689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2/14/21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4C2B8-B519-4620-9BF5-835074449E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381041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2/14/21</a:t>
            </a:r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4C2B8-B519-4620-9BF5-835074449E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0104260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950"/>
              </a:lnSpc>
            </a:pPr>
            <a:r>
              <a:rPr lang="en-AU" spc="-5"/>
              <a:t>2/14/21</a:t>
            </a:r>
            <a:endParaRPr lang="en-AU" spc="-5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950"/>
              </a:lnSpc>
            </a:pPr>
            <a:fld id="{81D60167-4931-47E6-BA6A-407CBD079E47}" type="slidenum">
              <a:rPr lang="en-AU" smtClean="0"/>
              <a:pPr marL="38100">
                <a:lnSpc>
                  <a:spcPts val="950"/>
                </a:lnSpc>
              </a:pPr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033059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950"/>
              </a:lnSpc>
            </a:pPr>
            <a:r>
              <a:rPr lang="en-AU" spc="-5"/>
              <a:t>2/14/21</a:t>
            </a:r>
            <a:endParaRPr lang="en-AU" spc="-5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950"/>
              </a:lnSpc>
            </a:pPr>
            <a:fld id="{81D60167-4931-47E6-BA6A-407CBD079E47}" type="slidenum">
              <a:rPr lang="en-AU" smtClean="0"/>
              <a:pPr marL="38100">
                <a:lnSpc>
                  <a:spcPts val="950"/>
                </a:lnSpc>
              </a:pPr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3554077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2/14/21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4C2B8-B519-4620-9BF5-835074449E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0034868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2/14/21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4C2B8-B519-4620-9BF5-835074449E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2480947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rmal with ref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 userDrawn="1"/>
        </p:nvSpPr>
        <p:spPr>
          <a:xfrm>
            <a:off x="156046" y="427082"/>
            <a:ext cx="56912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FAF7D4CD-A712-E246-8520-7DB1D7C5AF13}" type="slidenum">
              <a:rPr lang="zh-CN" altLang="en-US" sz="2200" b="0" i="0" kern="100" smtClean="0">
                <a:solidFill>
                  <a:schemeClr val="accent6"/>
                </a:solidFill>
                <a:latin typeface="+mn-lt"/>
                <a:ea typeface="微软雅黑" panose="020B0503020204020204" pitchFamily="34" charset="-122"/>
                <a:cs typeface="Arial" panose="020B0604020202020204" pitchFamily="34" charset="0"/>
              </a:rPr>
              <a:t>‹#›</a:t>
            </a:fld>
            <a:endParaRPr lang="zh-CN" altLang="en-US" sz="2200" b="0" i="0" kern="100" dirty="0">
              <a:solidFill>
                <a:schemeClr val="accent6"/>
              </a:solidFill>
              <a:latin typeface="+mn-lt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7" name="组合 6"/>
          <p:cNvGrpSpPr/>
          <p:nvPr userDrawn="1"/>
        </p:nvGrpSpPr>
        <p:grpSpPr>
          <a:xfrm>
            <a:off x="83298" y="175990"/>
            <a:ext cx="708469" cy="927986"/>
            <a:chOff x="3627746" y="1200316"/>
            <a:chExt cx="944625" cy="927986"/>
          </a:xfrm>
        </p:grpSpPr>
        <p:grpSp>
          <p:nvGrpSpPr>
            <p:cNvPr id="8" name="组合 7"/>
            <p:cNvGrpSpPr/>
            <p:nvPr/>
          </p:nvGrpSpPr>
          <p:grpSpPr>
            <a:xfrm>
              <a:off x="4339636" y="1200316"/>
              <a:ext cx="232735" cy="235114"/>
              <a:chOff x="4387704" y="1106340"/>
              <a:chExt cx="232735" cy="235114"/>
            </a:xfrm>
          </p:grpSpPr>
          <p:cxnSp>
            <p:nvCxnSpPr>
              <p:cNvPr id="12" name="直接连接符 11"/>
              <p:cNvCxnSpPr>
                <a:cxnSpLocks/>
              </p:cNvCxnSpPr>
              <p:nvPr/>
            </p:nvCxnSpPr>
            <p:spPr>
              <a:xfrm flipH="1">
                <a:off x="4387704" y="1108721"/>
                <a:ext cx="232735" cy="232733"/>
              </a:xfrm>
              <a:prstGeom prst="line">
                <a:avLst/>
              </a:prstGeom>
              <a:ln w="1905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连接符 12"/>
              <p:cNvCxnSpPr>
                <a:cxnSpLocks/>
              </p:cNvCxnSpPr>
              <p:nvPr/>
            </p:nvCxnSpPr>
            <p:spPr>
              <a:xfrm flipH="1">
                <a:off x="4425478" y="1106340"/>
                <a:ext cx="128616" cy="128617"/>
              </a:xfrm>
              <a:prstGeom prst="line">
                <a:avLst/>
              </a:prstGeom>
              <a:ln w="1905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组合 8"/>
            <p:cNvGrpSpPr/>
            <p:nvPr/>
          </p:nvGrpSpPr>
          <p:grpSpPr>
            <a:xfrm flipH="1" flipV="1">
              <a:off x="3627746" y="1893188"/>
              <a:ext cx="232735" cy="235114"/>
              <a:chOff x="4387704" y="1106340"/>
              <a:chExt cx="232735" cy="235114"/>
            </a:xfrm>
          </p:grpSpPr>
          <p:cxnSp>
            <p:nvCxnSpPr>
              <p:cNvPr id="10" name="直接连接符 9"/>
              <p:cNvCxnSpPr>
                <a:cxnSpLocks/>
              </p:cNvCxnSpPr>
              <p:nvPr/>
            </p:nvCxnSpPr>
            <p:spPr>
              <a:xfrm flipH="1">
                <a:off x="4387704" y="1108721"/>
                <a:ext cx="232735" cy="232733"/>
              </a:xfrm>
              <a:prstGeom prst="line">
                <a:avLst/>
              </a:prstGeom>
              <a:ln w="1905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/>
              <p:cNvCxnSpPr>
                <a:cxnSpLocks/>
              </p:cNvCxnSpPr>
              <p:nvPr/>
            </p:nvCxnSpPr>
            <p:spPr>
              <a:xfrm flipH="1">
                <a:off x="4425478" y="1106340"/>
                <a:ext cx="128616" cy="128617"/>
              </a:xfrm>
              <a:prstGeom prst="line">
                <a:avLst/>
              </a:prstGeom>
              <a:ln w="1905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5" name="直接连接符 14"/>
          <p:cNvCxnSpPr>
            <a:cxnSpLocks/>
          </p:cNvCxnSpPr>
          <p:nvPr userDrawn="1"/>
        </p:nvCxnSpPr>
        <p:spPr>
          <a:xfrm>
            <a:off x="662118" y="924065"/>
            <a:ext cx="7825848" cy="0"/>
          </a:xfrm>
          <a:prstGeom prst="line">
            <a:avLst/>
          </a:prstGeom>
          <a:ln w="317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73616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13" userDrawn="1">
          <p15:clr>
            <a:srgbClr val="FBAE40"/>
          </p15:clr>
        </p15:guide>
        <p15:guide id="2" pos="5347" userDrawn="1">
          <p15:clr>
            <a:srgbClr val="FBAE40"/>
          </p15:clr>
        </p15:guide>
        <p15:guide id="3" pos="499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2/14/21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4C2B8-B519-4620-9BF5-835074449E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9938484"/>
      </p:ext>
    </p:extLst>
  </p:cSld>
  <p:clrMapOvr>
    <a:masterClrMapping/>
  </p:clrMapOvr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2/14/21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4C2B8-B519-4620-9BF5-835074449E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7303121"/>
      </p:ext>
    </p:extLst>
  </p:cSld>
  <p:clrMapOvr>
    <a:masterClrMapping/>
  </p:clrMapOvr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ormal with ref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2">
            <a:extLst>
              <a:ext uri="{FF2B5EF4-FFF2-40B4-BE49-F238E27FC236}">
                <a16:creationId xmlns:a16="http://schemas.microsoft.com/office/drawing/2014/main" id="{78C01B3B-FA3E-B218-53BE-3FC72EF88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260604"/>
            <a:ext cx="7886700" cy="707886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HK" dirty="0"/>
          </a:p>
        </p:txBody>
      </p:sp>
      <p:sp>
        <p:nvSpPr>
          <p:cNvPr id="16" name="object 7">
            <a:extLst>
              <a:ext uri="{FF2B5EF4-FFF2-40B4-BE49-F238E27FC236}">
                <a16:creationId xmlns:a16="http://schemas.microsoft.com/office/drawing/2014/main" id="{19C6C799-14E4-B531-6071-DDD8D59C2DDF}"/>
              </a:ext>
            </a:extLst>
          </p:cNvPr>
          <p:cNvSpPr txBox="1">
            <a:spLocks/>
          </p:cNvSpPr>
          <p:nvPr userDrawn="1"/>
        </p:nvSpPr>
        <p:spPr>
          <a:xfrm>
            <a:off x="8442706" y="6369595"/>
            <a:ext cx="46990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 kern="0"/>
            </a:defPPr>
            <a:lvl1pPr marL="0" algn="l" defTabSz="457200" rtl="0" eaLnBrk="1" latinLnBrk="0" hangingPunct="1">
              <a:defRPr sz="900" b="0" i="0" kern="1200">
                <a:solidFill>
                  <a:srgbClr val="3E3E3E"/>
                </a:solidFill>
                <a:latin typeface="Corbel"/>
                <a:ea typeface="+mn-ea"/>
                <a:cs typeface="Corbe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5250">
              <a:spcBef>
                <a:spcPts val="55"/>
              </a:spcBef>
            </a:pPr>
            <a:fld id="{81D60167-4931-47E6-BA6A-407CBD079E47}" type="slidenum">
              <a:rPr lang="en-HK" sz="1800" smtClean="0"/>
              <a:pPr marL="95250">
                <a:spcBef>
                  <a:spcPts val="55"/>
                </a:spcBef>
              </a:pPr>
              <a:t>‹#›</a:t>
            </a:fld>
            <a:endParaRPr lang="en-HK" sz="1800" spc="-25" dirty="0"/>
          </a:p>
        </p:txBody>
      </p:sp>
    </p:spTree>
    <p:extLst>
      <p:ext uri="{BB962C8B-B14F-4D97-AF65-F5344CB8AC3E}">
        <p14:creationId xmlns:p14="http://schemas.microsoft.com/office/powerpoint/2010/main" val="36956601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13">
          <p15:clr>
            <a:srgbClr val="FBAE40"/>
          </p15:clr>
        </p15:guide>
        <p15:guide id="2" pos="5347">
          <p15:clr>
            <a:srgbClr val="FBAE40"/>
          </p15:clr>
        </p15:guide>
        <p15:guide id="3" pos="499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2148078-FAF9-0F46-BF75-910E24DC1355}"/>
              </a:ext>
            </a:extLst>
          </p:cNvPr>
          <p:cNvSpPr txBox="1"/>
          <p:nvPr userDrawn="1"/>
        </p:nvSpPr>
        <p:spPr>
          <a:xfrm>
            <a:off x="4021850" y="2239017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b="1" i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////////////////////</a:t>
            </a:r>
            <a:endParaRPr lang="en-US" sz="1800" b="1" i="1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8B21E48-1F5C-9B44-8E34-77AA582226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02228" y="2321307"/>
            <a:ext cx="6739544" cy="1325563"/>
          </a:xfrm>
        </p:spPr>
        <p:txBody>
          <a:bodyPr>
            <a:normAutofit/>
          </a:bodyPr>
          <a:lstStyle>
            <a:lvl1pPr algn="ctr">
              <a:defRPr sz="360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</a:t>
            </a:r>
            <a:r>
              <a:rPr lang="zh-CN" altLang="en-US" dirty="0"/>
              <a:t> </a:t>
            </a:r>
            <a:r>
              <a:rPr lang="en-US" altLang="zh-CN" dirty="0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7496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2148078-FAF9-0F46-BF75-910E24DC1355}"/>
              </a:ext>
            </a:extLst>
          </p:cNvPr>
          <p:cNvSpPr txBox="1"/>
          <p:nvPr userDrawn="1"/>
        </p:nvSpPr>
        <p:spPr>
          <a:xfrm>
            <a:off x="4190165" y="1342548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b="1" i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/////////////</a:t>
            </a:r>
            <a:endParaRPr lang="en-US" sz="1800" b="1" i="1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8B21E48-1F5C-9B44-8E34-77AA582226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02227" y="1607340"/>
            <a:ext cx="6739544" cy="1821660"/>
          </a:xfrm>
        </p:spPr>
        <p:txBody>
          <a:bodyPr>
            <a:normAutofit/>
          </a:bodyPr>
          <a:lstStyle>
            <a:lvl1pPr algn="ctr">
              <a:defRPr sz="540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</a:t>
            </a:r>
            <a:r>
              <a:rPr lang="zh-CN" altLang="en-US" dirty="0"/>
              <a:t> </a:t>
            </a:r>
            <a:r>
              <a:rPr lang="en-US" altLang="zh-CN" dirty="0"/>
              <a:t>title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64D233-FB7B-4112-98CD-A2F86A89536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477689" y="3429000"/>
            <a:ext cx="4188620" cy="914400"/>
          </a:xfrm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en-US" dirty="0"/>
              <a:t>Subtitle here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44202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 title">
    <p:bg>
      <p:bgPr>
        <a:solidFill>
          <a:srgbClr val="0E4B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2148078-FAF9-0F46-BF75-910E24DC1355}"/>
              </a:ext>
            </a:extLst>
          </p:cNvPr>
          <p:cNvSpPr txBox="1"/>
          <p:nvPr userDrawn="1"/>
        </p:nvSpPr>
        <p:spPr>
          <a:xfrm>
            <a:off x="4190165" y="1342548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b="1" i="1" dirty="0">
                <a:solidFill>
                  <a:srgbClr val="FC210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/////////////</a:t>
            </a:r>
            <a:endParaRPr lang="en-US" sz="1800" b="1" i="1" dirty="0">
              <a:solidFill>
                <a:srgbClr val="FC210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8B21E48-1F5C-9B44-8E34-77AA582226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02227" y="1607340"/>
            <a:ext cx="6739544" cy="1821660"/>
          </a:xfrm>
        </p:spPr>
        <p:txBody>
          <a:bodyPr>
            <a:normAutofit/>
          </a:bodyPr>
          <a:lstStyle>
            <a:lvl1pPr algn="ctr">
              <a:defRPr sz="5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</a:t>
            </a:r>
            <a:r>
              <a:rPr lang="zh-CN" altLang="en-US" dirty="0"/>
              <a:t> </a:t>
            </a:r>
            <a:r>
              <a:rPr lang="en-US" altLang="zh-CN" dirty="0"/>
              <a:t>title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64D233-FB7B-4112-98CD-A2F86A89536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477689" y="3429000"/>
            <a:ext cx="4188620" cy="9144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229889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2/14/21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48B79-A6D3-44C6-BD1E-E09300CFD3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0882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 userDrawn="1"/>
        </p:nvSpPr>
        <p:spPr bwMode="auto">
          <a:xfrm>
            <a:off x="395289" y="6381752"/>
            <a:ext cx="4318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Font typeface="Arial" pitchFamily="34" charset="0"/>
              <a:buNone/>
              <a:defRPr/>
            </a:pPr>
            <a:fld id="{A18BA003-E257-4D14-AB01-41CAFAB4B57B}" type="slidenum">
              <a:rPr lang="en-US" sz="1400" b="1" smtClean="0">
                <a:latin typeface="Sommet bold"/>
              </a:rPr>
              <a:pPr eaLnBrk="1" hangingPunct="1">
                <a:spcBef>
                  <a:spcPct val="20000"/>
                </a:spcBef>
                <a:buFont typeface="Arial" pitchFamily="34" charset="0"/>
                <a:buNone/>
                <a:defRPr/>
              </a:pPr>
              <a:t>‹#›</a:t>
            </a:fld>
            <a:endParaRPr lang="en-US" sz="1400" b="1" dirty="0">
              <a:latin typeface="Sommet bold"/>
            </a:endParaRPr>
          </a:p>
        </p:txBody>
      </p:sp>
    </p:spTree>
    <p:extLst>
      <p:ext uri="{BB962C8B-B14F-4D97-AF65-F5344CB8AC3E}">
        <p14:creationId xmlns:p14="http://schemas.microsoft.com/office/powerpoint/2010/main" val="1144289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3F3F3F"/>
                </a:solidFill>
                <a:latin typeface="Corbel"/>
                <a:cs typeface="Corbel"/>
              </a:defRPr>
            </a:lvl1pPr>
          </a:lstStyle>
          <a:p>
            <a:pPr marL="12700">
              <a:lnSpc>
                <a:spcPts val="950"/>
              </a:lnSpc>
            </a:pPr>
            <a:r>
              <a:rPr lang="en-AU" spc="-5"/>
              <a:t>2/14/21</a:t>
            </a:r>
            <a:endParaRPr lang="en-AU" spc="-5"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3F3F3F"/>
                </a:solidFill>
                <a:latin typeface="Corbel"/>
                <a:cs typeface="Corbel"/>
              </a:defRPr>
            </a:lvl1pPr>
          </a:lstStyle>
          <a:p>
            <a:pPr marL="38100">
              <a:lnSpc>
                <a:spcPts val="950"/>
              </a:lnSpc>
            </a:pPr>
            <a:fld id="{81D60167-4931-47E6-BA6A-407CBD079E47}" type="slidenum">
              <a:rPr lang="en-AU" smtClean="0"/>
              <a:pPr marL="38100">
                <a:lnSpc>
                  <a:spcPts val="950"/>
                </a:lnSpc>
              </a:pPr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89711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3F3F3F"/>
                </a:solidFill>
                <a:latin typeface="Corbel"/>
                <a:cs typeface="Corbel"/>
              </a:defRPr>
            </a:lvl1pPr>
          </a:lstStyle>
          <a:p>
            <a:pPr marL="12700">
              <a:lnSpc>
                <a:spcPts val="950"/>
              </a:lnSpc>
            </a:pPr>
            <a:r>
              <a:rPr lang="en-AU" spc="-5"/>
              <a:t>2/14/21</a:t>
            </a:r>
            <a:endParaRPr lang="en-AU" spc="-5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3F3F3F"/>
                </a:solidFill>
                <a:latin typeface="Corbel"/>
                <a:cs typeface="Corbel"/>
              </a:defRPr>
            </a:lvl1pPr>
          </a:lstStyle>
          <a:p>
            <a:pPr marL="38100">
              <a:lnSpc>
                <a:spcPts val="950"/>
              </a:lnSpc>
            </a:pPr>
            <a:fld id="{81D60167-4931-47E6-BA6A-407CBD079E47}" type="slidenum">
              <a:rPr lang="en-AU" smtClean="0"/>
              <a:pPr marL="38100">
                <a:lnSpc>
                  <a:spcPts val="950"/>
                </a:lnSpc>
              </a:pPr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87485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slideLayout" Target="../slideLayouts/slideLayout2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/>
              <a:t>Title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/>
              <a:t>Level 1</a:t>
            </a:r>
            <a:endParaRPr lang="zh-CN" altLang="en-US" dirty="0"/>
          </a:p>
          <a:p>
            <a:pPr lvl="1"/>
            <a:r>
              <a:rPr lang="en-US" altLang="zh-CN" dirty="0"/>
              <a:t>Level 2</a:t>
            </a:r>
            <a:endParaRPr lang="zh-CN" altLang="en-US" dirty="0"/>
          </a:p>
          <a:p>
            <a:pPr lvl="2"/>
            <a:r>
              <a:rPr lang="en-US" altLang="zh-CN" dirty="0"/>
              <a:t>Level 3</a:t>
            </a:r>
            <a:endParaRPr lang="zh-CN" altLang="en-US" dirty="0"/>
          </a:p>
          <a:p>
            <a:pPr lvl="3"/>
            <a:r>
              <a:rPr lang="en-US" altLang="zh-CN" dirty="0"/>
              <a:t>Level 4</a:t>
            </a:r>
            <a:endParaRPr lang="zh-CN" altLang="en-US" dirty="0"/>
          </a:p>
          <a:p>
            <a:pPr lvl="4"/>
            <a:r>
              <a:rPr lang="en-US" altLang="zh-CN" dirty="0"/>
              <a:t>Level 5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/>
              <a:t>2/14/21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34C2B8-B519-4620-9BF5-835074449E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2364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1" r:id="rId2"/>
    <p:sldLayoutId id="2147483662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/>
              <a:t>2/14/21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34C2B8-B519-4620-9BF5-835074449E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2438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4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5" Type="http://schemas.openxmlformats.org/officeDocument/2006/relationships/image" Target="../media/image3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Relationship Id="rId14" Type="http://schemas.openxmlformats.org/officeDocument/2006/relationships/image" Target="../media/image3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4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4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6.png"/><Relationship Id="rId11" Type="http://schemas.openxmlformats.org/officeDocument/2006/relationships/image" Target="../media/image16.png"/><Relationship Id="rId5" Type="http://schemas.openxmlformats.org/officeDocument/2006/relationships/image" Target="../media/image11.png"/><Relationship Id="rId10" Type="http://schemas.openxmlformats.org/officeDocument/2006/relationships/image" Target="../media/image15.png"/><Relationship Id="rId4" Type="http://schemas.openxmlformats.org/officeDocument/2006/relationships/image" Target="../media/image5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6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20.png"/><Relationship Id="rId5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7A6B0-8A0E-E930-618B-E323DA160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myExperience</a:t>
            </a:r>
            <a:r>
              <a:rPr lang="en-US" dirty="0"/>
              <a:t> Surveys</a:t>
            </a:r>
            <a:endParaRPr lang="en-A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87165A-1B67-0F14-2483-A4619C4277FE}"/>
              </a:ext>
            </a:extLst>
          </p:cNvPr>
          <p:cNvSpPr txBox="1"/>
          <p:nvPr/>
        </p:nvSpPr>
        <p:spPr>
          <a:xfrm>
            <a:off x="571500" y="1293978"/>
            <a:ext cx="808217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The UNSW My Experience survey still open for 22T2, participation is highly encouraged.</a:t>
            </a:r>
            <a:b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altLang="zh-C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i="1" dirty="0"/>
              <a:t>“Please participate in the </a:t>
            </a:r>
            <a:r>
              <a:rPr lang="en-US" sz="2400" i="1" dirty="0" err="1"/>
              <a:t>myExperience</a:t>
            </a:r>
            <a:r>
              <a:rPr lang="en-US" sz="2400" i="1" dirty="0"/>
              <a:t> Survey and take the opportunity to share your constructive thoughts on your 2022 learning experience. Your contributions help your teachers and shape the future of education at UNSW.”</a:t>
            </a:r>
            <a:br>
              <a:rPr lang="en-US" sz="2400" i="1" dirty="0"/>
            </a:br>
            <a:endParaRPr lang="en-US" altLang="zh-CN" sz="24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More information: https://www.student.unsw.edu.au/myexperience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96412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58674" y="1381393"/>
            <a:ext cx="33305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2740" indent="-320040">
              <a:spcBef>
                <a:spcPts val="100"/>
              </a:spcBef>
              <a:buClr>
                <a:srgbClr val="F0AD00"/>
              </a:buClr>
              <a:buSzPct val="81250"/>
              <a:buFont typeface="Wingdings 2"/>
              <a:buChar char=""/>
              <a:tabLst>
                <a:tab pos="332105" algn="l"/>
                <a:tab pos="332740" algn="l"/>
              </a:tabLst>
            </a:pPr>
            <a:r>
              <a:rPr sz="3200" spc="-10" dirty="0">
                <a:latin typeface="Calibri"/>
                <a:cs typeface="Calibri"/>
              </a:rPr>
              <a:t>Example</a:t>
            </a:r>
            <a:r>
              <a:rPr sz="3200" spc="-25" dirty="0">
                <a:latin typeface="Calibri"/>
                <a:cs typeface="Calibri"/>
              </a:rPr>
              <a:t> for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dirty="0">
                <a:latin typeface="Cambria Math"/>
                <a:cs typeface="Cambria Math"/>
              </a:rPr>
              <a:t>𝑘</a:t>
            </a:r>
            <a:r>
              <a:rPr sz="3200" spc="90" dirty="0">
                <a:latin typeface="Cambria Math"/>
                <a:cs typeface="Cambria Math"/>
              </a:rPr>
              <a:t> </a:t>
            </a:r>
            <a:r>
              <a:rPr sz="3200" dirty="0">
                <a:latin typeface="Calibri"/>
                <a:cs typeface="Calibri"/>
              </a:rPr>
              <a:t>=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3.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4238472" y="1739663"/>
            <a:ext cx="619125" cy="653415"/>
            <a:chOff x="4072215" y="2072170"/>
            <a:chExt cx="619125" cy="653415"/>
          </a:xfrm>
        </p:grpSpPr>
        <p:sp>
          <p:nvSpPr>
            <p:cNvPr id="5" name="object 5"/>
            <p:cNvSpPr/>
            <p:nvPr/>
          </p:nvSpPr>
          <p:spPr>
            <a:xfrm>
              <a:off x="4144204" y="2197445"/>
              <a:ext cx="187325" cy="382270"/>
            </a:xfrm>
            <a:custGeom>
              <a:avLst/>
              <a:gdLst/>
              <a:ahLst/>
              <a:cxnLst/>
              <a:rect l="l" t="t" r="r" b="b"/>
              <a:pathLst>
                <a:path w="187325" h="382269">
                  <a:moveTo>
                    <a:pt x="186891" y="0"/>
                  </a:moveTo>
                  <a:lnTo>
                    <a:pt x="0" y="381645"/>
                  </a:lnTo>
                </a:path>
              </a:pathLst>
            </a:custGeom>
            <a:ln w="28575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208853" y="2647744"/>
              <a:ext cx="339725" cy="0"/>
            </a:xfrm>
            <a:custGeom>
              <a:avLst/>
              <a:gdLst/>
              <a:ahLst/>
              <a:cxnLst/>
              <a:rect l="l" t="t" r="r" b="b"/>
              <a:pathLst>
                <a:path w="339725">
                  <a:moveTo>
                    <a:pt x="0" y="1"/>
                  </a:moveTo>
                  <a:lnTo>
                    <a:pt x="339554" y="0"/>
                  </a:lnTo>
                </a:path>
              </a:pathLst>
            </a:custGeom>
            <a:ln w="28575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426167" y="2197444"/>
              <a:ext cx="193675" cy="379730"/>
            </a:xfrm>
            <a:custGeom>
              <a:avLst/>
              <a:gdLst/>
              <a:ahLst/>
              <a:cxnLst/>
              <a:rect l="l" t="t" r="r" b="b"/>
              <a:pathLst>
                <a:path w="193675" h="379730">
                  <a:moveTo>
                    <a:pt x="193185" y="379705"/>
                  </a:moveTo>
                  <a:lnTo>
                    <a:pt x="0" y="0"/>
                  </a:lnTo>
                </a:path>
              </a:pathLst>
            </a:custGeom>
            <a:ln w="28575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72215" y="2574326"/>
              <a:ext cx="143977" cy="15071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306642" y="2072170"/>
              <a:ext cx="143977" cy="15071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47363" y="2572387"/>
              <a:ext cx="143977" cy="150714"/>
            </a:xfrm>
            <a:prstGeom prst="rect">
              <a:avLst/>
            </a:prstGeom>
          </p:spPr>
        </p:pic>
      </p:grpSp>
      <p:grpSp>
        <p:nvGrpSpPr>
          <p:cNvPr id="11" name="object 11"/>
          <p:cNvGrpSpPr/>
          <p:nvPr/>
        </p:nvGrpSpPr>
        <p:grpSpPr>
          <a:xfrm>
            <a:off x="6588597" y="1684529"/>
            <a:ext cx="378460" cy="653415"/>
            <a:chOff x="6422342" y="2017036"/>
            <a:chExt cx="378460" cy="653415"/>
          </a:xfrm>
        </p:grpSpPr>
        <p:sp>
          <p:nvSpPr>
            <p:cNvPr id="12" name="object 12"/>
            <p:cNvSpPr/>
            <p:nvPr/>
          </p:nvSpPr>
          <p:spPr>
            <a:xfrm>
              <a:off x="6529700" y="2151680"/>
              <a:ext cx="187325" cy="382270"/>
            </a:xfrm>
            <a:custGeom>
              <a:avLst/>
              <a:gdLst/>
              <a:ahLst/>
              <a:cxnLst/>
              <a:rect l="l" t="t" r="r" b="b"/>
              <a:pathLst>
                <a:path w="187325" h="382269">
                  <a:moveTo>
                    <a:pt x="186891" y="0"/>
                  </a:moveTo>
                  <a:lnTo>
                    <a:pt x="0" y="381645"/>
                  </a:lnTo>
                </a:path>
              </a:pathLst>
            </a:custGeom>
            <a:ln w="28575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422342" y="2519194"/>
              <a:ext cx="143977" cy="150714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56769" y="2017036"/>
              <a:ext cx="143977" cy="150714"/>
            </a:xfrm>
            <a:prstGeom prst="rect">
              <a:avLst/>
            </a:prstGeom>
          </p:spPr>
        </p:pic>
      </p:grpSp>
      <p:pic>
        <p:nvPicPr>
          <p:cNvPr id="15" name="object 15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063749" y="2184745"/>
            <a:ext cx="143977" cy="150714"/>
          </a:xfrm>
          <a:prstGeom prst="rect">
            <a:avLst/>
          </a:prstGeom>
        </p:spPr>
      </p:pic>
      <p:grpSp>
        <p:nvGrpSpPr>
          <p:cNvPr id="16" name="object 16"/>
          <p:cNvGrpSpPr/>
          <p:nvPr/>
        </p:nvGrpSpPr>
        <p:grpSpPr>
          <a:xfrm>
            <a:off x="5388667" y="1699948"/>
            <a:ext cx="619125" cy="653415"/>
            <a:chOff x="5222410" y="2032455"/>
            <a:chExt cx="619125" cy="653415"/>
          </a:xfrm>
        </p:grpSpPr>
        <p:sp>
          <p:nvSpPr>
            <p:cNvPr id="17" name="object 17"/>
            <p:cNvSpPr/>
            <p:nvPr/>
          </p:nvSpPr>
          <p:spPr>
            <a:xfrm>
              <a:off x="5294398" y="2157731"/>
              <a:ext cx="187325" cy="382270"/>
            </a:xfrm>
            <a:custGeom>
              <a:avLst/>
              <a:gdLst/>
              <a:ahLst/>
              <a:cxnLst/>
              <a:rect l="l" t="t" r="r" b="b"/>
              <a:pathLst>
                <a:path w="187325" h="382269">
                  <a:moveTo>
                    <a:pt x="186891" y="0"/>
                  </a:moveTo>
                  <a:lnTo>
                    <a:pt x="0" y="381645"/>
                  </a:lnTo>
                </a:path>
              </a:pathLst>
            </a:custGeom>
            <a:ln w="28575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222410" y="2534613"/>
              <a:ext cx="143977" cy="150714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5576361" y="2157730"/>
              <a:ext cx="193675" cy="379730"/>
            </a:xfrm>
            <a:custGeom>
              <a:avLst/>
              <a:gdLst/>
              <a:ahLst/>
              <a:cxnLst/>
              <a:rect l="l" t="t" r="r" b="b"/>
              <a:pathLst>
                <a:path w="193675" h="379730">
                  <a:moveTo>
                    <a:pt x="193185" y="379705"/>
                  </a:moveTo>
                  <a:lnTo>
                    <a:pt x="0" y="0"/>
                  </a:lnTo>
                </a:path>
              </a:pathLst>
            </a:custGeom>
            <a:ln w="28575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56837" y="2032455"/>
              <a:ext cx="143977" cy="150714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697557" y="2532673"/>
              <a:ext cx="143977" cy="150714"/>
            </a:xfrm>
            <a:prstGeom prst="rect">
              <a:avLst/>
            </a:prstGeom>
          </p:spPr>
        </p:pic>
      </p:grpSp>
      <p:pic>
        <p:nvPicPr>
          <p:cNvPr id="22" name="object 2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819952" y="2200133"/>
            <a:ext cx="143977" cy="150714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054380" y="1697975"/>
            <a:ext cx="143977" cy="150714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295101" y="2198193"/>
            <a:ext cx="143977" cy="150714"/>
          </a:xfrm>
          <a:prstGeom prst="rect">
            <a:avLst/>
          </a:prstGeom>
        </p:spPr>
      </p:pic>
      <p:sp>
        <p:nvSpPr>
          <p:cNvPr id="25" name="object 25"/>
          <p:cNvSpPr txBox="1"/>
          <p:nvPr/>
        </p:nvSpPr>
        <p:spPr>
          <a:xfrm>
            <a:off x="4463353" y="1136119"/>
            <a:ext cx="3771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spcBef>
                <a:spcPts val="100"/>
              </a:spcBef>
            </a:pPr>
            <a:r>
              <a:rPr sz="2400" spc="-110" dirty="0">
                <a:latin typeface="Cambria Math"/>
                <a:cs typeface="Cambria Math"/>
              </a:rPr>
              <a:t>𝑔</a:t>
            </a:r>
            <a:r>
              <a:rPr lang="en-US" sz="2700" spc="-165" baseline="-15432" dirty="0">
                <a:latin typeface="Cambria Math"/>
                <a:cs typeface="Cambria Math"/>
              </a:rPr>
              <a:t>1</a:t>
            </a:r>
            <a:endParaRPr sz="2700" baseline="-15432" dirty="0">
              <a:latin typeface="Cambria Math"/>
              <a:cs typeface="Cambria Math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549670" y="1142214"/>
            <a:ext cx="3841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spcBef>
                <a:spcPts val="100"/>
              </a:spcBef>
            </a:pPr>
            <a:r>
              <a:rPr sz="2400" spc="-25" dirty="0">
                <a:latin typeface="Cambria Math"/>
                <a:cs typeface="Cambria Math"/>
              </a:rPr>
              <a:t>𝑔</a:t>
            </a:r>
            <a:r>
              <a:rPr lang="en-US" sz="2700" spc="-37" baseline="-15432" dirty="0">
                <a:latin typeface="Cambria Math"/>
                <a:cs typeface="Cambria Math"/>
              </a:rPr>
              <a:t>2</a:t>
            </a:r>
            <a:endParaRPr sz="2700" baseline="-15432" dirty="0">
              <a:latin typeface="Cambria Math"/>
              <a:cs typeface="Cambria Math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764119" y="1136119"/>
            <a:ext cx="3841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spcBef>
                <a:spcPts val="100"/>
              </a:spcBef>
            </a:pPr>
            <a:r>
              <a:rPr sz="2400" spc="-35" dirty="0">
                <a:latin typeface="Cambria Math"/>
                <a:cs typeface="Cambria Math"/>
              </a:rPr>
              <a:t>𝑔</a:t>
            </a:r>
            <a:r>
              <a:rPr lang="en-US" sz="2700" spc="-52" baseline="-15432" dirty="0">
                <a:latin typeface="Cambria Math"/>
                <a:cs typeface="Cambria Math"/>
              </a:rPr>
              <a:t>3</a:t>
            </a:r>
            <a:endParaRPr sz="2700" baseline="-15432" dirty="0">
              <a:latin typeface="Cambria Math"/>
              <a:cs typeface="Cambria Math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976068" y="1126975"/>
            <a:ext cx="3841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spcBef>
                <a:spcPts val="100"/>
              </a:spcBef>
            </a:pPr>
            <a:r>
              <a:rPr sz="2400" spc="-200" dirty="0">
                <a:latin typeface="Cambria Math"/>
                <a:cs typeface="Cambria Math"/>
              </a:rPr>
              <a:t>𝑔</a:t>
            </a:r>
            <a:r>
              <a:rPr lang="en-US" sz="2700" spc="-300" baseline="-15432" dirty="0">
                <a:latin typeface="Cambria Math"/>
                <a:cs typeface="Cambria Math"/>
              </a:rPr>
              <a:t>4</a:t>
            </a:r>
            <a:endParaRPr sz="2700" baseline="-15432" dirty="0">
              <a:latin typeface="Cambria Math"/>
              <a:cs typeface="Cambria Math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113055" y="2318721"/>
            <a:ext cx="21780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dirty="0">
                <a:latin typeface="Cambria Math"/>
                <a:cs typeface="Cambria Math"/>
              </a:rPr>
              <a:t>𝐺</a:t>
            </a:r>
          </a:p>
        </p:txBody>
      </p:sp>
      <p:grpSp>
        <p:nvGrpSpPr>
          <p:cNvPr id="30" name="object 30"/>
          <p:cNvGrpSpPr/>
          <p:nvPr/>
        </p:nvGrpSpPr>
        <p:grpSpPr>
          <a:xfrm>
            <a:off x="3984487" y="2563328"/>
            <a:ext cx="783590" cy="469265"/>
            <a:chOff x="3818232" y="2895835"/>
            <a:chExt cx="783590" cy="469265"/>
          </a:xfrm>
        </p:grpSpPr>
        <p:sp>
          <p:nvSpPr>
            <p:cNvPr id="31" name="object 31"/>
            <p:cNvSpPr/>
            <p:nvPr/>
          </p:nvSpPr>
          <p:spPr>
            <a:xfrm>
              <a:off x="3923132" y="3182691"/>
              <a:ext cx="193675" cy="127635"/>
            </a:xfrm>
            <a:custGeom>
              <a:avLst/>
              <a:gdLst/>
              <a:ahLst/>
              <a:cxnLst/>
              <a:rect l="l" t="t" r="r" b="b"/>
              <a:pathLst>
                <a:path w="193675" h="127635">
                  <a:moveTo>
                    <a:pt x="0" y="0"/>
                  </a:moveTo>
                  <a:lnTo>
                    <a:pt x="193623" y="127044"/>
                  </a:lnTo>
                </a:path>
              </a:pathLst>
            </a:custGeom>
            <a:ln w="28575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173801" y="3006341"/>
              <a:ext cx="0" cy="255270"/>
            </a:xfrm>
            <a:custGeom>
              <a:avLst/>
              <a:gdLst/>
              <a:ahLst/>
              <a:cxnLst/>
              <a:rect l="l" t="t" r="r" b="b"/>
              <a:pathLst>
                <a:path h="255270">
                  <a:moveTo>
                    <a:pt x="1" y="254867"/>
                  </a:moveTo>
                  <a:lnTo>
                    <a:pt x="0" y="0"/>
                  </a:lnTo>
                </a:path>
              </a:pathLst>
            </a:custGeom>
            <a:ln w="28575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923132" y="2988772"/>
              <a:ext cx="209550" cy="122555"/>
            </a:xfrm>
            <a:custGeom>
              <a:avLst/>
              <a:gdLst/>
              <a:ahLst/>
              <a:cxnLst/>
              <a:rect l="l" t="t" r="r" b="b"/>
              <a:pathLst>
                <a:path w="209550" h="122555">
                  <a:moveTo>
                    <a:pt x="209193" y="0"/>
                  </a:moveTo>
                  <a:lnTo>
                    <a:pt x="0" y="122558"/>
                  </a:lnTo>
                </a:path>
              </a:pathLst>
            </a:custGeom>
            <a:ln w="28575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3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111993" y="3254512"/>
              <a:ext cx="126844" cy="110444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3822994" y="3096550"/>
              <a:ext cx="117475" cy="100965"/>
            </a:xfrm>
            <a:custGeom>
              <a:avLst/>
              <a:gdLst/>
              <a:ahLst/>
              <a:cxnLst/>
              <a:rect l="l" t="t" r="r" b="b"/>
              <a:pathLst>
                <a:path w="117475" h="100964">
                  <a:moveTo>
                    <a:pt x="58660" y="0"/>
                  </a:moveTo>
                  <a:lnTo>
                    <a:pt x="35826" y="3965"/>
                  </a:lnTo>
                  <a:lnTo>
                    <a:pt x="17180" y="14779"/>
                  </a:lnTo>
                  <a:lnTo>
                    <a:pt x="4609" y="30818"/>
                  </a:lnTo>
                  <a:lnTo>
                    <a:pt x="0" y="50459"/>
                  </a:lnTo>
                  <a:lnTo>
                    <a:pt x="4609" y="70100"/>
                  </a:lnTo>
                  <a:lnTo>
                    <a:pt x="17180" y="86139"/>
                  </a:lnTo>
                  <a:lnTo>
                    <a:pt x="35826" y="96953"/>
                  </a:lnTo>
                  <a:lnTo>
                    <a:pt x="58660" y="100919"/>
                  </a:lnTo>
                  <a:lnTo>
                    <a:pt x="81492" y="96953"/>
                  </a:lnTo>
                  <a:lnTo>
                    <a:pt x="100138" y="86139"/>
                  </a:lnTo>
                  <a:lnTo>
                    <a:pt x="112709" y="70100"/>
                  </a:lnTo>
                  <a:lnTo>
                    <a:pt x="117318" y="50459"/>
                  </a:lnTo>
                  <a:lnTo>
                    <a:pt x="112709" y="30818"/>
                  </a:lnTo>
                  <a:lnTo>
                    <a:pt x="100138" y="14779"/>
                  </a:lnTo>
                  <a:lnTo>
                    <a:pt x="81492" y="3965"/>
                  </a:lnTo>
                  <a:lnTo>
                    <a:pt x="5866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822994" y="3096551"/>
              <a:ext cx="117475" cy="100965"/>
            </a:xfrm>
            <a:custGeom>
              <a:avLst/>
              <a:gdLst/>
              <a:ahLst/>
              <a:cxnLst/>
              <a:rect l="l" t="t" r="r" b="b"/>
              <a:pathLst>
                <a:path w="117475" h="100964">
                  <a:moveTo>
                    <a:pt x="58659" y="100919"/>
                  </a:moveTo>
                  <a:lnTo>
                    <a:pt x="35826" y="96953"/>
                  </a:lnTo>
                  <a:lnTo>
                    <a:pt x="17180" y="86139"/>
                  </a:lnTo>
                  <a:lnTo>
                    <a:pt x="4609" y="70100"/>
                  </a:lnTo>
                  <a:lnTo>
                    <a:pt x="0" y="50459"/>
                  </a:lnTo>
                  <a:lnTo>
                    <a:pt x="4609" y="30818"/>
                  </a:lnTo>
                  <a:lnTo>
                    <a:pt x="17180" y="14779"/>
                  </a:lnTo>
                  <a:lnTo>
                    <a:pt x="35826" y="3965"/>
                  </a:lnTo>
                  <a:lnTo>
                    <a:pt x="58659" y="0"/>
                  </a:lnTo>
                  <a:lnTo>
                    <a:pt x="81492" y="3965"/>
                  </a:lnTo>
                  <a:lnTo>
                    <a:pt x="100138" y="14779"/>
                  </a:lnTo>
                  <a:lnTo>
                    <a:pt x="112709" y="30818"/>
                  </a:lnTo>
                  <a:lnTo>
                    <a:pt x="117319" y="50459"/>
                  </a:lnTo>
                  <a:lnTo>
                    <a:pt x="112709" y="70100"/>
                  </a:lnTo>
                  <a:lnTo>
                    <a:pt x="100138" y="86139"/>
                  </a:lnTo>
                  <a:lnTo>
                    <a:pt x="81492" y="96953"/>
                  </a:lnTo>
                  <a:lnTo>
                    <a:pt x="58659" y="100919"/>
                  </a:lnTo>
                  <a:close/>
                </a:path>
              </a:pathLst>
            </a:custGeom>
            <a:ln w="9525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4115144" y="2902632"/>
              <a:ext cx="117475" cy="100965"/>
            </a:xfrm>
            <a:custGeom>
              <a:avLst/>
              <a:gdLst/>
              <a:ahLst/>
              <a:cxnLst/>
              <a:rect l="l" t="t" r="r" b="b"/>
              <a:pathLst>
                <a:path w="117475" h="100964">
                  <a:moveTo>
                    <a:pt x="58660" y="0"/>
                  </a:moveTo>
                  <a:lnTo>
                    <a:pt x="35826" y="3965"/>
                  </a:lnTo>
                  <a:lnTo>
                    <a:pt x="17180" y="14779"/>
                  </a:lnTo>
                  <a:lnTo>
                    <a:pt x="4609" y="30818"/>
                  </a:lnTo>
                  <a:lnTo>
                    <a:pt x="0" y="50459"/>
                  </a:lnTo>
                  <a:lnTo>
                    <a:pt x="4609" y="70100"/>
                  </a:lnTo>
                  <a:lnTo>
                    <a:pt x="17180" y="86139"/>
                  </a:lnTo>
                  <a:lnTo>
                    <a:pt x="35826" y="96953"/>
                  </a:lnTo>
                  <a:lnTo>
                    <a:pt x="58660" y="100919"/>
                  </a:lnTo>
                  <a:lnTo>
                    <a:pt x="81492" y="96953"/>
                  </a:lnTo>
                  <a:lnTo>
                    <a:pt x="100138" y="86139"/>
                  </a:lnTo>
                  <a:lnTo>
                    <a:pt x="112709" y="70100"/>
                  </a:lnTo>
                  <a:lnTo>
                    <a:pt x="117318" y="50459"/>
                  </a:lnTo>
                  <a:lnTo>
                    <a:pt x="112709" y="30818"/>
                  </a:lnTo>
                  <a:lnTo>
                    <a:pt x="100138" y="14779"/>
                  </a:lnTo>
                  <a:lnTo>
                    <a:pt x="81492" y="3965"/>
                  </a:lnTo>
                  <a:lnTo>
                    <a:pt x="5866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4115144" y="2902632"/>
              <a:ext cx="117475" cy="100965"/>
            </a:xfrm>
            <a:custGeom>
              <a:avLst/>
              <a:gdLst/>
              <a:ahLst/>
              <a:cxnLst/>
              <a:rect l="l" t="t" r="r" b="b"/>
              <a:pathLst>
                <a:path w="117475" h="100964">
                  <a:moveTo>
                    <a:pt x="58659" y="100919"/>
                  </a:moveTo>
                  <a:lnTo>
                    <a:pt x="35826" y="96953"/>
                  </a:lnTo>
                  <a:lnTo>
                    <a:pt x="17180" y="86139"/>
                  </a:lnTo>
                  <a:lnTo>
                    <a:pt x="4609" y="70100"/>
                  </a:lnTo>
                  <a:lnTo>
                    <a:pt x="0" y="50459"/>
                  </a:lnTo>
                  <a:lnTo>
                    <a:pt x="4609" y="30818"/>
                  </a:lnTo>
                  <a:lnTo>
                    <a:pt x="17180" y="14779"/>
                  </a:lnTo>
                  <a:lnTo>
                    <a:pt x="35826" y="3965"/>
                  </a:lnTo>
                  <a:lnTo>
                    <a:pt x="58659" y="0"/>
                  </a:lnTo>
                  <a:lnTo>
                    <a:pt x="81492" y="3965"/>
                  </a:lnTo>
                  <a:lnTo>
                    <a:pt x="100138" y="14779"/>
                  </a:lnTo>
                  <a:lnTo>
                    <a:pt x="112709" y="30818"/>
                  </a:lnTo>
                  <a:lnTo>
                    <a:pt x="117319" y="50459"/>
                  </a:lnTo>
                  <a:lnTo>
                    <a:pt x="112709" y="70100"/>
                  </a:lnTo>
                  <a:lnTo>
                    <a:pt x="100138" y="86139"/>
                  </a:lnTo>
                  <a:lnTo>
                    <a:pt x="81492" y="96953"/>
                  </a:lnTo>
                  <a:lnTo>
                    <a:pt x="58659" y="100919"/>
                  </a:lnTo>
                  <a:close/>
                </a:path>
              </a:pathLst>
            </a:custGeom>
            <a:ln w="9525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4232462" y="2951058"/>
              <a:ext cx="247015" cy="2540"/>
            </a:xfrm>
            <a:custGeom>
              <a:avLst/>
              <a:gdLst/>
              <a:ahLst/>
              <a:cxnLst/>
              <a:rect l="l" t="t" r="r" b="b"/>
              <a:pathLst>
                <a:path w="247014" h="2539">
                  <a:moveTo>
                    <a:pt x="-14287" y="1016"/>
                  </a:moveTo>
                  <a:lnTo>
                    <a:pt x="261113" y="1016"/>
                  </a:lnTo>
                </a:path>
              </a:pathLst>
            </a:custGeom>
            <a:ln w="306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0" name="object 4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474502" y="3251982"/>
              <a:ext cx="126844" cy="110444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474524" y="2895835"/>
              <a:ext cx="126844" cy="110444"/>
            </a:xfrm>
            <a:prstGeom prst="rect">
              <a:avLst/>
            </a:prstGeom>
          </p:spPr>
        </p:pic>
        <p:sp>
          <p:nvSpPr>
            <p:cNvPr id="42" name="object 42"/>
            <p:cNvSpPr/>
            <p:nvPr/>
          </p:nvSpPr>
          <p:spPr>
            <a:xfrm>
              <a:off x="4537924" y="3001518"/>
              <a:ext cx="635" cy="255270"/>
            </a:xfrm>
            <a:custGeom>
              <a:avLst/>
              <a:gdLst/>
              <a:ahLst/>
              <a:cxnLst/>
              <a:rect l="l" t="t" r="r" b="b"/>
              <a:pathLst>
                <a:path w="635" h="255270">
                  <a:moveTo>
                    <a:pt x="0" y="255228"/>
                  </a:moveTo>
                  <a:lnTo>
                    <a:pt x="24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3234710" y="5676624"/>
            <a:ext cx="153479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spcBef>
                <a:spcPts val="100"/>
              </a:spcBef>
              <a:tabLst>
                <a:tab pos="602615" algn="l"/>
              </a:tabLst>
            </a:pPr>
            <a:r>
              <a:rPr sz="3200" spc="110" dirty="0">
                <a:solidFill>
                  <a:srgbClr val="6BB76D"/>
                </a:solidFill>
                <a:latin typeface="Cambria Math"/>
                <a:cs typeface="Cambria Math"/>
              </a:rPr>
              <a:t>𝒇</a:t>
            </a:r>
            <a:r>
              <a:rPr lang="en-US" sz="3450" spc="165" baseline="-15700" dirty="0">
                <a:solidFill>
                  <a:srgbClr val="6BB76D"/>
                </a:solidFill>
                <a:latin typeface="Cambria Math"/>
                <a:cs typeface="Cambria Math"/>
              </a:rPr>
              <a:t>G</a:t>
            </a:r>
            <a:r>
              <a:rPr sz="3450" spc="165" baseline="-15700" dirty="0">
                <a:solidFill>
                  <a:srgbClr val="6BB76D"/>
                </a:solidFill>
                <a:latin typeface="Cambria Math"/>
                <a:cs typeface="Cambria Math"/>
              </a:rPr>
              <a:t>	</a:t>
            </a:r>
            <a:r>
              <a:rPr sz="3200" dirty="0">
                <a:latin typeface="Cambria Math"/>
                <a:cs typeface="Cambria Math"/>
              </a:rPr>
              <a:t>=</a:t>
            </a:r>
            <a:r>
              <a:rPr sz="3200" spc="110" dirty="0">
                <a:latin typeface="Cambria Math"/>
                <a:cs typeface="Cambria Math"/>
              </a:rPr>
              <a:t> </a:t>
            </a:r>
            <a:r>
              <a:rPr sz="3200" spc="-5" dirty="0">
                <a:latin typeface="Cambria Math"/>
                <a:cs typeface="Cambria Math"/>
              </a:rPr>
              <a:t>(1,</a:t>
            </a:r>
            <a:endParaRPr sz="3200" dirty="0">
              <a:latin typeface="Cambria Math"/>
              <a:cs typeface="Cambria Math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5620848" y="5676623"/>
            <a:ext cx="33464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200" dirty="0">
                <a:latin typeface="Cambria Math"/>
                <a:cs typeface="Cambria Math"/>
              </a:rPr>
              <a:t>3,</a:t>
            </a:r>
            <a:endParaRPr sz="3200">
              <a:latin typeface="Cambria Math"/>
              <a:cs typeface="Cambria Math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6832112" y="5676623"/>
            <a:ext cx="33464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200" dirty="0">
                <a:latin typeface="Cambria Math"/>
                <a:cs typeface="Cambria Math"/>
              </a:rPr>
              <a:t>6,</a:t>
            </a:r>
            <a:endParaRPr sz="3200">
              <a:latin typeface="Cambria Math"/>
              <a:cs typeface="Cambria Math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8017973" y="5676624"/>
            <a:ext cx="877083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spcBef>
                <a:spcPts val="100"/>
              </a:spcBef>
            </a:pPr>
            <a:r>
              <a:rPr sz="3200" spc="70" dirty="0">
                <a:latin typeface="Cambria Math"/>
                <a:cs typeface="Cambria Math"/>
              </a:rPr>
              <a:t>0)</a:t>
            </a:r>
            <a:r>
              <a:rPr lang="en-US" sz="3450" spc="104" baseline="27777" dirty="0">
                <a:latin typeface="Cambria Math"/>
                <a:cs typeface="Cambria Math"/>
              </a:rPr>
              <a:t>T</a:t>
            </a:r>
            <a:endParaRPr sz="3450" baseline="27777" dirty="0">
              <a:latin typeface="Cambria Math"/>
              <a:cs typeface="Cambria Math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1264702" y="3001499"/>
            <a:ext cx="1598930" cy="1052830"/>
            <a:chOff x="970379" y="3449846"/>
            <a:chExt cx="1598930" cy="1052830"/>
          </a:xfrm>
        </p:grpSpPr>
        <p:sp>
          <p:nvSpPr>
            <p:cNvPr id="48" name="object 48"/>
            <p:cNvSpPr/>
            <p:nvPr/>
          </p:nvSpPr>
          <p:spPr>
            <a:xfrm>
              <a:off x="1180805" y="4094830"/>
              <a:ext cx="398145" cy="288925"/>
            </a:xfrm>
            <a:custGeom>
              <a:avLst/>
              <a:gdLst/>
              <a:ahLst/>
              <a:cxnLst/>
              <a:rect l="l" t="t" r="r" b="b"/>
              <a:pathLst>
                <a:path w="398144" h="288925">
                  <a:moveTo>
                    <a:pt x="0" y="0"/>
                  </a:moveTo>
                  <a:lnTo>
                    <a:pt x="397662" y="288333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1695629" y="3694595"/>
              <a:ext cx="0" cy="578485"/>
            </a:xfrm>
            <a:custGeom>
              <a:avLst/>
              <a:gdLst/>
              <a:ahLst/>
              <a:cxnLst/>
              <a:rect l="l" t="t" r="r" b="b"/>
              <a:pathLst>
                <a:path h="578485">
                  <a:moveTo>
                    <a:pt x="1" y="578434"/>
                  </a:moveTo>
                  <a:lnTo>
                    <a:pt x="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0" name="object 5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573703" y="4263879"/>
              <a:ext cx="250474" cy="238565"/>
            </a:xfrm>
            <a:prstGeom prst="rect">
              <a:avLst/>
            </a:prstGeom>
          </p:spPr>
        </p:pic>
        <p:sp>
          <p:nvSpPr>
            <p:cNvPr id="51" name="object 51"/>
            <p:cNvSpPr/>
            <p:nvPr/>
          </p:nvSpPr>
          <p:spPr>
            <a:xfrm>
              <a:off x="1180805" y="3654722"/>
              <a:ext cx="429895" cy="278765"/>
            </a:xfrm>
            <a:custGeom>
              <a:avLst/>
              <a:gdLst/>
              <a:ahLst/>
              <a:cxnLst/>
              <a:rect l="l" t="t" r="r" b="b"/>
              <a:pathLst>
                <a:path w="429894" h="278764">
                  <a:moveTo>
                    <a:pt x="429638" y="0"/>
                  </a:moveTo>
                  <a:lnTo>
                    <a:pt x="0" y="278153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2" name="object 5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70379" y="3894569"/>
              <a:ext cx="250474" cy="238565"/>
            </a:xfrm>
            <a:prstGeom prst="rect">
              <a:avLst/>
            </a:prstGeom>
          </p:spPr>
        </p:pic>
        <p:pic>
          <p:nvPicPr>
            <p:cNvPr id="53" name="object 5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570393" y="3454460"/>
              <a:ext cx="250474" cy="238565"/>
            </a:xfrm>
            <a:prstGeom prst="rect">
              <a:avLst/>
            </a:prstGeom>
          </p:spPr>
        </p:pic>
        <p:sp>
          <p:nvSpPr>
            <p:cNvPr id="54" name="object 54"/>
            <p:cNvSpPr/>
            <p:nvPr/>
          </p:nvSpPr>
          <p:spPr>
            <a:xfrm>
              <a:off x="1816106" y="3569129"/>
              <a:ext cx="507365" cy="5080"/>
            </a:xfrm>
            <a:custGeom>
              <a:avLst/>
              <a:gdLst/>
              <a:ahLst/>
              <a:cxnLst/>
              <a:rect l="l" t="t" r="r" b="b"/>
              <a:pathLst>
                <a:path w="507364" h="5079">
                  <a:moveTo>
                    <a:pt x="506928" y="0"/>
                  </a:moveTo>
                  <a:lnTo>
                    <a:pt x="0" y="4615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5" name="object 5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318221" y="4258139"/>
              <a:ext cx="250474" cy="238565"/>
            </a:xfrm>
            <a:prstGeom prst="rect">
              <a:avLst/>
            </a:prstGeom>
          </p:spPr>
        </p:pic>
        <p:pic>
          <p:nvPicPr>
            <p:cNvPr id="56" name="object 5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318269" y="3449846"/>
              <a:ext cx="250474" cy="238565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2443459" y="3683649"/>
              <a:ext cx="635" cy="579755"/>
            </a:xfrm>
            <a:custGeom>
              <a:avLst/>
              <a:gdLst/>
              <a:ahLst/>
              <a:cxnLst/>
              <a:rect l="l" t="t" r="r" b="b"/>
              <a:pathLst>
                <a:path w="635" h="579754">
                  <a:moveTo>
                    <a:pt x="0" y="579253"/>
                  </a:moveTo>
                  <a:lnTo>
                    <a:pt x="49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8" name="object 58"/>
          <p:cNvGrpSpPr/>
          <p:nvPr/>
        </p:nvGrpSpPr>
        <p:grpSpPr>
          <a:xfrm>
            <a:off x="5250734" y="2568380"/>
            <a:ext cx="783590" cy="469265"/>
            <a:chOff x="5084479" y="2900887"/>
            <a:chExt cx="783590" cy="469265"/>
          </a:xfrm>
        </p:grpSpPr>
        <p:sp>
          <p:nvSpPr>
            <p:cNvPr id="59" name="object 59"/>
            <p:cNvSpPr/>
            <p:nvPr/>
          </p:nvSpPr>
          <p:spPr>
            <a:xfrm>
              <a:off x="5189379" y="3187743"/>
              <a:ext cx="193675" cy="127635"/>
            </a:xfrm>
            <a:custGeom>
              <a:avLst/>
              <a:gdLst/>
              <a:ahLst/>
              <a:cxnLst/>
              <a:rect l="l" t="t" r="r" b="b"/>
              <a:pathLst>
                <a:path w="193675" h="127635">
                  <a:moveTo>
                    <a:pt x="0" y="0"/>
                  </a:moveTo>
                  <a:lnTo>
                    <a:pt x="193623" y="127044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5440048" y="3011393"/>
              <a:ext cx="0" cy="255270"/>
            </a:xfrm>
            <a:custGeom>
              <a:avLst/>
              <a:gdLst/>
              <a:ahLst/>
              <a:cxnLst/>
              <a:rect l="l" t="t" r="r" b="b"/>
              <a:pathLst>
                <a:path h="255270">
                  <a:moveTo>
                    <a:pt x="1" y="254867"/>
                  </a:moveTo>
                  <a:lnTo>
                    <a:pt x="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5189380" y="2993824"/>
              <a:ext cx="209550" cy="122555"/>
            </a:xfrm>
            <a:custGeom>
              <a:avLst/>
              <a:gdLst/>
              <a:ahLst/>
              <a:cxnLst/>
              <a:rect l="l" t="t" r="r" b="b"/>
              <a:pathLst>
                <a:path w="209550" h="122555">
                  <a:moveTo>
                    <a:pt x="209193" y="0"/>
                  </a:moveTo>
                  <a:lnTo>
                    <a:pt x="0" y="122558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2" name="object 6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378240" y="3259564"/>
              <a:ext cx="126844" cy="110444"/>
            </a:xfrm>
            <a:prstGeom prst="rect">
              <a:avLst/>
            </a:prstGeom>
          </p:spPr>
        </p:pic>
        <p:sp>
          <p:nvSpPr>
            <p:cNvPr id="63" name="object 63"/>
            <p:cNvSpPr/>
            <p:nvPr/>
          </p:nvSpPr>
          <p:spPr>
            <a:xfrm>
              <a:off x="5089241" y="3101602"/>
              <a:ext cx="117475" cy="100965"/>
            </a:xfrm>
            <a:custGeom>
              <a:avLst/>
              <a:gdLst/>
              <a:ahLst/>
              <a:cxnLst/>
              <a:rect l="l" t="t" r="r" b="b"/>
              <a:pathLst>
                <a:path w="117475" h="100964">
                  <a:moveTo>
                    <a:pt x="58660" y="0"/>
                  </a:moveTo>
                  <a:lnTo>
                    <a:pt x="35826" y="3965"/>
                  </a:lnTo>
                  <a:lnTo>
                    <a:pt x="17180" y="14779"/>
                  </a:lnTo>
                  <a:lnTo>
                    <a:pt x="4609" y="30818"/>
                  </a:lnTo>
                  <a:lnTo>
                    <a:pt x="0" y="50459"/>
                  </a:lnTo>
                  <a:lnTo>
                    <a:pt x="4609" y="70100"/>
                  </a:lnTo>
                  <a:lnTo>
                    <a:pt x="17180" y="86139"/>
                  </a:lnTo>
                  <a:lnTo>
                    <a:pt x="35826" y="96953"/>
                  </a:lnTo>
                  <a:lnTo>
                    <a:pt x="58660" y="100919"/>
                  </a:lnTo>
                  <a:lnTo>
                    <a:pt x="81492" y="96953"/>
                  </a:lnTo>
                  <a:lnTo>
                    <a:pt x="100138" y="86139"/>
                  </a:lnTo>
                  <a:lnTo>
                    <a:pt x="112709" y="70100"/>
                  </a:lnTo>
                  <a:lnTo>
                    <a:pt x="117318" y="50459"/>
                  </a:lnTo>
                  <a:lnTo>
                    <a:pt x="112709" y="30818"/>
                  </a:lnTo>
                  <a:lnTo>
                    <a:pt x="100138" y="14779"/>
                  </a:lnTo>
                  <a:lnTo>
                    <a:pt x="81492" y="3965"/>
                  </a:lnTo>
                  <a:lnTo>
                    <a:pt x="5866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5089241" y="3101603"/>
              <a:ext cx="117475" cy="100965"/>
            </a:xfrm>
            <a:custGeom>
              <a:avLst/>
              <a:gdLst/>
              <a:ahLst/>
              <a:cxnLst/>
              <a:rect l="l" t="t" r="r" b="b"/>
              <a:pathLst>
                <a:path w="117475" h="100964">
                  <a:moveTo>
                    <a:pt x="58659" y="100919"/>
                  </a:moveTo>
                  <a:lnTo>
                    <a:pt x="35826" y="96953"/>
                  </a:lnTo>
                  <a:lnTo>
                    <a:pt x="17180" y="86139"/>
                  </a:lnTo>
                  <a:lnTo>
                    <a:pt x="4609" y="70100"/>
                  </a:lnTo>
                  <a:lnTo>
                    <a:pt x="0" y="50459"/>
                  </a:lnTo>
                  <a:lnTo>
                    <a:pt x="4609" y="30818"/>
                  </a:lnTo>
                  <a:lnTo>
                    <a:pt x="17180" y="14779"/>
                  </a:lnTo>
                  <a:lnTo>
                    <a:pt x="35826" y="3965"/>
                  </a:lnTo>
                  <a:lnTo>
                    <a:pt x="58659" y="0"/>
                  </a:lnTo>
                  <a:lnTo>
                    <a:pt x="81492" y="3965"/>
                  </a:lnTo>
                  <a:lnTo>
                    <a:pt x="100138" y="14779"/>
                  </a:lnTo>
                  <a:lnTo>
                    <a:pt x="112709" y="30818"/>
                  </a:lnTo>
                  <a:lnTo>
                    <a:pt x="117319" y="50459"/>
                  </a:lnTo>
                  <a:lnTo>
                    <a:pt x="112709" y="70100"/>
                  </a:lnTo>
                  <a:lnTo>
                    <a:pt x="100138" y="86139"/>
                  </a:lnTo>
                  <a:lnTo>
                    <a:pt x="81492" y="96953"/>
                  </a:lnTo>
                  <a:lnTo>
                    <a:pt x="58659" y="100919"/>
                  </a:lnTo>
                  <a:close/>
                </a:path>
              </a:pathLst>
            </a:custGeom>
            <a:ln w="952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5381391" y="2907684"/>
              <a:ext cx="117475" cy="100965"/>
            </a:xfrm>
            <a:custGeom>
              <a:avLst/>
              <a:gdLst/>
              <a:ahLst/>
              <a:cxnLst/>
              <a:rect l="l" t="t" r="r" b="b"/>
              <a:pathLst>
                <a:path w="117475" h="100964">
                  <a:moveTo>
                    <a:pt x="58658" y="0"/>
                  </a:moveTo>
                  <a:lnTo>
                    <a:pt x="35826" y="3965"/>
                  </a:lnTo>
                  <a:lnTo>
                    <a:pt x="17180" y="14778"/>
                  </a:lnTo>
                  <a:lnTo>
                    <a:pt x="4609" y="30818"/>
                  </a:lnTo>
                  <a:lnTo>
                    <a:pt x="0" y="50459"/>
                  </a:lnTo>
                  <a:lnTo>
                    <a:pt x="4609" y="70100"/>
                  </a:lnTo>
                  <a:lnTo>
                    <a:pt x="17180" y="86139"/>
                  </a:lnTo>
                  <a:lnTo>
                    <a:pt x="35826" y="96953"/>
                  </a:lnTo>
                  <a:lnTo>
                    <a:pt x="58658" y="100919"/>
                  </a:lnTo>
                  <a:lnTo>
                    <a:pt x="81491" y="96953"/>
                  </a:lnTo>
                  <a:lnTo>
                    <a:pt x="100137" y="86139"/>
                  </a:lnTo>
                  <a:lnTo>
                    <a:pt x="112708" y="70100"/>
                  </a:lnTo>
                  <a:lnTo>
                    <a:pt x="117318" y="50459"/>
                  </a:lnTo>
                  <a:lnTo>
                    <a:pt x="112708" y="30818"/>
                  </a:lnTo>
                  <a:lnTo>
                    <a:pt x="100137" y="14778"/>
                  </a:lnTo>
                  <a:lnTo>
                    <a:pt x="81491" y="3965"/>
                  </a:lnTo>
                  <a:lnTo>
                    <a:pt x="5865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5381391" y="2907684"/>
              <a:ext cx="117475" cy="100965"/>
            </a:xfrm>
            <a:custGeom>
              <a:avLst/>
              <a:gdLst/>
              <a:ahLst/>
              <a:cxnLst/>
              <a:rect l="l" t="t" r="r" b="b"/>
              <a:pathLst>
                <a:path w="117475" h="100964">
                  <a:moveTo>
                    <a:pt x="58659" y="100919"/>
                  </a:moveTo>
                  <a:lnTo>
                    <a:pt x="35826" y="96953"/>
                  </a:lnTo>
                  <a:lnTo>
                    <a:pt x="17180" y="86139"/>
                  </a:lnTo>
                  <a:lnTo>
                    <a:pt x="4609" y="70100"/>
                  </a:lnTo>
                  <a:lnTo>
                    <a:pt x="0" y="50459"/>
                  </a:lnTo>
                  <a:lnTo>
                    <a:pt x="4609" y="30818"/>
                  </a:lnTo>
                  <a:lnTo>
                    <a:pt x="17180" y="14779"/>
                  </a:lnTo>
                  <a:lnTo>
                    <a:pt x="35826" y="3965"/>
                  </a:lnTo>
                  <a:lnTo>
                    <a:pt x="58659" y="0"/>
                  </a:lnTo>
                  <a:lnTo>
                    <a:pt x="81492" y="3965"/>
                  </a:lnTo>
                  <a:lnTo>
                    <a:pt x="100138" y="14779"/>
                  </a:lnTo>
                  <a:lnTo>
                    <a:pt x="112709" y="30818"/>
                  </a:lnTo>
                  <a:lnTo>
                    <a:pt x="117319" y="50459"/>
                  </a:lnTo>
                  <a:lnTo>
                    <a:pt x="112709" y="70100"/>
                  </a:lnTo>
                  <a:lnTo>
                    <a:pt x="100138" y="86139"/>
                  </a:lnTo>
                  <a:lnTo>
                    <a:pt x="81492" y="96953"/>
                  </a:lnTo>
                  <a:lnTo>
                    <a:pt x="58659" y="100919"/>
                  </a:lnTo>
                  <a:close/>
                </a:path>
              </a:pathLst>
            </a:custGeom>
            <a:ln w="9525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5498709" y="2956110"/>
              <a:ext cx="247015" cy="2540"/>
            </a:xfrm>
            <a:custGeom>
              <a:avLst/>
              <a:gdLst/>
              <a:ahLst/>
              <a:cxnLst/>
              <a:rect l="l" t="t" r="r" b="b"/>
              <a:pathLst>
                <a:path w="247014" h="2539">
                  <a:moveTo>
                    <a:pt x="-14287" y="1016"/>
                  </a:moveTo>
                  <a:lnTo>
                    <a:pt x="261113" y="1016"/>
                  </a:lnTo>
                </a:path>
              </a:pathLst>
            </a:custGeom>
            <a:ln w="30608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8" name="object 6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740747" y="3257034"/>
              <a:ext cx="126844" cy="110444"/>
            </a:xfrm>
            <a:prstGeom prst="rect">
              <a:avLst/>
            </a:prstGeom>
          </p:spPr>
        </p:pic>
        <p:pic>
          <p:nvPicPr>
            <p:cNvPr id="69" name="object 69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740772" y="2900887"/>
              <a:ext cx="126844" cy="110444"/>
            </a:xfrm>
            <a:prstGeom prst="rect">
              <a:avLst/>
            </a:prstGeom>
          </p:spPr>
        </p:pic>
        <p:sp>
          <p:nvSpPr>
            <p:cNvPr id="70" name="object 70"/>
            <p:cNvSpPr/>
            <p:nvPr/>
          </p:nvSpPr>
          <p:spPr>
            <a:xfrm>
              <a:off x="5804171" y="3006570"/>
              <a:ext cx="635" cy="255270"/>
            </a:xfrm>
            <a:custGeom>
              <a:avLst/>
              <a:gdLst/>
              <a:ahLst/>
              <a:cxnLst/>
              <a:rect l="l" t="t" r="r" b="b"/>
              <a:pathLst>
                <a:path w="635" h="255270">
                  <a:moveTo>
                    <a:pt x="0" y="255228"/>
                  </a:moveTo>
                  <a:lnTo>
                    <a:pt x="24" y="0"/>
                  </a:lnTo>
                </a:path>
              </a:pathLst>
            </a:custGeom>
            <a:ln w="28575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1" name="object 71"/>
          <p:cNvGrpSpPr/>
          <p:nvPr/>
        </p:nvGrpSpPr>
        <p:grpSpPr>
          <a:xfrm>
            <a:off x="5237919" y="3090766"/>
            <a:ext cx="783590" cy="469265"/>
            <a:chOff x="5071664" y="3423273"/>
            <a:chExt cx="783590" cy="469265"/>
          </a:xfrm>
        </p:grpSpPr>
        <p:sp>
          <p:nvSpPr>
            <p:cNvPr id="72" name="object 72"/>
            <p:cNvSpPr/>
            <p:nvPr/>
          </p:nvSpPr>
          <p:spPr>
            <a:xfrm>
              <a:off x="5176565" y="3710129"/>
              <a:ext cx="193675" cy="127635"/>
            </a:xfrm>
            <a:custGeom>
              <a:avLst/>
              <a:gdLst/>
              <a:ahLst/>
              <a:cxnLst/>
              <a:rect l="l" t="t" r="r" b="b"/>
              <a:pathLst>
                <a:path w="193675" h="127635">
                  <a:moveTo>
                    <a:pt x="0" y="0"/>
                  </a:moveTo>
                  <a:lnTo>
                    <a:pt x="193623" y="127044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5427234" y="3533780"/>
              <a:ext cx="0" cy="255270"/>
            </a:xfrm>
            <a:custGeom>
              <a:avLst/>
              <a:gdLst/>
              <a:ahLst/>
              <a:cxnLst/>
              <a:rect l="l" t="t" r="r" b="b"/>
              <a:pathLst>
                <a:path h="255270">
                  <a:moveTo>
                    <a:pt x="1" y="254867"/>
                  </a:moveTo>
                  <a:lnTo>
                    <a:pt x="0" y="0"/>
                  </a:lnTo>
                </a:path>
              </a:pathLst>
            </a:custGeom>
            <a:ln w="28575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5176565" y="3516211"/>
              <a:ext cx="209550" cy="122555"/>
            </a:xfrm>
            <a:custGeom>
              <a:avLst/>
              <a:gdLst/>
              <a:ahLst/>
              <a:cxnLst/>
              <a:rect l="l" t="t" r="r" b="b"/>
              <a:pathLst>
                <a:path w="209550" h="122554">
                  <a:moveTo>
                    <a:pt x="209193" y="0"/>
                  </a:moveTo>
                  <a:lnTo>
                    <a:pt x="0" y="122558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5" name="object 75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365426" y="3781951"/>
              <a:ext cx="126844" cy="110444"/>
            </a:xfrm>
            <a:prstGeom prst="rect">
              <a:avLst/>
            </a:prstGeom>
          </p:spPr>
        </p:pic>
        <p:sp>
          <p:nvSpPr>
            <p:cNvPr id="76" name="object 76"/>
            <p:cNvSpPr/>
            <p:nvPr/>
          </p:nvSpPr>
          <p:spPr>
            <a:xfrm>
              <a:off x="5076427" y="3623989"/>
              <a:ext cx="117475" cy="100965"/>
            </a:xfrm>
            <a:custGeom>
              <a:avLst/>
              <a:gdLst/>
              <a:ahLst/>
              <a:cxnLst/>
              <a:rect l="l" t="t" r="r" b="b"/>
              <a:pathLst>
                <a:path w="117475" h="100964">
                  <a:moveTo>
                    <a:pt x="58660" y="0"/>
                  </a:moveTo>
                  <a:lnTo>
                    <a:pt x="35827" y="3965"/>
                  </a:lnTo>
                  <a:lnTo>
                    <a:pt x="17181" y="14779"/>
                  </a:lnTo>
                  <a:lnTo>
                    <a:pt x="4609" y="30818"/>
                  </a:lnTo>
                  <a:lnTo>
                    <a:pt x="0" y="50459"/>
                  </a:lnTo>
                  <a:lnTo>
                    <a:pt x="4609" y="70101"/>
                  </a:lnTo>
                  <a:lnTo>
                    <a:pt x="17181" y="86140"/>
                  </a:lnTo>
                  <a:lnTo>
                    <a:pt x="35827" y="96954"/>
                  </a:lnTo>
                  <a:lnTo>
                    <a:pt x="58660" y="100919"/>
                  </a:lnTo>
                  <a:lnTo>
                    <a:pt x="81492" y="96954"/>
                  </a:lnTo>
                  <a:lnTo>
                    <a:pt x="100138" y="86140"/>
                  </a:lnTo>
                  <a:lnTo>
                    <a:pt x="112709" y="70101"/>
                  </a:lnTo>
                  <a:lnTo>
                    <a:pt x="117318" y="50459"/>
                  </a:lnTo>
                  <a:lnTo>
                    <a:pt x="112709" y="30818"/>
                  </a:lnTo>
                  <a:lnTo>
                    <a:pt x="100138" y="14779"/>
                  </a:lnTo>
                  <a:lnTo>
                    <a:pt x="81492" y="3965"/>
                  </a:lnTo>
                  <a:lnTo>
                    <a:pt x="5866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5076427" y="3623989"/>
              <a:ext cx="117475" cy="100965"/>
            </a:xfrm>
            <a:custGeom>
              <a:avLst/>
              <a:gdLst/>
              <a:ahLst/>
              <a:cxnLst/>
              <a:rect l="l" t="t" r="r" b="b"/>
              <a:pathLst>
                <a:path w="117475" h="100964">
                  <a:moveTo>
                    <a:pt x="58659" y="100919"/>
                  </a:moveTo>
                  <a:lnTo>
                    <a:pt x="35826" y="96953"/>
                  </a:lnTo>
                  <a:lnTo>
                    <a:pt x="17180" y="86139"/>
                  </a:lnTo>
                  <a:lnTo>
                    <a:pt x="4609" y="70100"/>
                  </a:lnTo>
                  <a:lnTo>
                    <a:pt x="0" y="50459"/>
                  </a:lnTo>
                  <a:lnTo>
                    <a:pt x="4609" y="30818"/>
                  </a:lnTo>
                  <a:lnTo>
                    <a:pt x="17180" y="14779"/>
                  </a:lnTo>
                  <a:lnTo>
                    <a:pt x="35826" y="3965"/>
                  </a:lnTo>
                  <a:lnTo>
                    <a:pt x="58659" y="0"/>
                  </a:lnTo>
                  <a:lnTo>
                    <a:pt x="81492" y="3965"/>
                  </a:lnTo>
                  <a:lnTo>
                    <a:pt x="100138" y="14779"/>
                  </a:lnTo>
                  <a:lnTo>
                    <a:pt x="112709" y="30818"/>
                  </a:lnTo>
                  <a:lnTo>
                    <a:pt x="117319" y="50459"/>
                  </a:lnTo>
                  <a:lnTo>
                    <a:pt x="112709" y="70100"/>
                  </a:lnTo>
                  <a:lnTo>
                    <a:pt x="100138" y="86139"/>
                  </a:lnTo>
                  <a:lnTo>
                    <a:pt x="81492" y="96953"/>
                  </a:lnTo>
                  <a:lnTo>
                    <a:pt x="58659" y="100919"/>
                  </a:lnTo>
                  <a:close/>
                </a:path>
              </a:pathLst>
            </a:custGeom>
            <a:ln w="952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5368576" y="3430070"/>
              <a:ext cx="117475" cy="100965"/>
            </a:xfrm>
            <a:custGeom>
              <a:avLst/>
              <a:gdLst/>
              <a:ahLst/>
              <a:cxnLst/>
              <a:rect l="l" t="t" r="r" b="b"/>
              <a:pathLst>
                <a:path w="117475" h="100964">
                  <a:moveTo>
                    <a:pt x="58658" y="0"/>
                  </a:moveTo>
                  <a:lnTo>
                    <a:pt x="35826" y="3965"/>
                  </a:lnTo>
                  <a:lnTo>
                    <a:pt x="17180" y="14779"/>
                  </a:lnTo>
                  <a:lnTo>
                    <a:pt x="4609" y="30818"/>
                  </a:lnTo>
                  <a:lnTo>
                    <a:pt x="0" y="50459"/>
                  </a:lnTo>
                  <a:lnTo>
                    <a:pt x="4609" y="70100"/>
                  </a:lnTo>
                  <a:lnTo>
                    <a:pt x="17180" y="86139"/>
                  </a:lnTo>
                  <a:lnTo>
                    <a:pt x="35826" y="96953"/>
                  </a:lnTo>
                  <a:lnTo>
                    <a:pt x="58658" y="100919"/>
                  </a:lnTo>
                  <a:lnTo>
                    <a:pt x="81492" y="96953"/>
                  </a:lnTo>
                  <a:lnTo>
                    <a:pt x="100137" y="86139"/>
                  </a:lnTo>
                  <a:lnTo>
                    <a:pt x="112709" y="70100"/>
                  </a:lnTo>
                  <a:lnTo>
                    <a:pt x="117318" y="50459"/>
                  </a:lnTo>
                  <a:lnTo>
                    <a:pt x="112709" y="30818"/>
                  </a:lnTo>
                  <a:lnTo>
                    <a:pt x="100137" y="14779"/>
                  </a:lnTo>
                  <a:lnTo>
                    <a:pt x="81492" y="3965"/>
                  </a:lnTo>
                  <a:lnTo>
                    <a:pt x="5865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5368576" y="3430071"/>
              <a:ext cx="117475" cy="100965"/>
            </a:xfrm>
            <a:custGeom>
              <a:avLst/>
              <a:gdLst/>
              <a:ahLst/>
              <a:cxnLst/>
              <a:rect l="l" t="t" r="r" b="b"/>
              <a:pathLst>
                <a:path w="117475" h="100964">
                  <a:moveTo>
                    <a:pt x="58659" y="100919"/>
                  </a:moveTo>
                  <a:lnTo>
                    <a:pt x="35826" y="96953"/>
                  </a:lnTo>
                  <a:lnTo>
                    <a:pt x="17180" y="86139"/>
                  </a:lnTo>
                  <a:lnTo>
                    <a:pt x="4609" y="70100"/>
                  </a:lnTo>
                  <a:lnTo>
                    <a:pt x="0" y="50459"/>
                  </a:lnTo>
                  <a:lnTo>
                    <a:pt x="4609" y="30818"/>
                  </a:lnTo>
                  <a:lnTo>
                    <a:pt x="17180" y="14779"/>
                  </a:lnTo>
                  <a:lnTo>
                    <a:pt x="35826" y="3965"/>
                  </a:lnTo>
                  <a:lnTo>
                    <a:pt x="58659" y="0"/>
                  </a:lnTo>
                  <a:lnTo>
                    <a:pt x="81492" y="3965"/>
                  </a:lnTo>
                  <a:lnTo>
                    <a:pt x="100138" y="14779"/>
                  </a:lnTo>
                  <a:lnTo>
                    <a:pt x="112709" y="30818"/>
                  </a:lnTo>
                  <a:lnTo>
                    <a:pt x="117319" y="50459"/>
                  </a:lnTo>
                  <a:lnTo>
                    <a:pt x="112709" y="70100"/>
                  </a:lnTo>
                  <a:lnTo>
                    <a:pt x="100138" y="86139"/>
                  </a:lnTo>
                  <a:lnTo>
                    <a:pt x="81492" y="96953"/>
                  </a:lnTo>
                  <a:lnTo>
                    <a:pt x="58659" y="100919"/>
                  </a:lnTo>
                  <a:close/>
                </a:path>
              </a:pathLst>
            </a:custGeom>
            <a:ln w="9525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5485895" y="3478497"/>
              <a:ext cx="247015" cy="2540"/>
            </a:xfrm>
            <a:custGeom>
              <a:avLst/>
              <a:gdLst/>
              <a:ahLst/>
              <a:cxnLst/>
              <a:rect l="l" t="t" r="r" b="b"/>
              <a:pathLst>
                <a:path w="247014" h="2539">
                  <a:moveTo>
                    <a:pt x="-14287" y="1016"/>
                  </a:moveTo>
                  <a:lnTo>
                    <a:pt x="261113" y="1016"/>
                  </a:lnTo>
                </a:path>
              </a:pathLst>
            </a:custGeom>
            <a:ln w="306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1" name="object 8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727934" y="3779421"/>
              <a:ext cx="126844" cy="110444"/>
            </a:xfrm>
            <a:prstGeom prst="rect">
              <a:avLst/>
            </a:prstGeom>
          </p:spPr>
        </p:pic>
        <p:pic>
          <p:nvPicPr>
            <p:cNvPr id="82" name="object 82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727957" y="3423273"/>
              <a:ext cx="126844" cy="110444"/>
            </a:xfrm>
            <a:prstGeom prst="rect">
              <a:avLst/>
            </a:prstGeom>
          </p:spPr>
        </p:pic>
        <p:sp>
          <p:nvSpPr>
            <p:cNvPr id="83" name="object 83"/>
            <p:cNvSpPr/>
            <p:nvPr/>
          </p:nvSpPr>
          <p:spPr>
            <a:xfrm>
              <a:off x="5791357" y="3528956"/>
              <a:ext cx="635" cy="255270"/>
            </a:xfrm>
            <a:custGeom>
              <a:avLst/>
              <a:gdLst/>
              <a:ahLst/>
              <a:cxnLst/>
              <a:rect l="l" t="t" r="r" b="b"/>
              <a:pathLst>
                <a:path w="635" h="255270">
                  <a:moveTo>
                    <a:pt x="0" y="255228"/>
                  </a:moveTo>
                  <a:lnTo>
                    <a:pt x="24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84" name="object 84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6400170" y="2579785"/>
            <a:ext cx="807555" cy="3068542"/>
          </a:xfrm>
          <a:prstGeom prst="rect">
            <a:avLst/>
          </a:prstGeom>
        </p:spPr>
      </p:pic>
      <p:grpSp>
        <p:nvGrpSpPr>
          <p:cNvPr id="85" name="object 85"/>
          <p:cNvGrpSpPr/>
          <p:nvPr/>
        </p:nvGrpSpPr>
        <p:grpSpPr>
          <a:xfrm>
            <a:off x="5237895" y="3611614"/>
            <a:ext cx="783590" cy="469265"/>
            <a:chOff x="5071640" y="3944121"/>
            <a:chExt cx="783590" cy="469265"/>
          </a:xfrm>
        </p:grpSpPr>
        <p:sp>
          <p:nvSpPr>
            <p:cNvPr id="86" name="object 86"/>
            <p:cNvSpPr/>
            <p:nvPr/>
          </p:nvSpPr>
          <p:spPr>
            <a:xfrm>
              <a:off x="5176541" y="4230977"/>
              <a:ext cx="193675" cy="127635"/>
            </a:xfrm>
            <a:custGeom>
              <a:avLst/>
              <a:gdLst/>
              <a:ahLst/>
              <a:cxnLst/>
              <a:rect l="l" t="t" r="r" b="b"/>
              <a:pathLst>
                <a:path w="193675" h="127635">
                  <a:moveTo>
                    <a:pt x="0" y="0"/>
                  </a:moveTo>
                  <a:lnTo>
                    <a:pt x="193623" y="127044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5427211" y="4054627"/>
              <a:ext cx="0" cy="255270"/>
            </a:xfrm>
            <a:custGeom>
              <a:avLst/>
              <a:gdLst/>
              <a:ahLst/>
              <a:cxnLst/>
              <a:rect l="l" t="t" r="r" b="b"/>
              <a:pathLst>
                <a:path h="255270">
                  <a:moveTo>
                    <a:pt x="1" y="254867"/>
                  </a:moveTo>
                  <a:lnTo>
                    <a:pt x="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5176541" y="4037058"/>
              <a:ext cx="209550" cy="122555"/>
            </a:xfrm>
            <a:custGeom>
              <a:avLst/>
              <a:gdLst/>
              <a:ahLst/>
              <a:cxnLst/>
              <a:rect l="l" t="t" r="r" b="b"/>
              <a:pathLst>
                <a:path w="209550" h="122554">
                  <a:moveTo>
                    <a:pt x="209193" y="0"/>
                  </a:moveTo>
                  <a:lnTo>
                    <a:pt x="0" y="122558"/>
                  </a:lnTo>
                </a:path>
              </a:pathLst>
            </a:custGeom>
            <a:ln w="28575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9" name="object 89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365401" y="4302798"/>
              <a:ext cx="126844" cy="110444"/>
            </a:xfrm>
            <a:prstGeom prst="rect">
              <a:avLst/>
            </a:prstGeom>
          </p:spPr>
        </p:pic>
        <p:sp>
          <p:nvSpPr>
            <p:cNvPr id="90" name="object 90"/>
            <p:cNvSpPr/>
            <p:nvPr/>
          </p:nvSpPr>
          <p:spPr>
            <a:xfrm>
              <a:off x="5076403" y="4144836"/>
              <a:ext cx="117475" cy="100965"/>
            </a:xfrm>
            <a:custGeom>
              <a:avLst/>
              <a:gdLst/>
              <a:ahLst/>
              <a:cxnLst/>
              <a:rect l="l" t="t" r="r" b="b"/>
              <a:pathLst>
                <a:path w="117475" h="100964">
                  <a:moveTo>
                    <a:pt x="58660" y="0"/>
                  </a:moveTo>
                  <a:lnTo>
                    <a:pt x="35827" y="3965"/>
                  </a:lnTo>
                  <a:lnTo>
                    <a:pt x="17181" y="14779"/>
                  </a:lnTo>
                  <a:lnTo>
                    <a:pt x="4609" y="30818"/>
                  </a:lnTo>
                  <a:lnTo>
                    <a:pt x="0" y="50459"/>
                  </a:lnTo>
                  <a:lnTo>
                    <a:pt x="4609" y="70100"/>
                  </a:lnTo>
                  <a:lnTo>
                    <a:pt x="17181" y="86139"/>
                  </a:lnTo>
                  <a:lnTo>
                    <a:pt x="35827" y="96953"/>
                  </a:lnTo>
                  <a:lnTo>
                    <a:pt x="58660" y="100919"/>
                  </a:lnTo>
                  <a:lnTo>
                    <a:pt x="81492" y="96953"/>
                  </a:lnTo>
                  <a:lnTo>
                    <a:pt x="100138" y="86139"/>
                  </a:lnTo>
                  <a:lnTo>
                    <a:pt x="112709" y="70100"/>
                  </a:lnTo>
                  <a:lnTo>
                    <a:pt x="117318" y="50459"/>
                  </a:lnTo>
                  <a:lnTo>
                    <a:pt x="112709" y="30818"/>
                  </a:lnTo>
                  <a:lnTo>
                    <a:pt x="100138" y="14779"/>
                  </a:lnTo>
                  <a:lnTo>
                    <a:pt x="81492" y="3965"/>
                  </a:lnTo>
                  <a:lnTo>
                    <a:pt x="5866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5076403" y="4144837"/>
              <a:ext cx="117475" cy="100965"/>
            </a:xfrm>
            <a:custGeom>
              <a:avLst/>
              <a:gdLst/>
              <a:ahLst/>
              <a:cxnLst/>
              <a:rect l="l" t="t" r="r" b="b"/>
              <a:pathLst>
                <a:path w="117475" h="100964">
                  <a:moveTo>
                    <a:pt x="58659" y="100919"/>
                  </a:moveTo>
                  <a:lnTo>
                    <a:pt x="35826" y="96953"/>
                  </a:lnTo>
                  <a:lnTo>
                    <a:pt x="17180" y="86139"/>
                  </a:lnTo>
                  <a:lnTo>
                    <a:pt x="4609" y="70100"/>
                  </a:lnTo>
                  <a:lnTo>
                    <a:pt x="0" y="50459"/>
                  </a:lnTo>
                  <a:lnTo>
                    <a:pt x="4609" y="30818"/>
                  </a:lnTo>
                  <a:lnTo>
                    <a:pt x="17180" y="14779"/>
                  </a:lnTo>
                  <a:lnTo>
                    <a:pt x="35826" y="3965"/>
                  </a:lnTo>
                  <a:lnTo>
                    <a:pt x="58659" y="0"/>
                  </a:lnTo>
                  <a:lnTo>
                    <a:pt x="81492" y="3965"/>
                  </a:lnTo>
                  <a:lnTo>
                    <a:pt x="100138" y="14779"/>
                  </a:lnTo>
                  <a:lnTo>
                    <a:pt x="112709" y="30818"/>
                  </a:lnTo>
                  <a:lnTo>
                    <a:pt x="117319" y="50459"/>
                  </a:lnTo>
                  <a:lnTo>
                    <a:pt x="112709" y="70100"/>
                  </a:lnTo>
                  <a:lnTo>
                    <a:pt x="100138" y="86139"/>
                  </a:lnTo>
                  <a:lnTo>
                    <a:pt x="81492" y="96953"/>
                  </a:lnTo>
                  <a:lnTo>
                    <a:pt x="58659" y="100919"/>
                  </a:lnTo>
                  <a:close/>
                </a:path>
              </a:pathLst>
            </a:custGeom>
            <a:ln w="9525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5368552" y="3950918"/>
              <a:ext cx="117475" cy="100965"/>
            </a:xfrm>
            <a:custGeom>
              <a:avLst/>
              <a:gdLst/>
              <a:ahLst/>
              <a:cxnLst/>
              <a:rect l="l" t="t" r="r" b="b"/>
              <a:pathLst>
                <a:path w="117475" h="100964">
                  <a:moveTo>
                    <a:pt x="58660" y="0"/>
                  </a:moveTo>
                  <a:lnTo>
                    <a:pt x="35826" y="3965"/>
                  </a:lnTo>
                  <a:lnTo>
                    <a:pt x="17180" y="14779"/>
                  </a:lnTo>
                  <a:lnTo>
                    <a:pt x="4609" y="30818"/>
                  </a:lnTo>
                  <a:lnTo>
                    <a:pt x="0" y="50459"/>
                  </a:lnTo>
                  <a:lnTo>
                    <a:pt x="4609" y="70100"/>
                  </a:lnTo>
                  <a:lnTo>
                    <a:pt x="17180" y="86139"/>
                  </a:lnTo>
                  <a:lnTo>
                    <a:pt x="35826" y="96953"/>
                  </a:lnTo>
                  <a:lnTo>
                    <a:pt x="58660" y="100919"/>
                  </a:lnTo>
                  <a:lnTo>
                    <a:pt x="81492" y="96953"/>
                  </a:lnTo>
                  <a:lnTo>
                    <a:pt x="100138" y="86139"/>
                  </a:lnTo>
                  <a:lnTo>
                    <a:pt x="112709" y="70100"/>
                  </a:lnTo>
                  <a:lnTo>
                    <a:pt x="117318" y="50459"/>
                  </a:lnTo>
                  <a:lnTo>
                    <a:pt x="112709" y="30818"/>
                  </a:lnTo>
                  <a:lnTo>
                    <a:pt x="100138" y="14779"/>
                  </a:lnTo>
                  <a:lnTo>
                    <a:pt x="81492" y="3965"/>
                  </a:lnTo>
                  <a:lnTo>
                    <a:pt x="5866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5368552" y="3950918"/>
              <a:ext cx="117475" cy="100965"/>
            </a:xfrm>
            <a:custGeom>
              <a:avLst/>
              <a:gdLst/>
              <a:ahLst/>
              <a:cxnLst/>
              <a:rect l="l" t="t" r="r" b="b"/>
              <a:pathLst>
                <a:path w="117475" h="100964">
                  <a:moveTo>
                    <a:pt x="58659" y="100919"/>
                  </a:moveTo>
                  <a:lnTo>
                    <a:pt x="35826" y="96953"/>
                  </a:lnTo>
                  <a:lnTo>
                    <a:pt x="17180" y="86139"/>
                  </a:lnTo>
                  <a:lnTo>
                    <a:pt x="4609" y="70100"/>
                  </a:lnTo>
                  <a:lnTo>
                    <a:pt x="0" y="50459"/>
                  </a:lnTo>
                  <a:lnTo>
                    <a:pt x="4609" y="30818"/>
                  </a:lnTo>
                  <a:lnTo>
                    <a:pt x="17180" y="14779"/>
                  </a:lnTo>
                  <a:lnTo>
                    <a:pt x="35826" y="3965"/>
                  </a:lnTo>
                  <a:lnTo>
                    <a:pt x="58659" y="0"/>
                  </a:lnTo>
                  <a:lnTo>
                    <a:pt x="81492" y="3965"/>
                  </a:lnTo>
                  <a:lnTo>
                    <a:pt x="100138" y="14779"/>
                  </a:lnTo>
                  <a:lnTo>
                    <a:pt x="112709" y="30818"/>
                  </a:lnTo>
                  <a:lnTo>
                    <a:pt x="117319" y="50459"/>
                  </a:lnTo>
                  <a:lnTo>
                    <a:pt x="112709" y="70100"/>
                  </a:lnTo>
                  <a:lnTo>
                    <a:pt x="100138" y="86139"/>
                  </a:lnTo>
                  <a:lnTo>
                    <a:pt x="81492" y="96953"/>
                  </a:lnTo>
                  <a:lnTo>
                    <a:pt x="58659" y="100919"/>
                  </a:lnTo>
                  <a:close/>
                </a:path>
              </a:pathLst>
            </a:custGeom>
            <a:ln w="9525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5485871" y="3999344"/>
              <a:ext cx="247015" cy="2540"/>
            </a:xfrm>
            <a:custGeom>
              <a:avLst/>
              <a:gdLst/>
              <a:ahLst/>
              <a:cxnLst/>
              <a:rect l="l" t="t" r="r" b="b"/>
              <a:pathLst>
                <a:path w="247014" h="2539">
                  <a:moveTo>
                    <a:pt x="-14287" y="1016"/>
                  </a:moveTo>
                  <a:lnTo>
                    <a:pt x="261113" y="1016"/>
                  </a:lnTo>
                </a:path>
              </a:pathLst>
            </a:custGeom>
            <a:ln w="30608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5" name="object 9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727910" y="4300268"/>
              <a:ext cx="126844" cy="110444"/>
            </a:xfrm>
            <a:prstGeom prst="rect">
              <a:avLst/>
            </a:prstGeom>
          </p:spPr>
        </p:pic>
        <p:pic>
          <p:nvPicPr>
            <p:cNvPr id="96" name="object 9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727934" y="3944121"/>
              <a:ext cx="126844" cy="110444"/>
            </a:xfrm>
            <a:prstGeom prst="rect">
              <a:avLst/>
            </a:prstGeom>
          </p:spPr>
        </p:pic>
        <p:sp>
          <p:nvSpPr>
            <p:cNvPr id="97" name="object 97"/>
            <p:cNvSpPr/>
            <p:nvPr/>
          </p:nvSpPr>
          <p:spPr>
            <a:xfrm>
              <a:off x="5791333" y="4049804"/>
              <a:ext cx="635" cy="255270"/>
            </a:xfrm>
            <a:custGeom>
              <a:avLst/>
              <a:gdLst/>
              <a:ahLst/>
              <a:cxnLst/>
              <a:rect l="l" t="t" r="r" b="b"/>
              <a:pathLst>
                <a:path w="635" h="255270">
                  <a:moveTo>
                    <a:pt x="0" y="255228"/>
                  </a:moveTo>
                  <a:lnTo>
                    <a:pt x="24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8" name="Title 31">
            <a:extLst>
              <a:ext uri="{FF2B5EF4-FFF2-40B4-BE49-F238E27FC236}">
                <a16:creationId xmlns:a16="http://schemas.microsoft.com/office/drawing/2014/main" id="{3AD9990C-D458-C83E-DF43-869E06E0B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260604"/>
            <a:ext cx="7886700" cy="707886"/>
          </a:xfrm>
        </p:spPr>
        <p:txBody>
          <a:bodyPr/>
          <a:lstStyle/>
          <a:p>
            <a:r>
              <a:rPr lang="en-US" dirty="0"/>
              <a:t>Graphlet Features</a:t>
            </a:r>
            <a:endParaRPr lang="en-AU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A6E8BA6-A5F3-4041-9488-04065CAB61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" y="1348742"/>
            <a:ext cx="8045842" cy="3142236"/>
          </a:xfrm>
          <a:prstGeom prst="rect">
            <a:avLst/>
          </a:prstGeom>
        </p:spPr>
      </p:pic>
      <p:sp>
        <p:nvSpPr>
          <p:cNvPr id="5" name="Title 31">
            <a:extLst>
              <a:ext uri="{FF2B5EF4-FFF2-40B4-BE49-F238E27FC236}">
                <a16:creationId xmlns:a16="http://schemas.microsoft.com/office/drawing/2014/main" id="{BB4CEE6D-AAC4-12C7-3457-C46A76D4E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260604"/>
            <a:ext cx="7886700" cy="707886"/>
          </a:xfrm>
        </p:spPr>
        <p:txBody>
          <a:bodyPr/>
          <a:lstStyle/>
          <a:p>
            <a:r>
              <a:rPr lang="en-US" dirty="0"/>
              <a:t>Graphlet Features</a:t>
            </a:r>
            <a:endParaRPr lang="en-AU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object 4"/>
              <p:cNvSpPr txBox="1"/>
              <p:nvPr/>
            </p:nvSpPr>
            <p:spPr>
              <a:xfrm>
                <a:off x="746321" y="1211138"/>
                <a:ext cx="7981315" cy="3344377"/>
              </a:xfrm>
              <a:prstGeom prst="rect">
                <a:avLst/>
              </a:prstGeom>
            </p:spPr>
            <p:txBody>
              <a:bodyPr vert="horz" wrap="square" lIns="0" tIns="33655" rIns="0" bIns="0" rtlCol="0">
                <a:spAutoFit/>
              </a:bodyPr>
              <a:lstStyle/>
              <a:p>
                <a:pPr marL="358140" marR="30480" indent="-320040">
                  <a:lnSpc>
                    <a:spcPts val="3790"/>
                  </a:lnSpc>
                  <a:spcBef>
                    <a:spcPts val="265"/>
                  </a:spcBef>
                  <a:buClr>
                    <a:srgbClr val="F0AD00"/>
                  </a:buClr>
                  <a:buSzPct val="81250"/>
                  <a:buFont typeface="Wingdings 2"/>
                  <a:buChar char=""/>
                  <a:tabLst>
                    <a:tab pos="357505" algn="l"/>
                    <a:tab pos="358140" algn="l"/>
                  </a:tabLst>
                </a:pPr>
                <a:r>
                  <a:rPr sz="2800" spc="-10" dirty="0">
                    <a:latin typeface="Calibri"/>
                    <a:cs typeface="Calibri"/>
                  </a:rPr>
                  <a:t>Given</a:t>
                </a:r>
                <a:r>
                  <a:rPr sz="2800" spc="-5" dirty="0">
                    <a:latin typeface="Calibri"/>
                    <a:cs typeface="Calibri"/>
                  </a:rPr>
                  <a:t> </a:t>
                </a:r>
                <a:r>
                  <a:rPr sz="2800" spc="-10" dirty="0">
                    <a:latin typeface="Calibri"/>
                    <a:cs typeface="Calibri"/>
                  </a:rPr>
                  <a:t>two graphs,</a:t>
                </a:r>
                <a:r>
                  <a:rPr sz="2800" spc="-5" dirty="0">
                    <a:latin typeface="Calibri"/>
                    <a:cs typeface="Calibri"/>
                  </a:rPr>
                  <a:t> </a:t>
                </a:r>
                <a:r>
                  <a:rPr sz="2800" dirty="0">
                    <a:latin typeface="Cambria Math"/>
                    <a:cs typeface="Cambria Math"/>
                  </a:rPr>
                  <a:t>𝐺</a:t>
                </a:r>
                <a:r>
                  <a:rPr sz="2800" spc="120" dirty="0">
                    <a:latin typeface="Cambria Math"/>
                    <a:cs typeface="Cambria Math"/>
                  </a:rPr>
                  <a:t> </a:t>
                </a:r>
                <a:r>
                  <a:rPr sz="2800" dirty="0">
                    <a:latin typeface="Calibri"/>
                    <a:cs typeface="Calibri"/>
                  </a:rPr>
                  <a:t>and </a:t>
                </a:r>
                <a:r>
                  <a:rPr sz="2800" spc="85" dirty="0">
                    <a:latin typeface="Cambria Math"/>
                    <a:cs typeface="Cambria Math"/>
                  </a:rPr>
                  <a:t>𝐺</a:t>
                </a:r>
                <a14:m>
                  <m:oMath xmlns:m="http://schemas.openxmlformats.org/officeDocument/2006/math">
                    <m:r>
                      <a:rPr lang="en-US" sz="3200" i="1" spc="127" baseline="28985" dirty="0">
                        <a:latin typeface="Cambria Math" panose="02040503050406030204" pitchFamily="18" charset="0"/>
                        <a:cs typeface="Cambria Math"/>
                      </a:rPr>
                      <m:t>′</m:t>
                    </m:r>
                  </m:oMath>
                </a14:m>
                <a:r>
                  <a:rPr sz="2800" spc="85" dirty="0">
                    <a:latin typeface="Calibri"/>
                    <a:cs typeface="Calibri"/>
                  </a:rPr>
                  <a:t>,</a:t>
                </a:r>
                <a:r>
                  <a:rPr sz="2800" spc="-10" dirty="0">
                    <a:latin typeface="Calibri"/>
                    <a:cs typeface="Calibri"/>
                  </a:rPr>
                  <a:t> graphlet </a:t>
                </a:r>
                <a:r>
                  <a:rPr sz="2800" spc="-20" dirty="0">
                    <a:latin typeface="Calibri"/>
                    <a:cs typeface="Calibri"/>
                  </a:rPr>
                  <a:t>kernel</a:t>
                </a:r>
                <a:r>
                  <a:rPr sz="2800" spc="-5" dirty="0">
                    <a:latin typeface="Calibri"/>
                    <a:cs typeface="Calibri"/>
                  </a:rPr>
                  <a:t> </a:t>
                </a:r>
                <a:r>
                  <a:rPr sz="2800" dirty="0">
                    <a:latin typeface="Calibri"/>
                    <a:cs typeface="Calibri"/>
                  </a:rPr>
                  <a:t>is </a:t>
                </a:r>
                <a:r>
                  <a:rPr sz="2800" spc="-710" dirty="0">
                    <a:latin typeface="Calibri"/>
                    <a:cs typeface="Calibri"/>
                  </a:rPr>
                  <a:t> </a:t>
                </a:r>
                <a:r>
                  <a:rPr sz="2800" spc="-10" dirty="0">
                    <a:latin typeface="Calibri"/>
                    <a:cs typeface="Calibri"/>
                  </a:rPr>
                  <a:t>computed</a:t>
                </a:r>
                <a:r>
                  <a:rPr sz="2800" dirty="0">
                    <a:latin typeface="Calibri"/>
                    <a:cs typeface="Calibri"/>
                  </a:rPr>
                  <a:t> as</a:t>
                </a:r>
              </a:p>
              <a:p>
                <a:pPr marR="200660" algn="ctr">
                  <a:spcBef>
                    <a:spcPts val="459"/>
                  </a:spcBef>
                  <a:tabLst>
                    <a:tab pos="464820" algn="l"/>
                    <a:tab pos="1575435" algn="l"/>
                  </a:tabLst>
                </a:pPr>
                <a:endParaRPr lang="en-US" sz="2800" baseline="1461" dirty="0">
                  <a:latin typeface="Cambria Math"/>
                  <a:cs typeface="Cambria Math"/>
                </a:endParaRPr>
              </a:p>
              <a:p>
                <a:pPr marL="358140" marR="69850" indent="-320040">
                  <a:lnSpc>
                    <a:spcPct val="101899"/>
                  </a:lnSpc>
                  <a:spcBef>
                    <a:spcPts val="3770"/>
                  </a:spcBef>
                  <a:buClr>
                    <a:srgbClr val="F0AD00"/>
                  </a:buClr>
                  <a:buSzPct val="81250"/>
                  <a:buFont typeface="Wingdings 2"/>
                  <a:buChar char=""/>
                  <a:tabLst>
                    <a:tab pos="357505" algn="l"/>
                    <a:tab pos="358140" algn="l"/>
                  </a:tabLst>
                </a:pPr>
                <a:r>
                  <a:rPr sz="2800" b="1" spc="-10" dirty="0">
                    <a:solidFill>
                      <a:srgbClr val="E66C7D"/>
                    </a:solidFill>
                    <a:latin typeface="Calibri"/>
                    <a:cs typeface="Calibri"/>
                  </a:rPr>
                  <a:t>Problem</a:t>
                </a:r>
                <a:r>
                  <a:rPr sz="2800" spc="-10" dirty="0">
                    <a:solidFill>
                      <a:srgbClr val="E66C7D"/>
                    </a:solidFill>
                    <a:latin typeface="Calibri"/>
                    <a:cs typeface="Calibri"/>
                  </a:rPr>
                  <a:t>: </a:t>
                </a:r>
                <a:r>
                  <a:rPr sz="2800" dirty="0">
                    <a:latin typeface="Calibri"/>
                    <a:cs typeface="Calibri"/>
                  </a:rPr>
                  <a:t>if </a:t>
                </a:r>
                <a:r>
                  <a:rPr sz="2800" dirty="0">
                    <a:latin typeface="Cambria Math"/>
                    <a:cs typeface="Cambria Math"/>
                  </a:rPr>
                  <a:t>𝐺 </a:t>
                </a:r>
                <a:r>
                  <a:rPr sz="2800" dirty="0">
                    <a:latin typeface="Calibri"/>
                    <a:cs typeface="Calibri"/>
                  </a:rPr>
                  <a:t>and </a:t>
                </a:r>
                <a:r>
                  <a:rPr sz="2800" spc="50" dirty="0">
                    <a:latin typeface="Cambria Math"/>
                    <a:cs typeface="Cambria Math"/>
                  </a:rPr>
                  <a:t>𝐺</a:t>
                </a:r>
                <a14:m>
                  <m:oMath xmlns:m="http://schemas.openxmlformats.org/officeDocument/2006/math">
                    <m:r>
                      <a:rPr lang="en-US" sz="3200" i="1" spc="75" baseline="27777" dirty="0">
                        <a:latin typeface="Cambria Math" panose="02040503050406030204" pitchFamily="18" charset="0"/>
                        <a:cs typeface="Cambria Math"/>
                      </a:rPr>
                      <m:t>′</m:t>
                    </m:r>
                  </m:oMath>
                </a14:m>
                <a:r>
                  <a:rPr sz="3200" spc="82" baseline="27777" dirty="0">
                    <a:latin typeface="Cambria Math"/>
                    <a:cs typeface="Cambria Math"/>
                  </a:rPr>
                  <a:t> </a:t>
                </a:r>
                <a:r>
                  <a:rPr sz="2800" spc="-20" dirty="0">
                    <a:latin typeface="Calibri"/>
                    <a:cs typeface="Calibri"/>
                  </a:rPr>
                  <a:t>have </a:t>
                </a:r>
                <a:r>
                  <a:rPr sz="2800" spc="-25" dirty="0">
                    <a:latin typeface="Calibri"/>
                    <a:cs typeface="Calibri"/>
                  </a:rPr>
                  <a:t>different </a:t>
                </a:r>
                <a:r>
                  <a:rPr sz="2800" spc="-15" dirty="0">
                    <a:latin typeface="Calibri"/>
                    <a:cs typeface="Calibri"/>
                  </a:rPr>
                  <a:t>sizes, </a:t>
                </a:r>
                <a:r>
                  <a:rPr sz="2800" spc="-5" dirty="0">
                    <a:latin typeface="Calibri"/>
                    <a:cs typeface="Calibri"/>
                  </a:rPr>
                  <a:t>that </a:t>
                </a:r>
                <a:r>
                  <a:rPr sz="2800" spc="-710" dirty="0">
                    <a:latin typeface="Calibri"/>
                    <a:cs typeface="Calibri"/>
                  </a:rPr>
                  <a:t> </a:t>
                </a:r>
                <a:r>
                  <a:rPr sz="2800" dirty="0">
                    <a:latin typeface="Calibri"/>
                    <a:cs typeface="Calibri"/>
                  </a:rPr>
                  <a:t>will </a:t>
                </a:r>
                <a:r>
                  <a:rPr sz="2800" spc="-15" dirty="0">
                    <a:latin typeface="Calibri"/>
                    <a:cs typeface="Calibri"/>
                  </a:rPr>
                  <a:t>greatly</a:t>
                </a:r>
                <a:r>
                  <a:rPr sz="2800" dirty="0">
                    <a:latin typeface="Calibri"/>
                    <a:cs typeface="Calibri"/>
                  </a:rPr>
                  <a:t> </a:t>
                </a:r>
                <a:r>
                  <a:rPr sz="2800" spc="-35" dirty="0">
                    <a:latin typeface="Calibri"/>
                    <a:cs typeface="Calibri"/>
                  </a:rPr>
                  <a:t>skew</a:t>
                </a:r>
                <a:r>
                  <a:rPr sz="2800" dirty="0">
                    <a:latin typeface="Calibri"/>
                    <a:cs typeface="Calibri"/>
                  </a:rPr>
                  <a:t> the</a:t>
                </a:r>
                <a:r>
                  <a:rPr sz="2800" spc="-10" dirty="0">
                    <a:latin typeface="Calibri"/>
                    <a:cs typeface="Calibri"/>
                  </a:rPr>
                  <a:t> value.</a:t>
                </a:r>
                <a:endParaRPr sz="2800" dirty="0">
                  <a:latin typeface="Calibri"/>
                  <a:cs typeface="Calibri"/>
                </a:endParaRPr>
              </a:p>
              <a:p>
                <a:pPr marL="358140" indent="-320040">
                  <a:lnSpc>
                    <a:spcPts val="3790"/>
                  </a:lnSpc>
                  <a:buClr>
                    <a:srgbClr val="F0AD00"/>
                  </a:buClr>
                  <a:buSzPct val="81250"/>
                  <a:buFont typeface="Wingdings 2"/>
                  <a:buChar char=""/>
                  <a:tabLst>
                    <a:tab pos="357505" algn="l"/>
                    <a:tab pos="358140" algn="l"/>
                  </a:tabLst>
                </a:pPr>
                <a:r>
                  <a:rPr sz="2800" b="1" spc="-5" dirty="0">
                    <a:solidFill>
                      <a:srgbClr val="E66C7D"/>
                    </a:solidFill>
                    <a:latin typeface="Calibri"/>
                    <a:cs typeface="Calibri"/>
                  </a:rPr>
                  <a:t>Solution</a:t>
                </a:r>
                <a:r>
                  <a:rPr sz="2800" spc="-5" dirty="0">
                    <a:solidFill>
                      <a:srgbClr val="E66C7D"/>
                    </a:solidFill>
                    <a:latin typeface="Calibri"/>
                    <a:cs typeface="Calibri"/>
                  </a:rPr>
                  <a:t>:</a:t>
                </a:r>
                <a:r>
                  <a:rPr sz="2800" dirty="0">
                    <a:solidFill>
                      <a:srgbClr val="E66C7D"/>
                    </a:solidFill>
                    <a:latin typeface="Calibri"/>
                    <a:cs typeface="Calibri"/>
                  </a:rPr>
                  <a:t> </a:t>
                </a:r>
                <a:r>
                  <a:rPr sz="2800" spc="-10" dirty="0">
                    <a:latin typeface="Calibri"/>
                    <a:cs typeface="Calibri"/>
                  </a:rPr>
                  <a:t>normalize</a:t>
                </a:r>
                <a:r>
                  <a:rPr sz="2800" spc="-5" dirty="0">
                    <a:latin typeface="Calibri"/>
                    <a:cs typeface="Calibri"/>
                  </a:rPr>
                  <a:t> each</a:t>
                </a:r>
                <a:r>
                  <a:rPr sz="2800" spc="5" dirty="0">
                    <a:latin typeface="Calibri"/>
                    <a:cs typeface="Calibri"/>
                  </a:rPr>
                  <a:t> </a:t>
                </a:r>
                <a:r>
                  <a:rPr sz="2800" spc="-25" dirty="0">
                    <a:latin typeface="Calibri"/>
                    <a:cs typeface="Calibri"/>
                  </a:rPr>
                  <a:t>feature</a:t>
                </a:r>
                <a:r>
                  <a:rPr sz="2800" spc="-5" dirty="0">
                    <a:latin typeface="Calibri"/>
                    <a:cs typeface="Calibri"/>
                  </a:rPr>
                  <a:t> </a:t>
                </a:r>
                <a:r>
                  <a:rPr sz="2800" spc="-15" dirty="0">
                    <a:latin typeface="Calibri"/>
                    <a:cs typeface="Calibri"/>
                  </a:rPr>
                  <a:t>vector</a:t>
                </a:r>
                <a:endParaRPr sz="2800" dirty="0">
                  <a:latin typeface="Calibri"/>
                  <a:cs typeface="Calibri"/>
                </a:endParaRPr>
              </a:p>
            </p:txBody>
          </p:sp>
        </mc:Choice>
        <mc:Fallback xmlns="">
          <p:sp>
            <p:nvSpPr>
              <p:cNvPr id="4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321" y="1211138"/>
                <a:ext cx="7981315" cy="3344377"/>
              </a:xfrm>
              <a:prstGeom prst="rect">
                <a:avLst/>
              </a:prstGeom>
              <a:blipFill>
                <a:blip r:embed="rId3"/>
                <a:stretch>
                  <a:fillRect l="-1450" t="-2007" b="-255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Picture 17">
            <a:extLst>
              <a:ext uri="{FF2B5EF4-FFF2-40B4-BE49-F238E27FC236}">
                <a16:creationId xmlns:a16="http://schemas.microsoft.com/office/drawing/2014/main" id="{EBF9FA4B-4EEA-4CE7-8843-109747AB03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8650" y="2336315"/>
            <a:ext cx="3988237" cy="73675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E287AC1-8AAB-4C45-9B77-20F1404478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4294" y="4611255"/>
            <a:ext cx="7756948" cy="1370962"/>
          </a:xfrm>
          <a:prstGeom prst="rect">
            <a:avLst/>
          </a:prstGeom>
        </p:spPr>
      </p:pic>
      <p:sp>
        <p:nvSpPr>
          <p:cNvPr id="6" name="Title 31">
            <a:extLst>
              <a:ext uri="{FF2B5EF4-FFF2-40B4-BE49-F238E27FC236}">
                <a16:creationId xmlns:a16="http://schemas.microsoft.com/office/drawing/2014/main" id="{6A7665E2-BCB0-7ED1-DBA2-298EF5B7C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260604"/>
            <a:ext cx="7886700" cy="707886"/>
          </a:xfrm>
        </p:spPr>
        <p:txBody>
          <a:bodyPr/>
          <a:lstStyle/>
          <a:p>
            <a:r>
              <a:rPr lang="en-US" dirty="0"/>
              <a:t>Graphlet Kernel</a:t>
            </a:r>
            <a:endParaRPr lang="en-AU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body" sz="quarter" idx="4294967295"/>
          </p:nvPr>
        </p:nvSpPr>
        <p:spPr>
          <a:xfrm>
            <a:off x="704557" y="1129524"/>
            <a:ext cx="8183731" cy="459895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 indent="0">
              <a:lnSpc>
                <a:spcPct val="100000"/>
              </a:lnSpc>
              <a:spcBef>
                <a:spcPts val="100"/>
              </a:spcBef>
              <a:buClr>
                <a:srgbClr val="F0AD00"/>
              </a:buClr>
              <a:buSzPct val="81250"/>
              <a:buNone/>
              <a:tabLst>
                <a:tab pos="344805" algn="l"/>
                <a:tab pos="345440" algn="l"/>
              </a:tabLst>
            </a:pPr>
            <a:r>
              <a:rPr lang="en-US" b="1" spc="-10" dirty="0">
                <a:solidFill>
                  <a:srgbClr val="C00000"/>
                </a:solidFill>
              </a:rPr>
              <a:t>Limitations</a:t>
            </a:r>
            <a:r>
              <a:rPr lang="en-US" spc="-10" dirty="0"/>
              <a:t>:</a:t>
            </a:r>
            <a:r>
              <a:rPr lang="en-US" spc="5" dirty="0"/>
              <a:t> </a:t>
            </a:r>
            <a:r>
              <a:rPr lang="en-US" spc="-5" dirty="0"/>
              <a:t>Counting</a:t>
            </a:r>
            <a:r>
              <a:rPr lang="en-US" spc="5" dirty="0"/>
              <a:t> </a:t>
            </a:r>
            <a:r>
              <a:rPr lang="en-US" spc="-10" dirty="0"/>
              <a:t>graphlets</a:t>
            </a:r>
            <a:r>
              <a:rPr lang="en-US" dirty="0"/>
              <a:t> is</a:t>
            </a:r>
            <a:r>
              <a:rPr lang="en-US" spc="-5" dirty="0"/>
              <a:t> </a:t>
            </a:r>
            <a:r>
              <a:rPr lang="en-US" spc="-15" dirty="0">
                <a:solidFill>
                  <a:srgbClr val="C00000"/>
                </a:solidFill>
              </a:rPr>
              <a:t>expensive!</a:t>
            </a:r>
          </a:p>
          <a:p>
            <a:pPr marL="345440" indent="-320040">
              <a:lnSpc>
                <a:spcPct val="100000"/>
              </a:lnSpc>
              <a:spcBef>
                <a:spcPts val="100"/>
              </a:spcBef>
              <a:buClr>
                <a:srgbClr val="F0AD00"/>
              </a:buClr>
              <a:buSzPct val="81250"/>
              <a:buFont typeface="Wingdings 2"/>
              <a:buChar char=""/>
              <a:tabLst>
                <a:tab pos="344805" algn="l"/>
                <a:tab pos="345440" algn="l"/>
              </a:tabLst>
            </a:pPr>
            <a:r>
              <a:rPr spc="-5" dirty="0"/>
              <a:t>Counting </a:t>
            </a:r>
            <a:r>
              <a:rPr spc="-15" dirty="0"/>
              <a:t>size-</a:t>
            </a:r>
            <a:r>
              <a:rPr spc="-15" dirty="0">
                <a:latin typeface="Cambria Math"/>
                <a:cs typeface="Cambria Math"/>
              </a:rPr>
              <a:t>𝑘</a:t>
            </a:r>
            <a:r>
              <a:rPr spc="110" dirty="0">
                <a:latin typeface="Cambria Math"/>
                <a:cs typeface="Cambria Math"/>
              </a:rPr>
              <a:t> </a:t>
            </a:r>
            <a:r>
              <a:rPr spc="-10" dirty="0"/>
              <a:t>graphlets</a:t>
            </a:r>
            <a:r>
              <a:rPr dirty="0"/>
              <a:t> </a:t>
            </a:r>
            <a:r>
              <a:rPr spc="-25" dirty="0"/>
              <a:t>for</a:t>
            </a:r>
            <a:r>
              <a:rPr spc="-5" dirty="0"/>
              <a:t> </a:t>
            </a:r>
            <a:r>
              <a:rPr dirty="0"/>
              <a:t>a</a:t>
            </a:r>
            <a:r>
              <a:rPr spc="5" dirty="0"/>
              <a:t> </a:t>
            </a:r>
            <a:r>
              <a:rPr spc="-15" dirty="0"/>
              <a:t>graph</a:t>
            </a:r>
            <a:r>
              <a:rPr spc="5" dirty="0"/>
              <a:t> </a:t>
            </a:r>
            <a:r>
              <a:rPr spc="-5" dirty="0"/>
              <a:t>with</a:t>
            </a:r>
            <a:r>
              <a:rPr spc="5" dirty="0"/>
              <a:t> </a:t>
            </a:r>
            <a:r>
              <a:rPr spc="-25" dirty="0"/>
              <a:t>size</a:t>
            </a:r>
            <a:r>
              <a:rPr spc="-10" dirty="0"/>
              <a:t> </a:t>
            </a:r>
            <a:r>
              <a:rPr dirty="0">
                <a:latin typeface="Cambria Math"/>
                <a:cs typeface="Cambria Math"/>
              </a:rPr>
              <a:t>𝑛</a:t>
            </a:r>
          </a:p>
          <a:p>
            <a:pPr marL="802640" lvl="1">
              <a:lnSpc>
                <a:spcPts val="3815"/>
              </a:lnSpc>
              <a:spcBef>
                <a:spcPts val="165"/>
              </a:spcBef>
            </a:pPr>
            <a:r>
              <a:rPr spc="-5" dirty="0"/>
              <a:t>by</a:t>
            </a:r>
            <a:r>
              <a:rPr spc="-10" dirty="0"/>
              <a:t> enumeration</a:t>
            </a:r>
            <a:r>
              <a:rPr dirty="0"/>
              <a:t> </a:t>
            </a:r>
            <a:r>
              <a:rPr spc="-35" dirty="0"/>
              <a:t>takes</a:t>
            </a:r>
            <a:r>
              <a:rPr spc="-15" dirty="0"/>
              <a:t> </a:t>
            </a:r>
            <a:r>
              <a:rPr spc="395" dirty="0">
                <a:latin typeface="Cambria Math"/>
                <a:cs typeface="Cambria Math"/>
              </a:rPr>
              <a:t>𝑛</a:t>
            </a:r>
            <a:r>
              <a:rPr lang="en-US" i="1" spc="592" baseline="28985" dirty="0">
                <a:latin typeface="Cambria Math"/>
                <a:cs typeface="Cambria Math"/>
              </a:rPr>
              <a:t>k</a:t>
            </a:r>
            <a:r>
              <a:rPr spc="395" dirty="0">
                <a:latin typeface="Cambria Math"/>
                <a:cs typeface="Cambria Math"/>
              </a:rPr>
              <a:t>.</a:t>
            </a:r>
            <a:endParaRPr dirty="0">
              <a:latin typeface="Cambria Math"/>
              <a:cs typeface="Cambria Math"/>
            </a:endParaRPr>
          </a:p>
          <a:p>
            <a:pPr marL="345440" marR="422275" indent="-320040">
              <a:lnSpc>
                <a:spcPts val="3820"/>
              </a:lnSpc>
              <a:spcBef>
                <a:spcPts val="120"/>
              </a:spcBef>
              <a:buClr>
                <a:srgbClr val="F0AD00"/>
              </a:buClr>
              <a:buSzPct val="81250"/>
              <a:buFont typeface="Wingdings 2"/>
              <a:buChar char=""/>
              <a:tabLst>
                <a:tab pos="344805" algn="l"/>
                <a:tab pos="345440" algn="l"/>
              </a:tabLst>
            </a:pPr>
            <a:r>
              <a:rPr dirty="0"/>
              <a:t>This</a:t>
            </a:r>
            <a:r>
              <a:rPr spc="-5" dirty="0"/>
              <a:t> </a:t>
            </a:r>
            <a:r>
              <a:rPr dirty="0"/>
              <a:t>is</a:t>
            </a:r>
            <a:r>
              <a:rPr spc="-5" dirty="0"/>
              <a:t> </a:t>
            </a:r>
            <a:r>
              <a:rPr spc="-10" dirty="0"/>
              <a:t>unavoidable </a:t>
            </a:r>
            <a:r>
              <a:rPr dirty="0"/>
              <a:t>in</a:t>
            </a:r>
            <a:r>
              <a:rPr spc="10" dirty="0"/>
              <a:t> </a:t>
            </a:r>
            <a:r>
              <a:rPr dirty="0"/>
              <a:t>the</a:t>
            </a:r>
            <a:r>
              <a:rPr spc="-5" dirty="0"/>
              <a:t> </a:t>
            </a:r>
            <a:r>
              <a:rPr spc="-30" dirty="0"/>
              <a:t>worst-case</a:t>
            </a:r>
            <a:r>
              <a:rPr spc="-5" dirty="0"/>
              <a:t> since</a:t>
            </a:r>
            <a:r>
              <a:rPr dirty="0"/>
              <a:t> </a:t>
            </a:r>
            <a:r>
              <a:rPr spc="-10" dirty="0">
                <a:solidFill>
                  <a:srgbClr val="008000"/>
                </a:solidFill>
              </a:rPr>
              <a:t>subgraph</a:t>
            </a:r>
            <a:r>
              <a:rPr dirty="0">
                <a:solidFill>
                  <a:srgbClr val="008000"/>
                </a:solidFill>
              </a:rPr>
              <a:t> isomorphism </a:t>
            </a:r>
            <a:r>
              <a:rPr spc="-20" dirty="0">
                <a:solidFill>
                  <a:srgbClr val="008000"/>
                </a:solidFill>
              </a:rPr>
              <a:t>test</a:t>
            </a:r>
            <a:r>
              <a:rPr spc="-10" dirty="0">
                <a:solidFill>
                  <a:srgbClr val="008000"/>
                </a:solidFill>
              </a:rPr>
              <a:t> </a:t>
            </a:r>
            <a:r>
              <a:rPr spc="10" dirty="0"/>
              <a:t>(judging</a:t>
            </a:r>
            <a:r>
              <a:rPr dirty="0"/>
              <a:t> </a:t>
            </a:r>
            <a:r>
              <a:rPr spc="-5" dirty="0"/>
              <a:t>whether</a:t>
            </a:r>
            <a:r>
              <a:rPr spc="-10" dirty="0"/>
              <a:t> </a:t>
            </a:r>
            <a:r>
              <a:rPr dirty="0"/>
              <a:t>a</a:t>
            </a:r>
          </a:p>
          <a:p>
            <a:pPr marL="802640" lvl="1">
              <a:lnSpc>
                <a:spcPts val="3750"/>
              </a:lnSpc>
            </a:pPr>
            <a:r>
              <a:rPr spc="-15" dirty="0"/>
              <a:t>graph</a:t>
            </a:r>
            <a:r>
              <a:rPr dirty="0"/>
              <a:t> is</a:t>
            </a:r>
            <a:r>
              <a:rPr spc="-10" dirty="0"/>
              <a:t> </a:t>
            </a:r>
            <a:r>
              <a:rPr dirty="0"/>
              <a:t>a </a:t>
            </a:r>
            <a:r>
              <a:rPr spc="-10" dirty="0"/>
              <a:t>subgraph</a:t>
            </a:r>
            <a:r>
              <a:rPr spc="5" dirty="0"/>
              <a:t> </a:t>
            </a:r>
            <a:r>
              <a:rPr dirty="0"/>
              <a:t>of</a:t>
            </a:r>
            <a:r>
              <a:rPr spc="-5" dirty="0"/>
              <a:t> </a:t>
            </a:r>
            <a:r>
              <a:rPr dirty="0"/>
              <a:t>another</a:t>
            </a:r>
            <a:r>
              <a:rPr spc="-10" dirty="0"/>
              <a:t> graph)</a:t>
            </a:r>
            <a:r>
              <a:rPr spc="5" dirty="0"/>
              <a:t> </a:t>
            </a:r>
            <a:r>
              <a:rPr dirty="0"/>
              <a:t>is</a:t>
            </a:r>
            <a:r>
              <a:rPr spc="-25" dirty="0"/>
              <a:t> </a:t>
            </a:r>
            <a:r>
              <a:rPr b="1" spc="-20" dirty="0">
                <a:solidFill>
                  <a:srgbClr val="C00000"/>
                </a:solidFill>
              </a:rPr>
              <a:t>NP-hard</a:t>
            </a:r>
            <a:r>
              <a:rPr spc="-20" dirty="0"/>
              <a:t>.</a:t>
            </a:r>
          </a:p>
          <a:p>
            <a:pPr marL="345440" indent="-320040">
              <a:lnSpc>
                <a:spcPts val="3829"/>
              </a:lnSpc>
              <a:buClr>
                <a:srgbClr val="F0AD00"/>
              </a:buClr>
              <a:buSzPct val="81250"/>
              <a:buFont typeface="Wingdings 2"/>
              <a:buChar char=""/>
              <a:tabLst>
                <a:tab pos="344805" algn="l"/>
                <a:tab pos="345440" algn="l"/>
              </a:tabLst>
            </a:pPr>
            <a:r>
              <a:rPr dirty="0">
                <a:solidFill>
                  <a:srgbClr val="008000"/>
                </a:solidFill>
              </a:rPr>
              <a:t>If</a:t>
            </a:r>
            <a:r>
              <a:rPr spc="-5" dirty="0">
                <a:solidFill>
                  <a:srgbClr val="008000"/>
                </a:solidFill>
              </a:rPr>
              <a:t> </a:t>
            </a:r>
            <a:r>
              <a:rPr dirty="0">
                <a:solidFill>
                  <a:srgbClr val="008000"/>
                </a:solidFill>
              </a:rPr>
              <a:t>a</a:t>
            </a:r>
            <a:r>
              <a:rPr spc="5" dirty="0">
                <a:solidFill>
                  <a:srgbClr val="008000"/>
                </a:solidFill>
              </a:rPr>
              <a:t> </a:t>
            </a:r>
            <a:r>
              <a:rPr spc="-40" dirty="0">
                <a:solidFill>
                  <a:srgbClr val="008000"/>
                </a:solidFill>
              </a:rPr>
              <a:t>graph’s</a:t>
            </a:r>
            <a:r>
              <a:rPr spc="-5" dirty="0">
                <a:solidFill>
                  <a:srgbClr val="008000"/>
                </a:solidFill>
              </a:rPr>
              <a:t> node</a:t>
            </a:r>
            <a:r>
              <a:rPr spc="-10" dirty="0">
                <a:solidFill>
                  <a:srgbClr val="008000"/>
                </a:solidFill>
              </a:rPr>
              <a:t> degree</a:t>
            </a:r>
            <a:r>
              <a:rPr spc="-5" dirty="0">
                <a:solidFill>
                  <a:srgbClr val="008000"/>
                </a:solidFill>
              </a:rPr>
              <a:t> </a:t>
            </a:r>
            <a:r>
              <a:rPr dirty="0">
                <a:solidFill>
                  <a:srgbClr val="008000"/>
                </a:solidFill>
              </a:rPr>
              <a:t>is</a:t>
            </a:r>
            <a:r>
              <a:rPr spc="-5" dirty="0">
                <a:solidFill>
                  <a:srgbClr val="008000"/>
                </a:solidFill>
              </a:rPr>
              <a:t> bounded</a:t>
            </a:r>
            <a:r>
              <a:rPr spc="5" dirty="0">
                <a:solidFill>
                  <a:srgbClr val="008000"/>
                </a:solidFill>
              </a:rPr>
              <a:t> </a:t>
            </a:r>
            <a:r>
              <a:rPr spc="-5" dirty="0">
                <a:solidFill>
                  <a:srgbClr val="008000"/>
                </a:solidFill>
              </a:rPr>
              <a:t>by</a:t>
            </a:r>
            <a:r>
              <a:rPr spc="15" dirty="0">
                <a:solidFill>
                  <a:srgbClr val="008000"/>
                </a:solidFill>
              </a:rPr>
              <a:t> </a:t>
            </a:r>
            <a:r>
              <a:rPr spc="45" dirty="0">
                <a:solidFill>
                  <a:srgbClr val="008000"/>
                </a:solidFill>
                <a:latin typeface="Cambria Math"/>
                <a:cs typeface="Cambria Math"/>
              </a:rPr>
              <a:t>𝑑</a:t>
            </a:r>
            <a:r>
              <a:rPr spc="45" dirty="0"/>
              <a:t>,</a:t>
            </a:r>
            <a:r>
              <a:rPr spc="-5" dirty="0"/>
              <a:t> </a:t>
            </a:r>
            <a:r>
              <a:rPr dirty="0"/>
              <a:t>an</a:t>
            </a:r>
          </a:p>
          <a:p>
            <a:pPr marL="802640" marR="1155700" lvl="1">
              <a:lnSpc>
                <a:spcPts val="3910"/>
              </a:lnSpc>
              <a:spcBef>
                <a:spcPts val="120"/>
              </a:spcBef>
            </a:pPr>
            <a:r>
              <a:rPr spc="265" dirty="0">
                <a:latin typeface="Cambria Math"/>
                <a:cs typeface="Cambria Math"/>
              </a:rPr>
              <a:t>𝑂(𝑛𝑑</a:t>
            </a:r>
            <a:r>
              <a:rPr lang="en-US" i="1" spc="397" baseline="28985" dirty="0">
                <a:latin typeface="Cambria Math"/>
                <a:cs typeface="Cambria Math"/>
              </a:rPr>
              <a:t>k-1</a:t>
            </a:r>
            <a:r>
              <a:rPr spc="397" baseline="28985" dirty="0">
                <a:latin typeface="Cambria Math"/>
                <a:cs typeface="Cambria Math"/>
              </a:rPr>
              <a:t>)</a:t>
            </a:r>
            <a:r>
              <a:rPr spc="265" dirty="0">
                <a:latin typeface="Cambria Math"/>
                <a:cs typeface="Cambria Math"/>
              </a:rPr>
              <a:t>)</a:t>
            </a:r>
            <a:r>
              <a:rPr spc="-20" dirty="0">
                <a:latin typeface="Cambria Math"/>
                <a:cs typeface="Cambria Math"/>
              </a:rPr>
              <a:t> </a:t>
            </a:r>
            <a:r>
              <a:rPr spc="-5" dirty="0"/>
              <a:t>algorithm</a:t>
            </a:r>
            <a:r>
              <a:rPr dirty="0"/>
              <a:t> </a:t>
            </a:r>
            <a:r>
              <a:rPr spc="-20" dirty="0"/>
              <a:t>exists</a:t>
            </a:r>
            <a:r>
              <a:rPr spc="-15" dirty="0"/>
              <a:t> to</a:t>
            </a:r>
            <a:r>
              <a:rPr spc="-5" dirty="0"/>
              <a:t> </a:t>
            </a:r>
            <a:r>
              <a:rPr spc="-10" dirty="0"/>
              <a:t>count </a:t>
            </a:r>
            <a:r>
              <a:rPr dirty="0"/>
              <a:t>all the </a:t>
            </a:r>
            <a:r>
              <a:rPr spc="-710" dirty="0"/>
              <a:t> </a:t>
            </a:r>
            <a:r>
              <a:rPr spc="-10" dirty="0"/>
              <a:t>graphlets</a:t>
            </a:r>
            <a:r>
              <a:rPr spc="-5" dirty="0"/>
              <a:t> </a:t>
            </a:r>
            <a:r>
              <a:rPr dirty="0"/>
              <a:t>of </a:t>
            </a:r>
            <a:r>
              <a:rPr spc="-25" dirty="0"/>
              <a:t>size</a:t>
            </a:r>
            <a:r>
              <a:rPr spc="-5" dirty="0"/>
              <a:t> </a:t>
            </a:r>
            <a:r>
              <a:rPr spc="45" dirty="0">
                <a:latin typeface="Cambria Math"/>
                <a:cs typeface="Cambria Math"/>
              </a:rPr>
              <a:t>𝑘</a:t>
            </a:r>
            <a:r>
              <a:rPr spc="45" dirty="0"/>
              <a:t>.</a:t>
            </a:r>
            <a:endParaRPr dirty="0">
              <a:latin typeface="Cambria Math"/>
              <a:cs typeface="Cambria Math"/>
            </a:endParaRPr>
          </a:p>
        </p:txBody>
      </p:sp>
      <p:sp>
        <p:nvSpPr>
          <p:cNvPr id="5" name="Title 31">
            <a:extLst>
              <a:ext uri="{FF2B5EF4-FFF2-40B4-BE49-F238E27FC236}">
                <a16:creationId xmlns:a16="http://schemas.microsoft.com/office/drawing/2014/main" id="{B55CBF28-053D-71F0-02E6-CCDEE0DC4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260604"/>
            <a:ext cx="7886700" cy="707886"/>
          </a:xfrm>
        </p:spPr>
        <p:txBody>
          <a:bodyPr/>
          <a:lstStyle/>
          <a:p>
            <a:r>
              <a:rPr lang="en-US" dirty="0"/>
              <a:t>Graphlet Kernel</a:t>
            </a:r>
            <a:endParaRPr lang="en-AU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708660" y="1371383"/>
            <a:ext cx="7749540" cy="3865802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332740" marR="1082675" indent="-320040">
              <a:lnSpc>
                <a:spcPts val="3790"/>
              </a:lnSpc>
              <a:spcBef>
                <a:spcPts val="265"/>
              </a:spcBef>
              <a:buClr>
                <a:srgbClr val="F0AD00"/>
              </a:buClr>
              <a:buSzPct val="81250"/>
              <a:buFont typeface="Wingdings 2"/>
              <a:buChar char=""/>
              <a:tabLst>
                <a:tab pos="332105" algn="l"/>
                <a:tab pos="332740" algn="l"/>
                <a:tab pos="2561590" algn="l"/>
              </a:tabLst>
            </a:pPr>
            <a:r>
              <a:rPr sz="3200" b="1" spc="-5" dirty="0">
                <a:solidFill>
                  <a:srgbClr val="6BB76D"/>
                </a:solidFill>
                <a:latin typeface="Calibri"/>
                <a:cs typeface="Calibri"/>
              </a:rPr>
              <a:t>Goal</a:t>
            </a:r>
            <a:r>
              <a:rPr sz="3200" spc="-5" dirty="0">
                <a:solidFill>
                  <a:srgbClr val="6BB76D"/>
                </a:solidFill>
                <a:latin typeface="Calibri"/>
                <a:cs typeface="Calibri"/>
              </a:rPr>
              <a:t>:</a:t>
            </a:r>
            <a:r>
              <a:rPr sz="3200" dirty="0">
                <a:solidFill>
                  <a:srgbClr val="6BB76D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6BB76D"/>
                </a:solidFill>
                <a:latin typeface="Calibri"/>
                <a:cs typeface="Calibri"/>
              </a:rPr>
              <a:t>design</a:t>
            </a:r>
            <a:r>
              <a:rPr sz="3200" dirty="0">
                <a:solidFill>
                  <a:srgbClr val="6BB76D"/>
                </a:solidFill>
                <a:latin typeface="Calibri"/>
                <a:cs typeface="Calibri"/>
              </a:rPr>
              <a:t> an</a:t>
            </a:r>
            <a:r>
              <a:rPr sz="3200" spc="5" dirty="0">
                <a:solidFill>
                  <a:srgbClr val="6BB76D"/>
                </a:solidFill>
                <a:latin typeface="Calibri"/>
                <a:cs typeface="Calibri"/>
              </a:rPr>
              <a:t> </a:t>
            </a:r>
            <a:r>
              <a:rPr sz="3200" spc="-15" dirty="0">
                <a:solidFill>
                  <a:srgbClr val="6BB76D"/>
                </a:solidFill>
                <a:latin typeface="Calibri"/>
                <a:cs typeface="Calibri"/>
              </a:rPr>
              <a:t>efficient</a:t>
            </a:r>
            <a:r>
              <a:rPr sz="3200" spc="-5" dirty="0">
                <a:solidFill>
                  <a:srgbClr val="6BB76D"/>
                </a:solidFill>
                <a:latin typeface="Calibri"/>
                <a:cs typeface="Calibri"/>
              </a:rPr>
              <a:t> </a:t>
            </a:r>
            <a:br>
              <a:rPr lang="en-US" sz="3200" spc="-5" dirty="0">
                <a:solidFill>
                  <a:srgbClr val="6BB76D"/>
                </a:solidFill>
                <a:latin typeface="Calibri"/>
                <a:cs typeface="Calibri"/>
              </a:rPr>
            </a:br>
            <a:r>
              <a:rPr sz="3200" spc="-15" dirty="0">
                <a:solidFill>
                  <a:srgbClr val="6BB76D"/>
                </a:solidFill>
                <a:latin typeface="Calibri"/>
                <a:cs typeface="Calibri"/>
              </a:rPr>
              <a:t>graph</a:t>
            </a:r>
            <a:r>
              <a:rPr sz="3200" spc="5" dirty="0">
                <a:solidFill>
                  <a:srgbClr val="6BB76D"/>
                </a:solidFill>
                <a:latin typeface="Calibri"/>
                <a:cs typeface="Calibri"/>
              </a:rPr>
              <a:t> </a:t>
            </a:r>
            <a:r>
              <a:rPr sz="3200" spc="-25" dirty="0">
                <a:solidFill>
                  <a:srgbClr val="6BB76D"/>
                </a:solidFill>
                <a:latin typeface="Calibri"/>
                <a:cs typeface="Calibri"/>
              </a:rPr>
              <a:t>feature</a:t>
            </a:r>
            <a:r>
              <a:rPr sz="3200" spc="-710" dirty="0">
                <a:solidFill>
                  <a:srgbClr val="6BB76D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6BB76D"/>
                </a:solidFill>
                <a:latin typeface="Calibri"/>
                <a:cs typeface="Calibri"/>
              </a:rPr>
              <a:t>descriptor</a:t>
            </a:r>
            <a:r>
              <a:rPr sz="3200" spc="10" dirty="0">
                <a:solidFill>
                  <a:srgbClr val="6BB76D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6BB76D"/>
                </a:solidFill>
                <a:latin typeface="Cambria Math"/>
                <a:cs typeface="Cambria Math"/>
              </a:rPr>
              <a:t>𝜙</a:t>
            </a:r>
            <a:r>
              <a:rPr lang="en-US" sz="3200" dirty="0">
                <a:solidFill>
                  <a:srgbClr val="6BB76D"/>
                </a:solidFill>
                <a:latin typeface="Cambria Math"/>
                <a:cs typeface="Cambria Math"/>
              </a:rPr>
              <a:t>(</a:t>
            </a:r>
            <a:r>
              <a:rPr sz="3200" dirty="0">
                <a:solidFill>
                  <a:srgbClr val="6BB76D"/>
                </a:solidFill>
                <a:latin typeface="Cambria Math"/>
                <a:cs typeface="Cambria Math"/>
              </a:rPr>
              <a:t>𝐺</a:t>
            </a:r>
            <a:r>
              <a:rPr lang="en-US" sz="3200" dirty="0">
                <a:solidFill>
                  <a:srgbClr val="6BB76D"/>
                </a:solidFill>
                <a:latin typeface="Cambria Math"/>
                <a:cs typeface="Cambria Math"/>
              </a:rPr>
              <a:t>)</a:t>
            </a:r>
            <a:br>
              <a:rPr lang="en-US" sz="3200" dirty="0">
                <a:solidFill>
                  <a:srgbClr val="6BB76D"/>
                </a:solidFill>
                <a:latin typeface="Cambria Math"/>
                <a:cs typeface="Cambria Math"/>
              </a:rPr>
            </a:br>
            <a:endParaRPr sz="3200" dirty="0">
              <a:latin typeface="Cambria Math"/>
              <a:cs typeface="Cambria Math"/>
            </a:endParaRPr>
          </a:p>
          <a:p>
            <a:pPr marL="332740" marR="1431290" indent="-320040">
              <a:lnSpc>
                <a:spcPts val="3790"/>
              </a:lnSpc>
              <a:spcBef>
                <a:spcPts val="125"/>
              </a:spcBef>
              <a:buClr>
                <a:srgbClr val="F0AD00"/>
              </a:buClr>
              <a:buSzPct val="81250"/>
              <a:buFont typeface="Wingdings 2"/>
              <a:buChar char=""/>
              <a:tabLst>
                <a:tab pos="332105" algn="l"/>
                <a:tab pos="332740" algn="l"/>
              </a:tabLst>
            </a:pPr>
            <a:r>
              <a:rPr sz="3200" b="1" spc="-5" dirty="0">
                <a:solidFill>
                  <a:srgbClr val="60B5CC"/>
                </a:solidFill>
                <a:latin typeface="Calibri"/>
                <a:cs typeface="Calibri"/>
              </a:rPr>
              <a:t>Idea</a:t>
            </a:r>
            <a:r>
              <a:rPr sz="3200" spc="-5" dirty="0">
                <a:solidFill>
                  <a:srgbClr val="60B5CC"/>
                </a:solidFill>
                <a:latin typeface="Calibri"/>
                <a:cs typeface="Calibri"/>
              </a:rPr>
              <a:t>: </a:t>
            </a:r>
            <a:r>
              <a:rPr sz="3200" dirty="0">
                <a:latin typeface="Calibri"/>
                <a:cs typeface="Calibri"/>
              </a:rPr>
              <a:t>use </a:t>
            </a:r>
            <a:r>
              <a:rPr sz="3200" spc="-5" dirty="0">
                <a:latin typeface="Calibri"/>
                <a:cs typeface="Calibri"/>
              </a:rPr>
              <a:t>neighborhood </a:t>
            </a:r>
            <a:r>
              <a:rPr sz="3200" spc="-10" dirty="0">
                <a:latin typeface="Calibri"/>
                <a:cs typeface="Calibri"/>
              </a:rPr>
              <a:t>structure </a:t>
            </a:r>
            <a:r>
              <a:rPr sz="3200" spc="-15" dirty="0">
                <a:latin typeface="Calibri"/>
                <a:cs typeface="Calibri"/>
              </a:rPr>
              <a:t>to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iteratively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lang="en-US" sz="3200" spc="-5" dirty="0">
                <a:latin typeface="Calibri"/>
                <a:cs typeface="Calibri"/>
              </a:rPr>
              <a:t>"</a:t>
            </a:r>
            <a:r>
              <a:rPr sz="3200" spc="-5" dirty="0">
                <a:latin typeface="Calibri"/>
                <a:cs typeface="Calibri"/>
              </a:rPr>
              <a:t>enrich</a:t>
            </a:r>
            <a:r>
              <a:rPr lang="en-US" sz="3200" spc="-5" dirty="0">
                <a:latin typeface="Calibri"/>
                <a:cs typeface="Calibri"/>
              </a:rPr>
              <a:t>"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node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vocabulary.</a:t>
            </a:r>
            <a:endParaRPr sz="3200" dirty="0">
              <a:latin typeface="Calibri"/>
              <a:cs typeface="Calibri"/>
            </a:endParaRPr>
          </a:p>
          <a:p>
            <a:pPr marL="625475" marR="5080" lvl="1" indent="-274320">
              <a:lnSpc>
                <a:spcPct val="99600"/>
              </a:lnSpc>
              <a:spcBef>
                <a:spcPts val="660"/>
              </a:spcBef>
              <a:buClr>
                <a:srgbClr val="60B5CC"/>
              </a:buClr>
              <a:buFont typeface="Wingdings"/>
              <a:buChar char=""/>
              <a:tabLst>
                <a:tab pos="625475" algn="l"/>
              </a:tabLst>
            </a:pPr>
            <a:r>
              <a:rPr sz="2800" spc="-20" dirty="0">
                <a:latin typeface="Calibri"/>
                <a:cs typeface="Calibri"/>
              </a:rPr>
              <a:t>Generalized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version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 </a:t>
            </a:r>
            <a:r>
              <a:rPr sz="2800" b="1" dirty="0">
                <a:latin typeface="Calibri"/>
                <a:cs typeface="Calibri"/>
              </a:rPr>
              <a:t>Bag </a:t>
            </a:r>
            <a:r>
              <a:rPr sz="2800" b="1" spc="-5" dirty="0">
                <a:latin typeface="Calibri"/>
                <a:cs typeface="Calibri"/>
              </a:rPr>
              <a:t>of node</a:t>
            </a:r>
            <a:r>
              <a:rPr sz="2800" b="1" spc="5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degrees</a:t>
            </a:r>
            <a:r>
              <a:rPr sz="2800" b="1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since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node</a:t>
            </a:r>
            <a:r>
              <a:rPr sz="2800" spc="-10" dirty="0">
                <a:latin typeface="Calibri"/>
                <a:cs typeface="Calibri"/>
              </a:rPr>
              <a:t> degrees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are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one-hop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neighborhood 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information.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5" name="Title 31">
            <a:extLst>
              <a:ext uri="{FF2B5EF4-FFF2-40B4-BE49-F238E27FC236}">
                <a16:creationId xmlns:a16="http://schemas.microsoft.com/office/drawing/2014/main" id="{B4CFFD23-B5AB-F460-4F9A-A3867E526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260604"/>
            <a:ext cx="7886700" cy="707886"/>
          </a:xfrm>
        </p:spPr>
        <p:txBody>
          <a:bodyPr/>
          <a:lstStyle/>
          <a:p>
            <a:r>
              <a:rPr lang="en-US" dirty="0" err="1"/>
              <a:t>Weisfeiler-lehman</a:t>
            </a:r>
            <a:r>
              <a:rPr lang="en-US" dirty="0"/>
              <a:t> Kernel</a:t>
            </a:r>
            <a:endParaRPr lang="en-AU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646287" y="1233868"/>
            <a:ext cx="7235190" cy="1198880"/>
          </a:xfrm>
          <a:prstGeom prst="rect">
            <a:avLst/>
          </a:prstGeom>
        </p:spPr>
        <p:txBody>
          <a:bodyPr vert="horz" wrap="square" lIns="0" tIns="150495" rIns="0" bIns="0" rtlCol="0">
            <a:spAutoFit/>
          </a:bodyPr>
          <a:lstStyle/>
          <a:p>
            <a:pPr marL="358140" indent="-320040">
              <a:spcBef>
                <a:spcPts val="1185"/>
              </a:spcBef>
              <a:buClr>
                <a:srgbClr val="F0AD00"/>
              </a:buClr>
              <a:buSzPct val="81250"/>
              <a:buFont typeface="Wingdings 2"/>
              <a:buChar char=""/>
              <a:tabLst>
                <a:tab pos="357505" algn="l"/>
                <a:tab pos="358140" algn="l"/>
              </a:tabLst>
            </a:pPr>
            <a:r>
              <a:rPr sz="3200" b="1" spc="-10" dirty="0">
                <a:solidFill>
                  <a:srgbClr val="E66C7D"/>
                </a:solidFill>
                <a:latin typeface="Calibri"/>
                <a:cs typeface="Calibri"/>
              </a:rPr>
              <a:t>Given:</a:t>
            </a:r>
            <a:r>
              <a:rPr sz="3200" b="1" dirty="0">
                <a:solidFill>
                  <a:srgbClr val="E66C7D"/>
                </a:solidFill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graph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dirty="0">
                <a:latin typeface="Cambria Math"/>
                <a:cs typeface="Cambria Math"/>
              </a:rPr>
              <a:t>𝐺</a:t>
            </a:r>
            <a:r>
              <a:rPr sz="3200" spc="150" dirty="0">
                <a:latin typeface="Cambria Math"/>
                <a:cs typeface="Cambria Math"/>
              </a:rPr>
              <a:t> </a:t>
            </a:r>
            <a:r>
              <a:rPr sz="3200" dirty="0">
                <a:latin typeface="Calibri"/>
                <a:cs typeface="Calibri"/>
              </a:rPr>
              <a:t>with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 </a:t>
            </a:r>
            <a:r>
              <a:rPr sz="3200" spc="-10" dirty="0">
                <a:latin typeface="Calibri"/>
                <a:cs typeface="Calibri"/>
              </a:rPr>
              <a:t>set</a:t>
            </a:r>
            <a:r>
              <a:rPr sz="3200" dirty="0">
                <a:latin typeface="Calibri"/>
                <a:cs typeface="Calibri"/>
              </a:rPr>
              <a:t> of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nodes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45" dirty="0">
                <a:latin typeface="Cambria Math"/>
                <a:cs typeface="Cambria Math"/>
              </a:rPr>
              <a:t>𝑉.</a:t>
            </a:r>
            <a:endParaRPr sz="3200" dirty="0">
              <a:latin typeface="Cambria Math"/>
              <a:cs typeface="Cambria Math"/>
            </a:endParaRPr>
          </a:p>
          <a:p>
            <a:pPr marL="650875" lvl="1" indent="-274955">
              <a:spcBef>
                <a:spcPts val="955"/>
              </a:spcBef>
              <a:buClr>
                <a:srgbClr val="60B5CC"/>
              </a:buClr>
              <a:buFont typeface="Wingdings"/>
              <a:buChar char=""/>
              <a:tabLst>
                <a:tab pos="650875" algn="l"/>
                <a:tab pos="4489450" algn="l"/>
                <a:tab pos="4921885" algn="l"/>
              </a:tabLst>
            </a:pPr>
            <a:r>
              <a:rPr sz="2800" spc="-5" dirty="0">
                <a:latin typeface="Calibri"/>
                <a:cs typeface="Calibri"/>
              </a:rPr>
              <a:t>Assign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initial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color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dirty="0">
                <a:latin typeface="Cambria Math"/>
                <a:cs typeface="Cambria Math"/>
              </a:rPr>
              <a:t>𝑐</a:t>
            </a:r>
            <a:r>
              <a:rPr lang="en-US" sz="3000" spc="1117" baseline="27777" dirty="0">
                <a:latin typeface="Cambria Math"/>
                <a:cs typeface="Cambria Math"/>
              </a:rPr>
              <a:t> 0</a:t>
            </a:r>
            <a:r>
              <a:rPr sz="3000" spc="1117" baseline="27777" dirty="0">
                <a:latin typeface="Cambria Math"/>
                <a:cs typeface="Cambria Math"/>
              </a:rPr>
              <a:t>	</a:t>
            </a:r>
            <a:r>
              <a:rPr sz="2800" dirty="0">
                <a:latin typeface="Cambria Math"/>
                <a:cs typeface="Cambria Math"/>
              </a:rPr>
              <a:t>𝑣	</a:t>
            </a:r>
            <a:r>
              <a:rPr sz="2800" spc="-15" dirty="0">
                <a:latin typeface="Calibri"/>
                <a:cs typeface="Calibri"/>
              </a:rPr>
              <a:t>to </a:t>
            </a:r>
            <a:r>
              <a:rPr sz="2800" spc="-5" dirty="0">
                <a:latin typeface="Calibri"/>
                <a:cs typeface="Calibri"/>
              </a:rPr>
              <a:t>each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node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40" dirty="0">
                <a:latin typeface="Cambria Math"/>
                <a:cs typeface="Cambria Math"/>
              </a:rPr>
              <a:t>𝑣</a:t>
            </a:r>
            <a:r>
              <a:rPr sz="2800" spc="40" dirty="0">
                <a:latin typeface="Calibri"/>
                <a:cs typeface="Calibri"/>
              </a:rPr>
              <a:t>.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625466" y="2018497"/>
            <a:ext cx="319405" cy="235585"/>
          </a:xfrm>
          <a:custGeom>
            <a:avLst/>
            <a:gdLst/>
            <a:ahLst/>
            <a:cxnLst/>
            <a:rect l="l" t="t" r="r" b="b"/>
            <a:pathLst>
              <a:path w="319404" h="235585">
                <a:moveTo>
                  <a:pt x="244309" y="0"/>
                </a:moveTo>
                <a:lnTo>
                  <a:pt x="240960" y="9549"/>
                </a:lnTo>
                <a:lnTo>
                  <a:pt x="254579" y="15459"/>
                </a:lnTo>
                <a:lnTo>
                  <a:pt x="266292" y="23641"/>
                </a:lnTo>
                <a:lnTo>
                  <a:pt x="290074" y="61565"/>
                </a:lnTo>
                <a:lnTo>
                  <a:pt x="297887" y="116457"/>
                </a:lnTo>
                <a:lnTo>
                  <a:pt x="297015" y="137208"/>
                </a:lnTo>
                <a:lnTo>
                  <a:pt x="283935" y="188018"/>
                </a:lnTo>
                <a:lnTo>
                  <a:pt x="254739" y="219784"/>
                </a:lnTo>
                <a:lnTo>
                  <a:pt x="241333" y="225722"/>
                </a:lnTo>
                <a:lnTo>
                  <a:pt x="244309" y="235272"/>
                </a:lnTo>
                <a:lnTo>
                  <a:pt x="289259" y="208563"/>
                </a:lnTo>
                <a:lnTo>
                  <a:pt x="314506" y="159260"/>
                </a:lnTo>
                <a:lnTo>
                  <a:pt x="319344" y="117697"/>
                </a:lnTo>
                <a:lnTo>
                  <a:pt x="318130" y="96129"/>
                </a:lnTo>
                <a:lnTo>
                  <a:pt x="308425" y="57898"/>
                </a:lnTo>
                <a:lnTo>
                  <a:pt x="276322" y="15083"/>
                </a:lnTo>
                <a:lnTo>
                  <a:pt x="261366" y="6158"/>
                </a:lnTo>
                <a:lnTo>
                  <a:pt x="244309" y="0"/>
                </a:lnTo>
                <a:close/>
              </a:path>
              <a:path w="319404" h="235585">
                <a:moveTo>
                  <a:pt x="75034" y="0"/>
                </a:moveTo>
                <a:lnTo>
                  <a:pt x="30164" y="26776"/>
                </a:lnTo>
                <a:lnTo>
                  <a:pt x="4852" y="76196"/>
                </a:lnTo>
                <a:lnTo>
                  <a:pt x="0" y="117697"/>
                </a:lnTo>
                <a:lnTo>
                  <a:pt x="1209" y="139312"/>
                </a:lnTo>
                <a:lnTo>
                  <a:pt x="10882" y="177542"/>
                </a:lnTo>
                <a:lnTo>
                  <a:pt x="42942" y="220218"/>
                </a:lnTo>
                <a:lnTo>
                  <a:pt x="75034" y="235272"/>
                </a:lnTo>
                <a:lnTo>
                  <a:pt x="78011" y="225722"/>
                </a:lnTo>
                <a:lnTo>
                  <a:pt x="64604" y="219784"/>
                </a:lnTo>
                <a:lnTo>
                  <a:pt x="53035" y="211521"/>
                </a:lnTo>
                <a:lnTo>
                  <a:pt x="29304" y="172988"/>
                </a:lnTo>
                <a:lnTo>
                  <a:pt x="21455" y="116457"/>
                </a:lnTo>
                <a:lnTo>
                  <a:pt x="22327" y="96385"/>
                </a:lnTo>
                <a:lnTo>
                  <a:pt x="35408" y="46818"/>
                </a:lnTo>
                <a:lnTo>
                  <a:pt x="64813" y="15459"/>
                </a:lnTo>
                <a:lnTo>
                  <a:pt x="78383" y="9549"/>
                </a:lnTo>
                <a:lnTo>
                  <a:pt x="7503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966029" y="2060375"/>
            <a:ext cx="436880" cy="329565"/>
          </a:xfrm>
          <a:custGeom>
            <a:avLst/>
            <a:gdLst/>
            <a:ahLst/>
            <a:cxnLst/>
            <a:rect l="l" t="t" r="r" b="b"/>
            <a:pathLst>
              <a:path w="436879" h="329564">
                <a:moveTo>
                  <a:pt x="331694" y="0"/>
                </a:moveTo>
                <a:lnTo>
                  <a:pt x="327007" y="13370"/>
                </a:lnTo>
                <a:lnTo>
                  <a:pt x="346074" y="21645"/>
                </a:lnTo>
                <a:lnTo>
                  <a:pt x="362471" y="33099"/>
                </a:lnTo>
                <a:lnTo>
                  <a:pt x="387257" y="65547"/>
                </a:lnTo>
                <a:lnTo>
                  <a:pt x="401843" y="109324"/>
                </a:lnTo>
                <a:lnTo>
                  <a:pt x="406704" y="163041"/>
                </a:lnTo>
                <a:lnTo>
                  <a:pt x="405483" y="192092"/>
                </a:lnTo>
                <a:lnTo>
                  <a:pt x="395716" y="242185"/>
                </a:lnTo>
                <a:lnTo>
                  <a:pt x="376118" y="281307"/>
                </a:lnTo>
                <a:lnTo>
                  <a:pt x="346296" y="307699"/>
                </a:lnTo>
                <a:lnTo>
                  <a:pt x="327527" y="316011"/>
                </a:lnTo>
                <a:lnTo>
                  <a:pt x="331694" y="329382"/>
                </a:lnTo>
                <a:lnTo>
                  <a:pt x="376622" y="308307"/>
                </a:lnTo>
                <a:lnTo>
                  <a:pt x="409656" y="271823"/>
                </a:lnTo>
                <a:lnTo>
                  <a:pt x="429971" y="222966"/>
                </a:lnTo>
                <a:lnTo>
                  <a:pt x="436742" y="164777"/>
                </a:lnTo>
                <a:lnTo>
                  <a:pt x="435044" y="134581"/>
                </a:lnTo>
                <a:lnTo>
                  <a:pt x="421458" y="81059"/>
                </a:lnTo>
                <a:lnTo>
                  <a:pt x="394512" y="37488"/>
                </a:lnTo>
                <a:lnTo>
                  <a:pt x="355574" y="8622"/>
                </a:lnTo>
                <a:lnTo>
                  <a:pt x="331694" y="0"/>
                </a:lnTo>
                <a:close/>
              </a:path>
              <a:path w="436879" h="329564">
                <a:moveTo>
                  <a:pt x="105048" y="0"/>
                </a:moveTo>
                <a:lnTo>
                  <a:pt x="60228" y="21118"/>
                </a:lnTo>
                <a:lnTo>
                  <a:pt x="27174" y="57732"/>
                </a:lnTo>
                <a:lnTo>
                  <a:pt x="6793" y="106676"/>
                </a:lnTo>
                <a:lnTo>
                  <a:pt x="0" y="164777"/>
                </a:lnTo>
                <a:lnTo>
                  <a:pt x="1692" y="195038"/>
                </a:lnTo>
                <a:lnTo>
                  <a:pt x="15236" y="248561"/>
                </a:lnTo>
                <a:lnTo>
                  <a:pt x="42116" y="291991"/>
                </a:lnTo>
                <a:lnTo>
                  <a:pt x="81097" y="320771"/>
                </a:lnTo>
                <a:lnTo>
                  <a:pt x="105048" y="329382"/>
                </a:lnTo>
                <a:lnTo>
                  <a:pt x="109214" y="316011"/>
                </a:lnTo>
                <a:lnTo>
                  <a:pt x="90446" y="307699"/>
                </a:lnTo>
                <a:lnTo>
                  <a:pt x="74249" y="296130"/>
                </a:lnTo>
                <a:lnTo>
                  <a:pt x="49571" y="263227"/>
                </a:lnTo>
                <a:lnTo>
                  <a:pt x="34921" y="218473"/>
                </a:lnTo>
                <a:lnTo>
                  <a:pt x="30038" y="163041"/>
                </a:lnTo>
                <a:lnTo>
                  <a:pt x="31258" y="134940"/>
                </a:lnTo>
                <a:lnTo>
                  <a:pt x="41025" y="86193"/>
                </a:lnTo>
                <a:lnTo>
                  <a:pt x="60657" y="47733"/>
                </a:lnTo>
                <a:lnTo>
                  <a:pt x="90739" y="21645"/>
                </a:lnTo>
                <a:lnTo>
                  <a:pt x="109735" y="13370"/>
                </a:lnTo>
                <a:lnTo>
                  <a:pt x="10504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963231" y="2271044"/>
            <a:ext cx="7430134" cy="692496"/>
          </a:xfrm>
          <a:prstGeom prst="rect">
            <a:avLst/>
          </a:prstGeom>
        </p:spPr>
        <p:txBody>
          <a:bodyPr vert="horz" wrap="square" lIns="0" tIns="259079" rIns="0" bIns="0" rtlCol="0">
            <a:spAutoFit/>
          </a:bodyPr>
          <a:lstStyle/>
          <a:p>
            <a:pPr marL="337820" indent="-274320">
              <a:spcBef>
                <a:spcPts val="2039"/>
              </a:spcBef>
              <a:buClr>
                <a:srgbClr val="60B5CC"/>
              </a:buClr>
              <a:buFont typeface="Wingdings"/>
              <a:buChar char=""/>
              <a:tabLst>
                <a:tab pos="337820" algn="l"/>
              </a:tabLst>
            </a:pPr>
            <a:r>
              <a:rPr sz="2800" spc="-20" dirty="0">
                <a:latin typeface="Calibri"/>
                <a:cs typeface="Calibri"/>
              </a:rPr>
              <a:t>Iteratively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refine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node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colors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by</a:t>
            </a:r>
            <a:endParaRPr sz="2800" dirty="0">
              <a:latin typeface="Cambria Math"/>
              <a:cs typeface="Cambria Math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427296" y="4351772"/>
            <a:ext cx="363855" cy="235585"/>
          </a:xfrm>
          <a:custGeom>
            <a:avLst/>
            <a:gdLst/>
            <a:ahLst/>
            <a:cxnLst/>
            <a:rect l="l" t="t" r="r" b="b"/>
            <a:pathLst>
              <a:path w="363854" h="235585">
                <a:moveTo>
                  <a:pt x="288695" y="0"/>
                </a:moveTo>
                <a:lnTo>
                  <a:pt x="285347" y="9549"/>
                </a:lnTo>
                <a:lnTo>
                  <a:pt x="298966" y="15459"/>
                </a:lnTo>
                <a:lnTo>
                  <a:pt x="310678" y="23641"/>
                </a:lnTo>
                <a:lnTo>
                  <a:pt x="334460" y="61565"/>
                </a:lnTo>
                <a:lnTo>
                  <a:pt x="342273" y="116457"/>
                </a:lnTo>
                <a:lnTo>
                  <a:pt x="341401" y="137208"/>
                </a:lnTo>
                <a:lnTo>
                  <a:pt x="328320" y="188019"/>
                </a:lnTo>
                <a:lnTo>
                  <a:pt x="299124" y="219784"/>
                </a:lnTo>
                <a:lnTo>
                  <a:pt x="285718" y="225722"/>
                </a:lnTo>
                <a:lnTo>
                  <a:pt x="288695" y="235272"/>
                </a:lnTo>
                <a:lnTo>
                  <a:pt x="333646" y="208563"/>
                </a:lnTo>
                <a:lnTo>
                  <a:pt x="358892" y="159260"/>
                </a:lnTo>
                <a:lnTo>
                  <a:pt x="363729" y="117697"/>
                </a:lnTo>
                <a:lnTo>
                  <a:pt x="362516" y="96129"/>
                </a:lnTo>
                <a:lnTo>
                  <a:pt x="352811" y="57898"/>
                </a:lnTo>
                <a:lnTo>
                  <a:pt x="320708" y="15083"/>
                </a:lnTo>
                <a:lnTo>
                  <a:pt x="305752" y="6158"/>
                </a:lnTo>
                <a:lnTo>
                  <a:pt x="288695" y="0"/>
                </a:lnTo>
                <a:close/>
              </a:path>
              <a:path w="363854" h="235585">
                <a:moveTo>
                  <a:pt x="75034" y="0"/>
                </a:moveTo>
                <a:lnTo>
                  <a:pt x="30164" y="26776"/>
                </a:lnTo>
                <a:lnTo>
                  <a:pt x="4852" y="76196"/>
                </a:lnTo>
                <a:lnTo>
                  <a:pt x="0" y="117697"/>
                </a:lnTo>
                <a:lnTo>
                  <a:pt x="1209" y="139312"/>
                </a:lnTo>
                <a:lnTo>
                  <a:pt x="10882" y="177542"/>
                </a:lnTo>
                <a:lnTo>
                  <a:pt x="42942" y="220218"/>
                </a:lnTo>
                <a:lnTo>
                  <a:pt x="75034" y="235272"/>
                </a:lnTo>
                <a:lnTo>
                  <a:pt x="78009" y="225722"/>
                </a:lnTo>
                <a:lnTo>
                  <a:pt x="64603" y="219784"/>
                </a:lnTo>
                <a:lnTo>
                  <a:pt x="53034" y="211521"/>
                </a:lnTo>
                <a:lnTo>
                  <a:pt x="29303" y="172989"/>
                </a:lnTo>
                <a:lnTo>
                  <a:pt x="21455" y="116457"/>
                </a:lnTo>
                <a:lnTo>
                  <a:pt x="22327" y="96385"/>
                </a:lnTo>
                <a:lnTo>
                  <a:pt x="35407" y="46818"/>
                </a:lnTo>
                <a:lnTo>
                  <a:pt x="64813" y="15459"/>
                </a:lnTo>
                <a:lnTo>
                  <a:pt x="78381" y="9549"/>
                </a:lnTo>
                <a:lnTo>
                  <a:pt x="75034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827150" y="4422575"/>
            <a:ext cx="436880" cy="329565"/>
          </a:xfrm>
          <a:custGeom>
            <a:avLst/>
            <a:gdLst/>
            <a:ahLst/>
            <a:cxnLst/>
            <a:rect l="l" t="t" r="r" b="b"/>
            <a:pathLst>
              <a:path w="436879" h="329564">
                <a:moveTo>
                  <a:pt x="331694" y="0"/>
                </a:moveTo>
                <a:lnTo>
                  <a:pt x="327007" y="13370"/>
                </a:lnTo>
                <a:lnTo>
                  <a:pt x="346074" y="21645"/>
                </a:lnTo>
                <a:lnTo>
                  <a:pt x="362471" y="33099"/>
                </a:lnTo>
                <a:lnTo>
                  <a:pt x="387257" y="65547"/>
                </a:lnTo>
                <a:lnTo>
                  <a:pt x="401842" y="109324"/>
                </a:lnTo>
                <a:lnTo>
                  <a:pt x="406704" y="163041"/>
                </a:lnTo>
                <a:lnTo>
                  <a:pt x="405483" y="192092"/>
                </a:lnTo>
                <a:lnTo>
                  <a:pt x="395716" y="242185"/>
                </a:lnTo>
                <a:lnTo>
                  <a:pt x="376118" y="281307"/>
                </a:lnTo>
                <a:lnTo>
                  <a:pt x="346296" y="307699"/>
                </a:lnTo>
                <a:lnTo>
                  <a:pt x="327527" y="316011"/>
                </a:lnTo>
                <a:lnTo>
                  <a:pt x="331694" y="329382"/>
                </a:lnTo>
                <a:lnTo>
                  <a:pt x="376622" y="308307"/>
                </a:lnTo>
                <a:lnTo>
                  <a:pt x="409656" y="271823"/>
                </a:lnTo>
                <a:lnTo>
                  <a:pt x="429971" y="222966"/>
                </a:lnTo>
                <a:lnTo>
                  <a:pt x="436742" y="164777"/>
                </a:lnTo>
                <a:lnTo>
                  <a:pt x="435044" y="134581"/>
                </a:lnTo>
                <a:lnTo>
                  <a:pt x="421458" y="81059"/>
                </a:lnTo>
                <a:lnTo>
                  <a:pt x="394512" y="37488"/>
                </a:lnTo>
                <a:lnTo>
                  <a:pt x="355574" y="8622"/>
                </a:lnTo>
                <a:lnTo>
                  <a:pt x="331694" y="0"/>
                </a:lnTo>
                <a:close/>
              </a:path>
              <a:path w="436879" h="329564">
                <a:moveTo>
                  <a:pt x="105048" y="0"/>
                </a:moveTo>
                <a:lnTo>
                  <a:pt x="60228" y="21118"/>
                </a:lnTo>
                <a:lnTo>
                  <a:pt x="27172" y="57732"/>
                </a:lnTo>
                <a:lnTo>
                  <a:pt x="6793" y="106676"/>
                </a:lnTo>
                <a:lnTo>
                  <a:pt x="0" y="164777"/>
                </a:lnTo>
                <a:lnTo>
                  <a:pt x="1692" y="195038"/>
                </a:lnTo>
                <a:lnTo>
                  <a:pt x="15236" y="248561"/>
                </a:lnTo>
                <a:lnTo>
                  <a:pt x="42116" y="291991"/>
                </a:lnTo>
                <a:lnTo>
                  <a:pt x="81097" y="320771"/>
                </a:lnTo>
                <a:lnTo>
                  <a:pt x="105048" y="329382"/>
                </a:lnTo>
                <a:lnTo>
                  <a:pt x="109214" y="316011"/>
                </a:lnTo>
                <a:lnTo>
                  <a:pt x="90446" y="307699"/>
                </a:lnTo>
                <a:lnTo>
                  <a:pt x="74249" y="296130"/>
                </a:lnTo>
                <a:lnTo>
                  <a:pt x="49571" y="263227"/>
                </a:lnTo>
                <a:lnTo>
                  <a:pt x="34921" y="218473"/>
                </a:lnTo>
                <a:lnTo>
                  <a:pt x="30038" y="163041"/>
                </a:lnTo>
                <a:lnTo>
                  <a:pt x="31258" y="134940"/>
                </a:lnTo>
                <a:lnTo>
                  <a:pt x="41025" y="86193"/>
                </a:lnTo>
                <a:lnTo>
                  <a:pt x="60657" y="47733"/>
                </a:lnTo>
                <a:lnTo>
                  <a:pt x="90739" y="21645"/>
                </a:lnTo>
                <a:lnTo>
                  <a:pt x="109735" y="13370"/>
                </a:lnTo>
                <a:lnTo>
                  <a:pt x="105048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893063" y="3684236"/>
            <a:ext cx="7570470" cy="1520825"/>
          </a:xfrm>
          <a:prstGeom prst="rect">
            <a:avLst/>
          </a:prstGeom>
        </p:spPr>
        <p:txBody>
          <a:bodyPr vert="horz" wrap="square" lIns="0" tIns="127635" rIns="0" bIns="0" rtlCol="0">
            <a:spAutoFit/>
          </a:bodyPr>
          <a:lstStyle/>
          <a:p>
            <a:pPr marL="318770">
              <a:spcBef>
                <a:spcPts val="1005"/>
              </a:spcBef>
            </a:pPr>
            <a:r>
              <a:rPr sz="2600" spc="-10" dirty="0">
                <a:latin typeface="Calibri"/>
                <a:cs typeface="Calibri"/>
              </a:rPr>
              <a:t>where </a:t>
            </a:r>
            <a:r>
              <a:rPr sz="2600" dirty="0">
                <a:solidFill>
                  <a:srgbClr val="E66C7D"/>
                </a:solidFill>
                <a:latin typeface="Calibri"/>
                <a:cs typeface="Calibri"/>
              </a:rPr>
              <a:t>HASH </a:t>
            </a:r>
            <a:r>
              <a:rPr sz="2600" spc="-10" dirty="0">
                <a:latin typeface="Calibri"/>
                <a:cs typeface="Calibri"/>
              </a:rPr>
              <a:t>maps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25" dirty="0">
                <a:latin typeface="Calibri"/>
                <a:cs typeface="Calibri"/>
              </a:rPr>
              <a:t>different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inputs </a:t>
            </a:r>
            <a:r>
              <a:rPr sz="2600" spc="-15" dirty="0">
                <a:latin typeface="Calibri"/>
                <a:cs typeface="Calibri"/>
              </a:rPr>
              <a:t>to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25" dirty="0">
                <a:latin typeface="Calibri"/>
                <a:cs typeface="Calibri"/>
              </a:rPr>
              <a:t>different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colors.</a:t>
            </a:r>
            <a:endParaRPr sz="2600" dirty="0">
              <a:latin typeface="Calibri"/>
              <a:cs typeface="Calibri"/>
            </a:endParaRPr>
          </a:p>
          <a:p>
            <a:pPr marL="350520" indent="-274320">
              <a:spcBef>
                <a:spcPts val="975"/>
              </a:spcBef>
              <a:buClr>
                <a:srgbClr val="60B5CC"/>
              </a:buClr>
              <a:buFont typeface="Wingdings"/>
              <a:buChar char=""/>
              <a:tabLst>
                <a:tab pos="350520" algn="l"/>
                <a:tab pos="6050280" algn="l"/>
              </a:tabLst>
            </a:pPr>
            <a:r>
              <a:rPr sz="2800" spc="-10" dirty="0">
                <a:latin typeface="Calibri"/>
                <a:cs typeface="Calibri"/>
              </a:rPr>
              <a:t>After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mbria Math"/>
                <a:cs typeface="Cambria Math"/>
              </a:rPr>
              <a:t>𝐾</a:t>
            </a:r>
            <a:r>
              <a:rPr sz="2800" spc="110" dirty="0">
                <a:latin typeface="Cambria Math"/>
                <a:cs typeface="Cambria Math"/>
              </a:rPr>
              <a:t> </a:t>
            </a:r>
            <a:r>
              <a:rPr sz="2800" spc="-20" dirty="0">
                <a:latin typeface="Calibri"/>
                <a:cs typeface="Calibri"/>
              </a:rPr>
              <a:t>steps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color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refinement,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C00000"/>
                </a:solidFill>
                <a:latin typeface="Cambria Math"/>
                <a:cs typeface="Cambria Math"/>
              </a:rPr>
              <a:t>𝑐</a:t>
            </a:r>
            <a:r>
              <a:rPr sz="2800" spc="380" dirty="0">
                <a:solidFill>
                  <a:srgbClr val="C00000"/>
                </a:solidFill>
                <a:latin typeface="Cambria Math"/>
                <a:cs typeface="Cambria Math"/>
              </a:rPr>
              <a:t> </a:t>
            </a:r>
            <a:r>
              <a:rPr lang="en-US" sz="3000" spc="292" baseline="27777" dirty="0">
                <a:solidFill>
                  <a:srgbClr val="C00000"/>
                </a:solidFill>
                <a:latin typeface="Cambria Math"/>
                <a:cs typeface="Cambria Math"/>
              </a:rPr>
              <a:t> K</a:t>
            </a:r>
            <a:r>
              <a:rPr sz="3000" spc="292" baseline="27777" dirty="0">
                <a:solidFill>
                  <a:srgbClr val="C00000"/>
                </a:solidFill>
                <a:latin typeface="Cambria Math"/>
                <a:cs typeface="Cambria Math"/>
              </a:rPr>
              <a:t>	</a:t>
            </a:r>
            <a:r>
              <a:rPr sz="2800" dirty="0">
                <a:solidFill>
                  <a:srgbClr val="C00000"/>
                </a:solidFill>
                <a:latin typeface="Cambria Math"/>
                <a:cs typeface="Cambria Math"/>
              </a:rPr>
              <a:t>𝑣</a:t>
            </a:r>
            <a:endParaRPr sz="2800" dirty="0">
              <a:latin typeface="Cambria Math"/>
              <a:cs typeface="Cambria Math"/>
            </a:endParaRPr>
          </a:p>
          <a:p>
            <a:pPr marL="350520">
              <a:spcBef>
                <a:spcPts val="50"/>
              </a:spcBef>
            </a:pPr>
            <a:r>
              <a:rPr sz="2800" spc="-10" dirty="0">
                <a:solidFill>
                  <a:srgbClr val="C00000"/>
                </a:solidFill>
                <a:latin typeface="Calibri"/>
                <a:cs typeface="Calibri"/>
              </a:rPr>
              <a:t>summarizes </a:t>
            </a:r>
            <a:r>
              <a:rPr sz="2800" spc="-5" dirty="0">
                <a:solidFill>
                  <a:srgbClr val="C00000"/>
                </a:solidFill>
                <a:latin typeface="Calibri"/>
                <a:cs typeface="Calibri"/>
              </a:rPr>
              <a:t>the</a:t>
            </a:r>
            <a:r>
              <a:rPr sz="2800" spc="-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C00000"/>
                </a:solidFill>
                <a:latin typeface="Calibri"/>
                <a:cs typeface="Calibri"/>
              </a:rPr>
              <a:t>structure </a:t>
            </a:r>
            <a:r>
              <a:rPr sz="2800" spc="-5" dirty="0">
                <a:solidFill>
                  <a:srgbClr val="C00000"/>
                </a:solidFill>
                <a:latin typeface="Calibri"/>
                <a:cs typeface="Calibri"/>
              </a:rPr>
              <a:t>of</a:t>
            </a:r>
            <a:r>
              <a:rPr sz="2800" spc="-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spc="15" dirty="0">
                <a:solidFill>
                  <a:srgbClr val="C00000"/>
                </a:solidFill>
                <a:latin typeface="Cambria Math"/>
                <a:cs typeface="Cambria Math"/>
              </a:rPr>
              <a:t>𝐾</a:t>
            </a:r>
            <a:r>
              <a:rPr sz="2800" spc="15" dirty="0">
                <a:solidFill>
                  <a:srgbClr val="C00000"/>
                </a:solidFill>
                <a:latin typeface="Calibri"/>
                <a:cs typeface="Calibri"/>
              </a:rPr>
              <a:t>-hop</a:t>
            </a:r>
            <a:r>
              <a:rPr sz="2800" spc="-5" dirty="0">
                <a:solidFill>
                  <a:srgbClr val="C00000"/>
                </a:solidFill>
                <a:latin typeface="Calibri"/>
                <a:cs typeface="Calibri"/>
              </a:rPr>
              <a:t> neighborhood</a:t>
            </a:r>
            <a:endParaRPr sz="2800" dirty="0">
              <a:latin typeface="Calibri"/>
              <a:cs typeface="Calibri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5EA927A-F449-4BF7-8690-77426E43EA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8373" y="3057476"/>
            <a:ext cx="7114733" cy="763504"/>
          </a:xfrm>
          <a:prstGeom prst="rect">
            <a:avLst/>
          </a:prstGeom>
        </p:spPr>
      </p:pic>
      <p:sp>
        <p:nvSpPr>
          <p:cNvPr id="14" name="Title 31">
            <a:extLst>
              <a:ext uri="{FF2B5EF4-FFF2-40B4-BE49-F238E27FC236}">
                <a16:creationId xmlns:a16="http://schemas.microsoft.com/office/drawing/2014/main" id="{12C9C9D4-E538-DF33-AE73-1648A25F3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260604"/>
            <a:ext cx="7886700" cy="707886"/>
          </a:xfrm>
        </p:spPr>
        <p:txBody>
          <a:bodyPr/>
          <a:lstStyle/>
          <a:p>
            <a:r>
              <a:rPr lang="en-US" dirty="0"/>
              <a:t>Color Refinement</a:t>
            </a:r>
            <a:endParaRPr lang="en-AU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6BA99-5EE9-1A7B-FF8B-041903C86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Color Refinement</a:t>
            </a:r>
            <a:endParaRPr lang="en-A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B6BA96-F5AC-B7E4-6580-192CDF764F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650" y="2028411"/>
            <a:ext cx="8648700" cy="35433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97B998C-1A11-E1F9-726D-04C90DEDF880}"/>
              </a:ext>
            </a:extLst>
          </p:cNvPr>
          <p:cNvSpPr txBox="1"/>
          <p:nvPr/>
        </p:nvSpPr>
        <p:spPr>
          <a:xfrm>
            <a:off x="571499" y="1566746"/>
            <a:ext cx="828747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Also known as the 1-dimensional </a:t>
            </a:r>
            <a:r>
              <a:rPr lang="en-US" sz="2400" dirty="0" err="1"/>
              <a:t>Weisfeiler</a:t>
            </a:r>
            <a:r>
              <a:rPr lang="en-US" sz="2400" dirty="0"/>
              <a:t>-Lehman Algorithm</a:t>
            </a:r>
            <a:endParaRPr lang="en-US" sz="2400" i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A3EC188-8944-4893-E46F-7474C9AF6746}"/>
              </a:ext>
            </a:extLst>
          </p:cNvPr>
          <p:cNvSpPr/>
          <p:nvPr/>
        </p:nvSpPr>
        <p:spPr>
          <a:xfrm>
            <a:off x="1428026" y="2257064"/>
            <a:ext cx="7430947" cy="1967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487425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956563" y="1838451"/>
            <a:ext cx="304165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indent="-274320">
              <a:spcBef>
                <a:spcPts val="100"/>
              </a:spcBef>
              <a:buClr>
                <a:srgbClr val="60B5CC"/>
              </a:buClr>
              <a:buFont typeface="Wingdings"/>
              <a:buChar char=""/>
              <a:tabLst>
                <a:tab pos="287020" algn="l"/>
              </a:tabLst>
            </a:pPr>
            <a:r>
              <a:rPr sz="2800" spc="-5" dirty="0">
                <a:latin typeface="Calibri"/>
                <a:cs typeface="Calibri"/>
              </a:rPr>
              <a:t>Assign </a:t>
            </a:r>
            <a:r>
              <a:rPr sz="2800" spc="-10" dirty="0">
                <a:latin typeface="Calibri"/>
                <a:cs typeface="Calibri"/>
              </a:rPr>
              <a:t>initial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colors</a:t>
            </a:r>
            <a:endParaRPr sz="2800" dirty="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812865" y="2389784"/>
            <a:ext cx="307340" cy="311150"/>
            <a:chOff x="1812865" y="2389784"/>
            <a:chExt cx="307340" cy="311150"/>
          </a:xfrm>
        </p:grpSpPr>
        <p:sp>
          <p:nvSpPr>
            <p:cNvPr id="6" name="object 6"/>
            <p:cNvSpPr/>
            <p:nvPr/>
          </p:nvSpPr>
          <p:spPr>
            <a:xfrm>
              <a:off x="1822390" y="2399309"/>
              <a:ext cx="288290" cy="292100"/>
            </a:xfrm>
            <a:custGeom>
              <a:avLst/>
              <a:gdLst/>
              <a:ahLst/>
              <a:cxnLst/>
              <a:rect l="l" t="t" r="r" b="b"/>
              <a:pathLst>
                <a:path w="288289" h="292100">
                  <a:moveTo>
                    <a:pt x="144007" y="0"/>
                  </a:moveTo>
                  <a:lnTo>
                    <a:pt x="98490" y="7440"/>
                  </a:lnTo>
                  <a:lnTo>
                    <a:pt x="58958" y="28158"/>
                  </a:lnTo>
                  <a:lnTo>
                    <a:pt x="27785" y="59751"/>
                  </a:lnTo>
                  <a:lnTo>
                    <a:pt x="7341" y="99814"/>
                  </a:lnTo>
                  <a:lnTo>
                    <a:pt x="0" y="145943"/>
                  </a:lnTo>
                  <a:lnTo>
                    <a:pt x="7341" y="192072"/>
                  </a:lnTo>
                  <a:lnTo>
                    <a:pt x="27785" y="232135"/>
                  </a:lnTo>
                  <a:lnTo>
                    <a:pt x="58958" y="263727"/>
                  </a:lnTo>
                  <a:lnTo>
                    <a:pt x="98490" y="284446"/>
                  </a:lnTo>
                  <a:lnTo>
                    <a:pt x="144007" y="291886"/>
                  </a:lnTo>
                  <a:lnTo>
                    <a:pt x="189525" y="284446"/>
                  </a:lnTo>
                  <a:lnTo>
                    <a:pt x="229057" y="263727"/>
                  </a:lnTo>
                  <a:lnTo>
                    <a:pt x="260231" y="232135"/>
                  </a:lnTo>
                  <a:lnTo>
                    <a:pt x="280675" y="192072"/>
                  </a:lnTo>
                  <a:lnTo>
                    <a:pt x="288016" y="145943"/>
                  </a:lnTo>
                  <a:lnTo>
                    <a:pt x="280675" y="99814"/>
                  </a:lnTo>
                  <a:lnTo>
                    <a:pt x="260231" y="59751"/>
                  </a:lnTo>
                  <a:lnTo>
                    <a:pt x="229057" y="28158"/>
                  </a:lnTo>
                  <a:lnTo>
                    <a:pt x="189525" y="7440"/>
                  </a:lnTo>
                  <a:lnTo>
                    <a:pt x="144007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822390" y="2399309"/>
              <a:ext cx="288290" cy="292100"/>
            </a:xfrm>
            <a:custGeom>
              <a:avLst/>
              <a:gdLst/>
              <a:ahLst/>
              <a:cxnLst/>
              <a:rect l="l" t="t" r="r" b="b"/>
              <a:pathLst>
                <a:path w="288289" h="292100">
                  <a:moveTo>
                    <a:pt x="0" y="145943"/>
                  </a:moveTo>
                  <a:lnTo>
                    <a:pt x="7341" y="99813"/>
                  </a:lnTo>
                  <a:lnTo>
                    <a:pt x="27785" y="59750"/>
                  </a:lnTo>
                  <a:lnTo>
                    <a:pt x="58958" y="28158"/>
                  </a:lnTo>
                  <a:lnTo>
                    <a:pt x="98490" y="7440"/>
                  </a:lnTo>
                  <a:lnTo>
                    <a:pt x="144008" y="0"/>
                  </a:lnTo>
                  <a:lnTo>
                    <a:pt x="189526" y="7440"/>
                  </a:lnTo>
                  <a:lnTo>
                    <a:pt x="229058" y="28158"/>
                  </a:lnTo>
                  <a:lnTo>
                    <a:pt x="260231" y="59750"/>
                  </a:lnTo>
                  <a:lnTo>
                    <a:pt x="280675" y="99813"/>
                  </a:lnTo>
                  <a:lnTo>
                    <a:pt x="288017" y="145943"/>
                  </a:lnTo>
                  <a:lnTo>
                    <a:pt x="280675" y="192072"/>
                  </a:lnTo>
                  <a:lnTo>
                    <a:pt x="260231" y="232135"/>
                  </a:lnTo>
                  <a:lnTo>
                    <a:pt x="229058" y="263727"/>
                  </a:lnTo>
                  <a:lnTo>
                    <a:pt x="189526" y="284445"/>
                  </a:lnTo>
                  <a:lnTo>
                    <a:pt x="144008" y="291886"/>
                  </a:lnTo>
                  <a:lnTo>
                    <a:pt x="98490" y="284445"/>
                  </a:lnTo>
                  <a:lnTo>
                    <a:pt x="58958" y="263727"/>
                  </a:lnTo>
                  <a:lnTo>
                    <a:pt x="27785" y="232135"/>
                  </a:lnTo>
                  <a:lnTo>
                    <a:pt x="7341" y="192072"/>
                  </a:lnTo>
                  <a:lnTo>
                    <a:pt x="0" y="145943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897341" y="2411476"/>
            <a:ext cx="13843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dirty="0">
                <a:latin typeface="Arial"/>
                <a:cs typeface="Arial"/>
              </a:rPr>
              <a:t>1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380842" y="2375007"/>
            <a:ext cx="1456055" cy="909955"/>
            <a:chOff x="1380840" y="2375005"/>
            <a:chExt cx="1456055" cy="909955"/>
          </a:xfrm>
        </p:grpSpPr>
        <p:sp>
          <p:nvSpPr>
            <p:cNvPr id="10" name="object 10"/>
            <p:cNvSpPr/>
            <p:nvPr/>
          </p:nvSpPr>
          <p:spPr>
            <a:xfrm>
              <a:off x="1390365" y="2983083"/>
              <a:ext cx="288290" cy="292100"/>
            </a:xfrm>
            <a:custGeom>
              <a:avLst/>
              <a:gdLst/>
              <a:ahLst/>
              <a:cxnLst/>
              <a:rect l="l" t="t" r="r" b="b"/>
              <a:pathLst>
                <a:path w="288289" h="292100">
                  <a:moveTo>
                    <a:pt x="144007" y="0"/>
                  </a:moveTo>
                  <a:lnTo>
                    <a:pt x="98490" y="7440"/>
                  </a:lnTo>
                  <a:lnTo>
                    <a:pt x="58958" y="28158"/>
                  </a:lnTo>
                  <a:lnTo>
                    <a:pt x="27785" y="59750"/>
                  </a:lnTo>
                  <a:lnTo>
                    <a:pt x="7341" y="99813"/>
                  </a:lnTo>
                  <a:lnTo>
                    <a:pt x="0" y="145943"/>
                  </a:lnTo>
                  <a:lnTo>
                    <a:pt x="7341" y="192072"/>
                  </a:lnTo>
                  <a:lnTo>
                    <a:pt x="27785" y="232134"/>
                  </a:lnTo>
                  <a:lnTo>
                    <a:pt x="58958" y="263727"/>
                  </a:lnTo>
                  <a:lnTo>
                    <a:pt x="98490" y="284445"/>
                  </a:lnTo>
                  <a:lnTo>
                    <a:pt x="144007" y="291885"/>
                  </a:lnTo>
                  <a:lnTo>
                    <a:pt x="189525" y="284445"/>
                  </a:lnTo>
                  <a:lnTo>
                    <a:pt x="229057" y="263727"/>
                  </a:lnTo>
                  <a:lnTo>
                    <a:pt x="260231" y="232134"/>
                  </a:lnTo>
                  <a:lnTo>
                    <a:pt x="280675" y="192072"/>
                  </a:lnTo>
                  <a:lnTo>
                    <a:pt x="288016" y="145943"/>
                  </a:lnTo>
                  <a:lnTo>
                    <a:pt x="280675" y="99813"/>
                  </a:lnTo>
                  <a:lnTo>
                    <a:pt x="260231" y="59750"/>
                  </a:lnTo>
                  <a:lnTo>
                    <a:pt x="229057" y="28158"/>
                  </a:lnTo>
                  <a:lnTo>
                    <a:pt x="189525" y="7440"/>
                  </a:lnTo>
                  <a:lnTo>
                    <a:pt x="144007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390365" y="2983083"/>
              <a:ext cx="288290" cy="292100"/>
            </a:xfrm>
            <a:custGeom>
              <a:avLst/>
              <a:gdLst/>
              <a:ahLst/>
              <a:cxnLst/>
              <a:rect l="l" t="t" r="r" b="b"/>
              <a:pathLst>
                <a:path w="288289" h="292100">
                  <a:moveTo>
                    <a:pt x="0" y="145943"/>
                  </a:moveTo>
                  <a:lnTo>
                    <a:pt x="7341" y="99813"/>
                  </a:lnTo>
                  <a:lnTo>
                    <a:pt x="27785" y="59750"/>
                  </a:lnTo>
                  <a:lnTo>
                    <a:pt x="58958" y="28158"/>
                  </a:lnTo>
                  <a:lnTo>
                    <a:pt x="98490" y="7440"/>
                  </a:lnTo>
                  <a:lnTo>
                    <a:pt x="144008" y="0"/>
                  </a:lnTo>
                  <a:lnTo>
                    <a:pt x="189526" y="7440"/>
                  </a:lnTo>
                  <a:lnTo>
                    <a:pt x="229058" y="28158"/>
                  </a:lnTo>
                  <a:lnTo>
                    <a:pt x="260231" y="59750"/>
                  </a:lnTo>
                  <a:lnTo>
                    <a:pt x="280675" y="99813"/>
                  </a:lnTo>
                  <a:lnTo>
                    <a:pt x="288017" y="145943"/>
                  </a:lnTo>
                  <a:lnTo>
                    <a:pt x="280675" y="192072"/>
                  </a:lnTo>
                  <a:lnTo>
                    <a:pt x="260231" y="232135"/>
                  </a:lnTo>
                  <a:lnTo>
                    <a:pt x="229058" y="263727"/>
                  </a:lnTo>
                  <a:lnTo>
                    <a:pt x="189526" y="284445"/>
                  </a:lnTo>
                  <a:lnTo>
                    <a:pt x="144008" y="291886"/>
                  </a:lnTo>
                  <a:lnTo>
                    <a:pt x="98490" y="284445"/>
                  </a:lnTo>
                  <a:lnTo>
                    <a:pt x="58958" y="263727"/>
                  </a:lnTo>
                  <a:lnTo>
                    <a:pt x="27785" y="232135"/>
                  </a:lnTo>
                  <a:lnTo>
                    <a:pt x="7341" y="192072"/>
                  </a:lnTo>
                  <a:lnTo>
                    <a:pt x="0" y="145943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539243" y="2384530"/>
              <a:ext cx="288290" cy="292100"/>
            </a:xfrm>
            <a:custGeom>
              <a:avLst/>
              <a:gdLst/>
              <a:ahLst/>
              <a:cxnLst/>
              <a:rect l="l" t="t" r="r" b="b"/>
              <a:pathLst>
                <a:path w="288289" h="292100">
                  <a:moveTo>
                    <a:pt x="144007" y="0"/>
                  </a:moveTo>
                  <a:lnTo>
                    <a:pt x="98490" y="7440"/>
                  </a:lnTo>
                  <a:lnTo>
                    <a:pt x="58958" y="28158"/>
                  </a:lnTo>
                  <a:lnTo>
                    <a:pt x="27785" y="59750"/>
                  </a:lnTo>
                  <a:lnTo>
                    <a:pt x="7341" y="99812"/>
                  </a:lnTo>
                  <a:lnTo>
                    <a:pt x="0" y="145942"/>
                  </a:lnTo>
                  <a:lnTo>
                    <a:pt x="7341" y="192071"/>
                  </a:lnTo>
                  <a:lnTo>
                    <a:pt x="27785" y="232134"/>
                  </a:lnTo>
                  <a:lnTo>
                    <a:pt x="58958" y="263727"/>
                  </a:lnTo>
                  <a:lnTo>
                    <a:pt x="98490" y="284445"/>
                  </a:lnTo>
                  <a:lnTo>
                    <a:pt x="144007" y="291885"/>
                  </a:lnTo>
                  <a:lnTo>
                    <a:pt x="189525" y="284445"/>
                  </a:lnTo>
                  <a:lnTo>
                    <a:pt x="229057" y="263727"/>
                  </a:lnTo>
                  <a:lnTo>
                    <a:pt x="260231" y="232134"/>
                  </a:lnTo>
                  <a:lnTo>
                    <a:pt x="280675" y="192071"/>
                  </a:lnTo>
                  <a:lnTo>
                    <a:pt x="288016" y="145942"/>
                  </a:lnTo>
                  <a:lnTo>
                    <a:pt x="280675" y="99812"/>
                  </a:lnTo>
                  <a:lnTo>
                    <a:pt x="260231" y="59750"/>
                  </a:lnTo>
                  <a:lnTo>
                    <a:pt x="229057" y="28158"/>
                  </a:lnTo>
                  <a:lnTo>
                    <a:pt x="189525" y="7440"/>
                  </a:lnTo>
                  <a:lnTo>
                    <a:pt x="144007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539243" y="2384530"/>
              <a:ext cx="288290" cy="292100"/>
            </a:xfrm>
            <a:custGeom>
              <a:avLst/>
              <a:gdLst/>
              <a:ahLst/>
              <a:cxnLst/>
              <a:rect l="l" t="t" r="r" b="b"/>
              <a:pathLst>
                <a:path w="288289" h="292100">
                  <a:moveTo>
                    <a:pt x="0" y="145943"/>
                  </a:moveTo>
                  <a:lnTo>
                    <a:pt x="7341" y="99813"/>
                  </a:lnTo>
                  <a:lnTo>
                    <a:pt x="27785" y="59750"/>
                  </a:lnTo>
                  <a:lnTo>
                    <a:pt x="58958" y="28158"/>
                  </a:lnTo>
                  <a:lnTo>
                    <a:pt x="98490" y="7440"/>
                  </a:lnTo>
                  <a:lnTo>
                    <a:pt x="144008" y="0"/>
                  </a:lnTo>
                  <a:lnTo>
                    <a:pt x="189526" y="7440"/>
                  </a:lnTo>
                  <a:lnTo>
                    <a:pt x="229058" y="28158"/>
                  </a:lnTo>
                  <a:lnTo>
                    <a:pt x="260231" y="59750"/>
                  </a:lnTo>
                  <a:lnTo>
                    <a:pt x="280675" y="99813"/>
                  </a:lnTo>
                  <a:lnTo>
                    <a:pt x="288017" y="145943"/>
                  </a:lnTo>
                  <a:lnTo>
                    <a:pt x="280675" y="192072"/>
                  </a:lnTo>
                  <a:lnTo>
                    <a:pt x="260231" y="232135"/>
                  </a:lnTo>
                  <a:lnTo>
                    <a:pt x="229058" y="263727"/>
                  </a:lnTo>
                  <a:lnTo>
                    <a:pt x="189526" y="284445"/>
                  </a:lnTo>
                  <a:lnTo>
                    <a:pt x="144008" y="291886"/>
                  </a:lnTo>
                  <a:lnTo>
                    <a:pt x="98490" y="284445"/>
                  </a:lnTo>
                  <a:lnTo>
                    <a:pt x="58958" y="263727"/>
                  </a:lnTo>
                  <a:lnTo>
                    <a:pt x="27785" y="232135"/>
                  </a:lnTo>
                  <a:lnTo>
                    <a:pt x="7341" y="192072"/>
                  </a:lnTo>
                  <a:lnTo>
                    <a:pt x="0" y="145943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1465317" y="2993644"/>
            <a:ext cx="13843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dirty="0">
                <a:latin typeface="Arial"/>
                <a:cs typeface="Arial"/>
              </a:rPr>
              <a:t>1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1812867" y="3583564"/>
            <a:ext cx="1049655" cy="311150"/>
            <a:chOff x="1812865" y="3583564"/>
            <a:chExt cx="1049655" cy="311150"/>
          </a:xfrm>
        </p:grpSpPr>
        <p:sp>
          <p:nvSpPr>
            <p:cNvPr id="16" name="object 16"/>
            <p:cNvSpPr/>
            <p:nvPr/>
          </p:nvSpPr>
          <p:spPr>
            <a:xfrm>
              <a:off x="1822390" y="3593089"/>
              <a:ext cx="288290" cy="292100"/>
            </a:xfrm>
            <a:custGeom>
              <a:avLst/>
              <a:gdLst/>
              <a:ahLst/>
              <a:cxnLst/>
              <a:rect l="l" t="t" r="r" b="b"/>
              <a:pathLst>
                <a:path w="288289" h="292100">
                  <a:moveTo>
                    <a:pt x="144007" y="0"/>
                  </a:moveTo>
                  <a:lnTo>
                    <a:pt x="98490" y="7440"/>
                  </a:lnTo>
                  <a:lnTo>
                    <a:pt x="58958" y="28158"/>
                  </a:lnTo>
                  <a:lnTo>
                    <a:pt x="27785" y="59750"/>
                  </a:lnTo>
                  <a:lnTo>
                    <a:pt x="7341" y="99813"/>
                  </a:lnTo>
                  <a:lnTo>
                    <a:pt x="0" y="145943"/>
                  </a:lnTo>
                  <a:lnTo>
                    <a:pt x="7341" y="192072"/>
                  </a:lnTo>
                  <a:lnTo>
                    <a:pt x="27785" y="232134"/>
                  </a:lnTo>
                  <a:lnTo>
                    <a:pt x="58958" y="263727"/>
                  </a:lnTo>
                  <a:lnTo>
                    <a:pt x="98490" y="284445"/>
                  </a:lnTo>
                  <a:lnTo>
                    <a:pt x="144007" y="291885"/>
                  </a:lnTo>
                  <a:lnTo>
                    <a:pt x="189525" y="284445"/>
                  </a:lnTo>
                  <a:lnTo>
                    <a:pt x="229057" y="263727"/>
                  </a:lnTo>
                  <a:lnTo>
                    <a:pt x="260231" y="232134"/>
                  </a:lnTo>
                  <a:lnTo>
                    <a:pt x="280675" y="192072"/>
                  </a:lnTo>
                  <a:lnTo>
                    <a:pt x="288016" y="145943"/>
                  </a:lnTo>
                  <a:lnTo>
                    <a:pt x="280675" y="99813"/>
                  </a:lnTo>
                  <a:lnTo>
                    <a:pt x="260231" y="59750"/>
                  </a:lnTo>
                  <a:lnTo>
                    <a:pt x="229057" y="28158"/>
                  </a:lnTo>
                  <a:lnTo>
                    <a:pt x="189525" y="7440"/>
                  </a:lnTo>
                  <a:lnTo>
                    <a:pt x="144007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822390" y="3593089"/>
              <a:ext cx="288290" cy="292100"/>
            </a:xfrm>
            <a:custGeom>
              <a:avLst/>
              <a:gdLst/>
              <a:ahLst/>
              <a:cxnLst/>
              <a:rect l="l" t="t" r="r" b="b"/>
              <a:pathLst>
                <a:path w="288289" h="292100">
                  <a:moveTo>
                    <a:pt x="0" y="145943"/>
                  </a:moveTo>
                  <a:lnTo>
                    <a:pt x="7341" y="99813"/>
                  </a:lnTo>
                  <a:lnTo>
                    <a:pt x="27785" y="59750"/>
                  </a:lnTo>
                  <a:lnTo>
                    <a:pt x="58958" y="28158"/>
                  </a:lnTo>
                  <a:lnTo>
                    <a:pt x="98490" y="7440"/>
                  </a:lnTo>
                  <a:lnTo>
                    <a:pt x="144008" y="0"/>
                  </a:lnTo>
                  <a:lnTo>
                    <a:pt x="189526" y="7440"/>
                  </a:lnTo>
                  <a:lnTo>
                    <a:pt x="229058" y="28158"/>
                  </a:lnTo>
                  <a:lnTo>
                    <a:pt x="260231" y="59750"/>
                  </a:lnTo>
                  <a:lnTo>
                    <a:pt x="280675" y="99813"/>
                  </a:lnTo>
                  <a:lnTo>
                    <a:pt x="288017" y="145943"/>
                  </a:lnTo>
                  <a:lnTo>
                    <a:pt x="280675" y="192072"/>
                  </a:lnTo>
                  <a:lnTo>
                    <a:pt x="260231" y="232135"/>
                  </a:lnTo>
                  <a:lnTo>
                    <a:pt x="229058" y="263727"/>
                  </a:lnTo>
                  <a:lnTo>
                    <a:pt x="189526" y="284445"/>
                  </a:lnTo>
                  <a:lnTo>
                    <a:pt x="144008" y="291886"/>
                  </a:lnTo>
                  <a:lnTo>
                    <a:pt x="98490" y="284445"/>
                  </a:lnTo>
                  <a:lnTo>
                    <a:pt x="58958" y="263727"/>
                  </a:lnTo>
                  <a:lnTo>
                    <a:pt x="27785" y="232135"/>
                  </a:lnTo>
                  <a:lnTo>
                    <a:pt x="7341" y="192072"/>
                  </a:lnTo>
                  <a:lnTo>
                    <a:pt x="0" y="145943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564545" y="3593089"/>
              <a:ext cx="288290" cy="292100"/>
            </a:xfrm>
            <a:custGeom>
              <a:avLst/>
              <a:gdLst/>
              <a:ahLst/>
              <a:cxnLst/>
              <a:rect l="l" t="t" r="r" b="b"/>
              <a:pathLst>
                <a:path w="288289" h="292100">
                  <a:moveTo>
                    <a:pt x="144007" y="0"/>
                  </a:moveTo>
                  <a:lnTo>
                    <a:pt x="98490" y="7440"/>
                  </a:lnTo>
                  <a:lnTo>
                    <a:pt x="58958" y="28158"/>
                  </a:lnTo>
                  <a:lnTo>
                    <a:pt x="27785" y="59750"/>
                  </a:lnTo>
                  <a:lnTo>
                    <a:pt x="7341" y="99813"/>
                  </a:lnTo>
                  <a:lnTo>
                    <a:pt x="0" y="145943"/>
                  </a:lnTo>
                  <a:lnTo>
                    <a:pt x="7341" y="192072"/>
                  </a:lnTo>
                  <a:lnTo>
                    <a:pt x="27785" y="232134"/>
                  </a:lnTo>
                  <a:lnTo>
                    <a:pt x="58958" y="263727"/>
                  </a:lnTo>
                  <a:lnTo>
                    <a:pt x="98490" y="284445"/>
                  </a:lnTo>
                  <a:lnTo>
                    <a:pt x="144007" y="291885"/>
                  </a:lnTo>
                  <a:lnTo>
                    <a:pt x="189525" y="284445"/>
                  </a:lnTo>
                  <a:lnTo>
                    <a:pt x="229057" y="263727"/>
                  </a:lnTo>
                  <a:lnTo>
                    <a:pt x="260231" y="232134"/>
                  </a:lnTo>
                  <a:lnTo>
                    <a:pt x="280675" y="192072"/>
                  </a:lnTo>
                  <a:lnTo>
                    <a:pt x="288016" y="145943"/>
                  </a:lnTo>
                  <a:lnTo>
                    <a:pt x="280675" y="99813"/>
                  </a:lnTo>
                  <a:lnTo>
                    <a:pt x="260231" y="59750"/>
                  </a:lnTo>
                  <a:lnTo>
                    <a:pt x="229057" y="28158"/>
                  </a:lnTo>
                  <a:lnTo>
                    <a:pt x="189525" y="7440"/>
                  </a:lnTo>
                  <a:lnTo>
                    <a:pt x="144007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564545" y="3593089"/>
              <a:ext cx="288290" cy="292100"/>
            </a:xfrm>
            <a:custGeom>
              <a:avLst/>
              <a:gdLst/>
              <a:ahLst/>
              <a:cxnLst/>
              <a:rect l="l" t="t" r="r" b="b"/>
              <a:pathLst>
                <a:path w="288289" h="292100">
                  <a:moveTo>
                    <a:pt x="0" y="145943"/>
                  </a:moveTo>
                  <a:lnTo>
                    <a:pt x="7341" y="99813"/>
                  </a:lnTo>
                  <a:lnTo>
                    <a:pt x="27785" y="59750"/>
                  </a:lnTo>
                  <a:lnTo>
                    <a:pt x="58958" y="28158"/>
                  </a:lnTo>
                  <a:lnTo>
                    <a:pt x="98490" y="7440"/>
                  </a:lnTo>
                  <a:lnTo>
                    <a:pt x="144008" y="0"/>
                  </a:lnTo>
                  <a:lnTo>
                    <a:pt x="189526" y="7440"/>
                  </a:lnTo>
                  <a:lnTo>
                    <a:pt x="229058" y="28158"/>
                  </a:lnTo>
                  <a:lnTo>
                    <a:pt x="260231" y="59750"/>
                  </a:lnTo>
                  <a:lnTo>
                    <a:pt x="280675" y="99813"/>
                  </a:lnTo>
                  <a:lnTo>
                    <a:pt x="288017" y="145943"/>
                  </a:lnTo>
                  <a:lnTo>
                    <a:pt x="280675" y="192072"/>
                  </a:lnTo>
                  <a:lnTo>
                    <a:pt x="260231" y="232135"/>
                  </a:lnTo>
                  <a:lnTo>
                    <a:pt x="229058" y="263727"/>
                  </a:lnTo>
                  <a:lnTo>
                    <a:pt x="189526" y="284445"/>
                  </a:lnTo>
                  <a:lnTo>
                    <a:pt x="144008" y="291886"/>
                  </a:lnTo>
                  <a:lnTo>
                    <a:pt x="98490" y="284445"/>
                  </a:lnTo>
                  <a:lnTo>
                    <a:pt x="58958" y="263727"/>
                  </a:lnTo>
                  <a:lnTo>
                    <a:pt x="27785" y="232135"/>
                  </a:lnTo>
                  <a:lnTo>
                    <a:pt x="7341" y="192072"/>
                  </a:lnTo>
                  <a:lnTo>
                    <a:pt x="0" y="145943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956563" y="3575378"/>
            <a:ext cx="4508500" cy="772795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953135">
              <a:spcBef>
                <a:spcPts val="320"/>
              </a:spcBef>
              <a:tabLst>
                <a:tab pos="1695450" algn="l"/>
              </a:tabLst>
            </a:pPr>
            <a:r>
              <a:rPr sz="1600" dirty="0">
                <a:latin typeface="Arial"/>
                <a:cs typeface="Arial"/>
              </a:rPr>
              <a:t>1	1</a:t>
            </a:r>
            <a:endParaRPr sz="1600">
              <a:latin typeface="Arial"/>
              <a:cs typeface="Arial"/>
            </a:endParaRPr>
          </a:p>
          <a:p>
            <a:pPr marL="287020" indent="-274320">
              <a:spcBef>
                <a:spcPts val="380"/>
              </a:spcBef>
              <a:buClr>
                <a:srgbClr val="60B5CC"/>
              </a:buClr>
              <a:buFont typeface="Wingdings"/>
              <a:buChar char=""/>
              <a:tabLst>
                <a:tab pos="287020" algn="l"/>
              </a:tabLst>
            </a:pPr>
            <a:r>
              <a:rPr sz="2800" spc="-20" dirty="0">
                <a:latin typeface="Calibri"/>
                <a:cs typeface="Calibri"/>
              </a:rPr>
              <a:t>Aggregate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neighboring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colors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3051336" y="2973559"/>
            <a:ext cx="307340" cy="311150"/>
            <a:chOff x="3051336" y="2973559"/>
            <a:chExt cx="307340" cy="311150"/>
          </a:xfrm>
        </p:grpSpPr>
        <p:sp>
          <p:nvSpPr>
            <p:cNvPr id="22" name="object 22"/>
            <p:cNvSpPr/>
            <p:nvPr/>
          </p:nvSpPr>
          <p:spPr>
            <a:xfrm>
              <a:off x="3060861" y="2983084"/>
              <a:ext cx="288290" cy="292100"/>
            </a:xfrm>
            <a:custGeom>
              <a:avLst/>
              <a:gdLst/>
              <a:ahLst/>
              <a:cxnLst/>
              <a:rect l="l" t="t" r="r" b="b"/>
              <a:pathLst>
                <a:path w="288289" h="292100">
                  <a:moveTo>
                    <a:pt x="144009" y="0"/>
                  </a:moveTo>
                  <a:lnTo>
                    <a:pt x="98491" y="7440"/>
                  </a:lnTo>
                  <a:lnTo>
                    <a:pt x="58959" y="28158"/>
                  </a:lnTo>
                  <a:lnTo>
                    <a:pt x="27785" y="59750"/>
                  </a:lnTo>
                  <a:lnTo>
                    <a:pt x="7341" y="99813"/>
                  </a:lnTo>
                  <a:lnTo>
                    <a:pt x="0" y="145943"/>
                  </a:lnTo>
                  <a:lnTo>
                    <a:pt x="7341" y="192072"/>
                  </a:lnTo>
                  <a:lnTo>
                    <a:pt x="27785" y="232134"/>
                  </a:lnTo>
                  <a:lnTo>
                    <a:pt x="58959" y="263727"/>
                  </a:lnTo>
                  <a:lnTo>
                    <a:pt x="98491" y="284445"/>
                  </a:lnTo>
                  <a:lnTo>
                    <a:pt x="144009" y="291885"/>
                  </a:lnTo>
                  <a:lnTo>
                    <a:pt x="189526" y="284445"/>
                  </a:lnTo>
                  <a:lnTo>
                    <a:pt x="229058" y="263727"/>
                  </a:lnTo>
                  <a:lnTo>
                    <a:pt x="260231" y="232134"/>
                  </a:lnTo>
                  <a:lnTo>
                    <a:pt x="280675" y="192072"/>
                  </a:lnTo>
                  <a:lnTo>
                    <a:pt x="288016" y="145943"/>
                  </a:lnTo>
                  <a:lnTo>
                    <a:pt x="280675" y="99813"/>
                  </a:lnTo>
                  <a:lnTo>
                    <a:pt x="260231" y="59750"/>
                  </a:lnTo>
                  <a:lnTo>
                    <a:pt x="229058" y="28158"/>
                  </a:lnTo>
                  <a:lnTo>
                    <a:pt x="189526" y="7440"/>
                  </a:lnTo>
                  <a:lnTo>
                    <a:pt x="144009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060861" y="2983084"/>
              <a:ext cx="288290" cy="292100"/>
            </a:xfrm>
            <a:custGeom>
              <a:avLst/>
              <a:gdLst/>
              <a:ahLst/>
              <a:cxnLst/>
              <a:rect l="l" t="t" r="r" b="b"/>
              <a:pathLst>
                <a:path w="288289" h="292100">
                  <a:moveTo>
                    <a:pt x="0" y="145943"/>
                  </a:moveTo>
                  <a:lnTo>
                    <a:pt x="7341" y="99813"/>
                  </a:lnTo>
                  <a:lnTo>
                    <a:pt x="27785" y="59750"/>
                  </a:lnTo>
                  <a:lnTo>
                    <a:pt x="58958" y="28158"/>
                  </a:lnTo>
                  <a:lnTo>
                    <a:pt x="98490" y="7440"/>
                  </a:lnTo>
                  <a:lnTo>
                    <a:pt x="144008" y="0"/>
                  </a:lnTo>
                  <a:lnTo>
                    <a:pt x="189526" y="7440"/>
                  </a:lnTo>
                  <a:lnTo>
                    <a:pt x="229058" y="28158"/>
                  </a:lnTo>
                  <a:lnTo>
                    <a:pt x="260231" y="59750"/>
                  </a:lnTo>
                  <a:lnTo>
                    <a:pt x="280675" y="99813"/>
                  </a:lnTo>
                  <a:lnTo>
                    <a:pt x="288017" y="145943"/>
                  </a:lnTo>
                  <a:lnTo>
                    <a:pt x="280675" y="192072"/>
                  </a:lnTo>
                  <a:lnTo>
                    <a:pt x="260231" y="232135"/>
                  </a:lnTo>
                  <a:lnTo>
                    <a:pt x="229058" y="263727"/>
                  </a:lnTo>
                  <a:lnTo>
                    <a:pt x="189526" y="284445"/>
                  </a:lnTo>
                  <a:lnTo>
                    <a:pt x="144008" y="291886"/>
                  </a:lnTo>
                  <a:lnTo>
                    <a:pt x="98490" y="284445"/>
                  </a:lnTo>
                  <a:lnTo>
                    <a:pt x="58958" y="263727"/>
                  </a:lnTo>
                  <a:lnTo>
                    <a:pt x="27785" y="232135"/>
                  </a:lnTo>
                  <a:lnTo>
                    <a:pt x="7341" y="192072"/>
                  </a:lnTo>
                  <a:lnTo>
                    <a:pt x="0" y="145943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3135814" y="2993644"/>
            <a:ext cx="13843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dirty="0">
                <a:latin typeface="Arial"/>
                <a:cs typeface="Arial"/>
              </a:rPr>
              <a:t>1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1621915" y="2516184"/>
            <a:ext cx="1485900" cy="1134110"/>
            <a:chOff x="1621915" y="2516184"/>
            <a:chExt cx="1485900" cy="1134110"/>
          </a:xfrm>
        </p:grpSpPr>
        <p:sp>
          <p:nvSpPr>
            <p:cNvPr id="26" name="object 26"/>
            <p:cNvSpPr/>
            <p:nvPr/>
          </p:nvSpPr>
          <p:spPr>
            <a:xfrm>
              <a:off x="1636203" y="2648450"/>
              <a:ext cx="228600" cy="377825"/>
            </a:xfrm>
            <a:custGeom>
              <a:avLst/>
              <a:gdLst/>
              <a:ahLst/>
              <a:cxnLst/>
              <a:rect l="l" t="t" r="r" b="b"/>
              <a:pathLst>
                <a:path w="228600" h="377825">
                  <a:moveTo>
                    <a:pt x="228366" y="0"/>
                  </a:moveTo>
                  <a:lnTo>
                    <a:pt x="0" y="377379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636203" y="3232224"/>
              <a:ext cx="228600" cy="403860"/>
            </a:xfrm>
            <a:custGeom>
              <a:avLst/>
              <a:gdLst/>
              <a:ahLst/>
              <a:cxnLst/>
              <a:rect l="l" t="t" r="r" b="b"/>
              <a:pathLst>
                <a:path w="228600" h="403860">
                  <a:moveTo>
                    <a:pt x="0" y="0"/>
                  </a:moveTo>
                  <a:lnTo>
                    <a:pt x="228366" y="40361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118016" y="2530472"/>
              <a:ext cx="421640" cy="0"/>
            </a:xfrm>
            <a:custGeom>
              <a:avLst/>
              <a:gdLst/>
              <a:ahLst/>
              <a:cxnLst/>
              <a:rect l="l" t="t" r="r" b="b"/>
              <a:pathLst>
                <a:path w="421639">
                  <a:moveTo>
                    <a:pt x="421227" y="0"/>
                  </a:moveTo>
                  <a:lnTo>
                    <a:pt x="0" y="1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785081" y="2633670"/>
              <a:ext cx="308610" cy="401320"/>
            </a:xfrm>
            <a:custGeom>
              <a:avLst/>
              <a:gdLst/>
              <a:ahLst/>
              <a:cxnLst/>
              <a:rect l="l" t="t" r="r" b="b"/>
              <a:pathLst>
                <a:path w="308610" h="401319">
                  <a:moveTo>
                    <a:pt x="308443" y="400968"/>
                  </a:moveTo>
                  <a:lnTo>
                    <a:pt x="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678381" y="2648450"/>
              <a:ext cx="1383030" cy="480695"/>
            </a:xfrm>
            <a:custGeom>
              <a:avLst/>
              <a:gdLst/>
              <a:ahLst/>
              <a:cxnLst/>
              <a:rect l="l" t="t" r="r" b="b"/>
              <a:pathLst>
                <a:path w="1383030" h="480694">
                  <a:moveTo>
                    <a:pt x="1382480" y="480577"/>
                  </a:moveTo>
                  <a:lnTo>
                    <a:pt x="389846" y="0"/>
                  </a:lnTo>
                </a:path>
                <a:path w="1383030" h="480694">
                  <a:moveTo>
                    <a:pt x="1382480" y="480577"/>
                  </a:moveTo>
                  <a:lnTo>
                    <a:pt x="0" y="480576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678382" y="3129026"/>
              <a:ext cx="928369" cy="507365"/>
            </a:xfrm>
            <a:custGeom>
              <a:avLst/>
              <a:gdLst/>
              <a:ahLst/>
              <a:cxnLst/>
              <a:rect l="l" t="t" r="r" b="b"/>
              <a:pathLst>
                <a:path w="928369" h="507364">
                  <a:moveTo>
                    <a:pt x="928342" y="506807"/>
                  </a:moveTo>
                  <a:lnTo>
                    <a:pt x="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2" name="object 32"/>
          <p:cNvGrpSpPr/>
          <p:nvPr/>
        </p:nvGrpSpPr>
        <p:grpSpPr>
          <a:xfrm>
            <a:off x="5800757" y="2361183"/>
            <a:ext cx="325755" cy="316865"/>
            <a:chOff x="5800755" y="2361181"/>
            <a:chExt cx="325755" cy="316865"/>
          </a:xfrm>
        </p:grpSpPr>
        <p:sp>
          <p:nvSpPr>
            <p:cNvPr id="33" name="object 33"/>
            <p:cNvSpPr/>
            <p:nvPr/>
          </p:nvSpPr>
          <p:spPr>
            <a:xfrm>
              <a:off x="5810280" y="2370706"/>
              <a:ext cx="306705" cy="297815"/>
            </a:xfrm>
            <a:custGeom>
              <a:avLst/>
              <a:gdLst/>
              <a:ahLst/>
              <a:cxnLst/>
              <a:rect l="l" t="t" r="r" b="b"/>
              <a:pathLst>
                <a:path w="306704" h="297814">
                  <a:moveTo>
                    <a:pt x="153139" y="0"/>
                  </a:moveTo>
                  <a:lnTo>
                    <a:pt x="104735" y="7580"/>
                  </a:lnTo>
                  <a:lnTo>
                    <a:pt x="62696" y="28687"/>
                  </a:lnTo>
                  <a:lnTo>
                    <a:pt x="29546" y="60872"/>
                  </a:lnTo>
                  <a:lnTo>
                    <a:pt x="7807" y="101687"/>
                  </a:lnTo>
                  <a:lnTo>
                    <a:pt x="0" y="148682"/>
                  </a:lnTo>
                  <a:lnTo>
                    <a:pt x="7807" y="195678"/>
                  </a:lnTo>
                  <a:lnTo>
                    <a:pt x="29546" y="236492"/>
                  </a:lnTo>
                  <a:lnTo>
                    <a:pt x="62696" y="268678"/>
                  </a:lnTo>
                  <a:lnTo>
                    <a:pt x="104735" y="289785"/>
                  </a:lnTo>
                  <a:lnTo>
                    <a:pt x="153139" y="297365"/>
                  </a:lnTo>
                  <a:lnTo>
                    <a:pt x="201542" y="289785"/>
                  </a:lnTo>
                  <a:lnTo>
                    <a:pt x="243580" y="268678"/>
                  </a:lnTo>
                  <a:lnTo>
                    <a:pt x="276730" y="236492"/>
                  </a:lnTo>
                  <a:lnTo>
                    <a:pt x="298469" y="195678"/>
                  </a:lnTo>
                  <a:lnTo>
                    <a:pt x="306277" y="148682"/>
                  </a:lnTo>
                  <a:lnTo>
                    <a:pt x="298469" y="101687"/>
                  </a:lnTo>
                  <a:lnTo>
                    <a:pt x="276730" y="60872"/>
                  </a:lnTo>
                  <a:lnTo>
                    <a:pt x="243580" y="28687"/>
                  </a:lnTo>
                  <a:lnTo>
                    <a:pt x="201542" y="7580"/>
                  </a:lnTo>
                  <a:lnTo>
                    <a:pt x="153139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5810280" y="2370706"/>
              <a:ext cx="306705" cy="297815"/>
            </a:xfrm>
            <a:custGeom>
              <a:avLst/>
              <a:gdLst/>
              <a:ahLst/>
              <a:cxnLst/>
              <a:rect l="l" t="t" r="r" b="b"/>
              <a:pathLst>
                <a:path w="306704" h="297814">
                  <a:moveTo>
                    <a:pt x="0" y="148682"/>
                  </a:moveTo>
                  <a:lnTo>
                    <a:pt x="7807" y="101687"/>
                  </a:lnTo>
                  <a:lnTo>
                    <a:pt x="29546" y="60872"/>
                  </a:lnTo>
                  <a:lnTo>
                    <a:pt x="62696" y="28687"/>
                  </a:lnTo>
                  <a:lnTo>
                    <a:pt x="104734" y="7579"/>
                  </a:lnTo>
                  <a:lnTo>
                    <a:pt x="153138" y="0"/>
                  </a:lnTo>
                  <a:lnTo>
                    <a:pt x="201542" y="7579"/>
                  </a:lnTo>
                  <a:lnTo>
                    <a:pt x="243580" y="28687"/>
                  </a:lnTo>
                  <a:lnTo>
                    <a:pt x="276730" y="60872"/>
                  </a:lnTo>
                  <a:lnTo>
                    <a:pt x="298469" y="101687"/>
                  </a:lnTo>
                  <a:lnTo>
                    <a:pt x="306277" y="148682"/>
                  </a:lnTo>
                  <a:lnTo>
                    <a:pt x="298469" y="195677"/>
                  </a:lnTo>
                  <a:lnTo>
                    <a:pt x="276730" y="236492"/>
                  </a:lnTo>
                  <a:lnTo>
                    <a:pt x="243580" y="268677"/>
                  </a:lnTo>
                  <a:lnTo>
                    <a:pt x="201542" y="289785"/>
                  </a:lnTo>
                  <a:lnTo>
                    <a:pt x="153138" y="297365"/>
                  </a:lnTo>
                  <a:lnTo>
                    <a:pt x="104734" y="289785"/>
                  </a:lnTo>
                  <a:lnTo>
                    <a:pt x="62696" y="268677"/>
                  </a:lnTo>
                  <a:lnTo>
                    <a:pt x="29546" y="236492"/>
                  </a:lnTo>
                  <a:lnTo>
                    <a:pt x="7807" y="195677"/>
                  </a:lnTo>
                  <a:lnTo>
                    <a:pt x="0" y="148682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2614194" y="2396235"/>
            <a:ext cx="341884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3292475" algn="l"/>
              </a:tabLst>
            </a:pPr>
            <a:r>
              <a:rPr sz="1600" dirty="0">
                <a:latin typeface="Arial"/>
                <a:cs typeface="Arial"/>
              </a:rPr>
              <a:t>1	</a:t>
            </a:r>
            <a:r>
              <a:rPr sz="2400" baseline="3472" dirty="0">
                <a:latin typeface="Arial"/>
                <a:cs typeface="Arial"/>
              </a:rPr>
              <a:t>1</a:t>
            </a:r>
            <a:endParaRPr sz="2400" baseline="3472">
              <a:latin typeface="Arial"/>
              <a:cs typeface="Arial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6563058" y="2346127"/>
            <a:ext cx="325755" cy="316865"/>
            <a:chOff x="6563056" y="2346125"/>
            <a:chExt cx="325755" cy="316865"/>
          </a:xfrm>
        </p:grpSpPr>
        <p:sp>
          <p:nvSpPr>
            <p:cNvPr id="37" name="object 37"/>
            <p:cNvSpPr/>
            <p:nvPr/>
          </p:nvSpPr>
          <p:spPr>
            <a:xfrm>
              <a:off x="6572581" y="2355650"/>
              <a:ext cx="306705" cy="297815"/>
            </a:xfrm>
            <a:custGeom>
              <a:avLst/>
              <a:gdLst/>
              <a:ahLst/>
              <a:cxnLst/>
              <a:rect l="l" t="t" r="r" b="b"/>
              <a:pathLst>
                <a:path w="306704" h="297814">
                  <a:moveTo>
                    <a:pt x="153139" y="0"/>
                  </a:moveTo>
                  <a:lnTo>
                    <a:pt x="104735" y="7579"/>
                  </a:lnTo>
                  <a:lnTo>
                    <a:pt x="62696" y="28686"/>
                  </a:lnTo>
                  <a:lnTo>
                    <a:pt x="29546" y="60872"/>
                  </a:lnTo>
                  <a:lnTo>
                    <a:pt x="7807" y="101686"/>
                  </a:lnTo>
                  <a:lnTo>
                    <a:pt x="0" y="148681"/>
                  </a:lnTo>
                  <a:lnTo>
                    <a:pt x="7807" y="195676"/>
                  </a:lnTo>
                  <a:lnTo>
                    <a:pt x="29546" y="236491"/>
                  </a:lnTo>
                  <a:lnTo>
                    <a:pt x="62696" y="268677"/>
                  </a:lnTo>
                  <a:lnTo>
                    <a:pt x="104735" y="289784"/>
                  </a:lnTo>
                  <a:lnTo>
                    <a:pt x="153139" y="297364"/>
                  </a:lnTo>
                  <a:lnTo>
                    <a:pt x="201542" y="289784"/>
                  </a:lnTo>
                  <a:lnTo>
                    <a:pt x="243580" y="268677"/>
                  </a:lnTo>
                  <a:lnTo>
                    <a:pt x="276730" y="236491"/>
                  </a:lnTo>
                  <a:lnTo>
                    <a:pt x="298469" y="195676"/>
                  </a:lnTo>
                  <a:lnTo>
                    <a:pt x="306277" y="148681"/>
                  </a:lnTo>
                  <a:lnTo>
                    <a:pt x="298469" y="101686"/>
                  </a:lnTo>
                  <a:lnTo>
                    <a:pt x="276730" y="60872"/>
                  </a:lnTo>
                  <a:lnTo>
                    <a:pt x="243580" y="28686"/>
                  </a:lnTo>
                  <a:lnTo>
                    <a:pt x="201542" y="7579"/>
                  </a:lnTo>
                  <a:lnTo>
                    <a:pt x="153139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6572581" y="2355650"/>
              <a:ext cx="306705" cy="297815"/>
            </a:xfrm>
            <a:custGeom>
              <a:avLst/>
              <a:gdLst/>
              <a:ahLst/>
              <a:cxnLst/>
              <a:rect l="l" t="t" r="r" b="b"/>
              <a:pathLst>
                <a:path w="306704" h="297814">
                  <a:moveTo>
                    <a:pt x="0" y="148682"/>
                  </a:moveTo>
                  <a:lnTo>
                    <a:pt x="7807" y="101687"/>
                  </a:lnTo>
                  <a:lnTo>
                    <a:pt x="29546" y="60872"/>
                  </a:lnTo>
                  <a:lnTo>
                    <a:pt x="62696" y="28687"/>
                  </a:lnTo>
                  <a:lnTo>
                    <a:pt x="104734" y="7579"/>
                  </a:lnTo>
                  <a:lnTo>
                    <a:pt x="153138" y="0"/>
                  </a:lnTo>
                  <a:lnTo>
                    <a:pt x="201542" y="7579"/>
                  </a:lnTo>
                  <a:lnTo>
                    <a:pt x="243580" y="28687"/>
                  </a:lnTo>
                  <a:lnTo>
                    <a:pt x="276730" y="60872"/>
                  </a:lnTo>
                  <a:lnTo>
                    <a:pt x="298469" y="101687"/>
                  </a:lnTo>
                  <a:lnTo>
                    <a:pt x="306277" y="148682"/>
                  </a:lnTo>
                  <a:lnTo>
                    <a:pt x="298469" y="195677"/>
                  </a:lnTo>
                  <a:lnTo>
                    <a:pt x="276730" y="236492"/>
                  </a:lnTo>
                  <a:lnTo>
                    <a:pt x="243580" y="268677"/>
                  </a:lnTo>
                  <a:lnTo>
                    <a:pt x="201542" y="289785"/>
                  </a:lnTo>
                  <a:lnTo>
                    <a:pt x="153138" y="297365"/>
                  </a:lnTo>
                  <a:lnTo>
                    <a:pt x="104734" y="289785"/>
                  </a:lnTo>
                  <a:lnTo>
                    <a:pt x="62696" y="268677"/>
                  </a:lnTo>
                  <a:lnTo>
                    <a:pt x="29546" y="236492"/>
                  </a:lnTo>
                  <a:lnTo>
                    <a:pt x="7807" y="195677"/>
                  </a:lnTo>
                  <a:lnTo>
                    <a:pt x="0" y="148682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6656664" y="2368803"/>
            <a:ext cx="13843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dirty="0">
                <a:latin typeface="Arial"/>
                <a:cs typeface="Arial"/>
              </a:rPr>
              <a:t>1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5341341" y="2955914"/>
            <a:ext cx="325755" cy="316865"/>
            <a:chOff x="5341339" y="2955912"/>
            <a:chExt cx="325755" cy="316865"/>
          </a:xfrm>
        </p:grpSpPr>
        <p:sp>
          <p:nvSpPr>
            <p:cNvPr id="41" name="object 41"/>
            <p:cNvSpPr/>
            <p:nvPr/>
          </p:nvSpPr>
          <p:spPr>
            <a:xfrm>
              <a:off x="5350864" y="2965437"/>
              <a:ext cx="306705" cy="297815"/>
            </a:xfrm>
            <a:custGeom>
              <a:avLst/>
              <a:gdLst/>
              <a:ahLst/>
              <a:cxnLst/>
              <a:rect l="l" t="t" r="r" b="b"/>
              <a:pathLst>
                <a:path w="306704" h="297814">
                  <a:moveTo>
                    <a:pt x="153139" y="0"/>
                  </a:moveTo>
                  <a:lnTo>
                    <a:pt x="104735" y="7580"/>
                  </a:lnTo>
                  <a:lnTo>
                    <a:pt x="62696" y="28687"/>
                  </a:lnTo>
                  <a:lnTo>
                    <a:pt x="29546" y="60872"/>
                  </a:lnTo>
                  <a:lnTo>
                    <a:pt x="7807" y="101687"/>
                  </a:lnTo>
                  <a:lnTo>
                    <a:pt x="0" y="148682"/>
                  </a:lnTo>
                  <a:lnTo>
                    <a:pt x="7807" y="195678"/>
                  </a:lnTo>
                  <a:lnTo>
                    <a:pt x="29546" y="236492"/>
                  </a:lnTo>
                  <a:lnTo>
                    <a:pt x="62696" y="268678"/>
                  </a:lnTo>
                  <a:lnTo>
                    <a:pt x="104735" y="289785"/>
                  </a:lnTo>
                  <a:lnTo>
                    <a:pt x="153139" y="297365"/>
                  </a:lnTo>
                  <a:lnTo>
                    <a:pt x="201542" y="289785"/>
                  </a:lnTo>
                  <a:lnTo>
                    <a:pt x="243580" y="268678"/>
                  </a:lnTo>
                  <a:lnTo>
                    <a:pt x="276730" y="236492"/>
                  </a:lnTo>
                  <a:lnTo>
                    <a:pt x="298469" y="195678"/>
                  </a:lnTo>
                  <a:lnTo>
                    <a:pt x="306277" y="148682"/>
                  </a:lnTo>
                  <a:lnTo>
                    <a:pt x="298469" y="101687"/>
                  </a:lnTo>
                  <a:lnTo>
                    <a:pt x="276730" y="60872"/>
                  </a:lnTo>
                  <a:lnTo>
                    <a:pt x="243580" y="28687"/>
                  </a:lnTo>
                  <a:lnTo>
                    <a:pt x="201542" y="7580"/>
                  </a:lnTo>
                  <a:lnTo>
                    <a:pt x="153139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5350864" y="2965437"/>
              <a:ext cx="306705" cy="297815"/>
            </a:xfrm>
            <a:custGeom>
              <a:avLst/>
              <a:gdLst/>
              <a:ahLst/>
              <a:cxnLst/>
              <a:rect l="l" t="t" r="r" b="b"/>
              <a:pathLst>
                <a:path w="306704" h="297814">
                  <a:moveTo>
                    <a:pt x="0" y="148682"/>
                  </a:moveTo>
                  <a:lnTo>
                    <a:pt x="7807" y="101687"/>
                  </a:lnTo>
                  <a:lnTo>
                    <a:pt x="29546" y="60872"/>
                  </a:lnTo>
                  <a:lnTo>
                    <a:pt x="62696" y="28687"/>
                  </a:lnTo>
                  <a:lnTo>
                    <a:pt x="104734" y="7579"/>
                  </a:lnTo>
                  <a:lnTo>
                    <a:pt x="153138" y="0"/>
                  </a:lnTo>
                  <a:lnTo>
                    <a:pt x="201542" y="7579"/>
                  </a:lnTo>
                  <a:lnTo>
                    <a:pt x="243580" y="28687"/>
                  </a:lnTo>
                  <a:lnTo>
                    <a:pt x="276730" y="60872"/>
                  </a:lnTo>
                  <a:lnTo>
                    <a:pt x="298469" y="101687"/>
                  </a:lnTo>
                  <a:lnTo>
                    <a:pt x="306277" y="148682"/>
                  </a:lnTo>
                  <a:lnTo>
                    <a:pt x="298469" y="195677"/>
                  </a:lnTo>
                  <a:lnTo>
                    <a:pt x="276730" y="236492"/>
                  </a:lnTo>
                  <a:lnTo>
                    <a:pt x="243580" y="268677"/>
                  </a:lnTo>
                  <a:lnTo>
                    <a:pt x="201542" y="289785"/>
                  </a:lnTo>
                  <a:lnTo>
                    <a:pt x="153138" y="297365"/>
                  </a:lnTo>
                  <a:lnTo>
                    <a:pt x="104734" y="289785"/>
                  </a:lnTo>
                  <a:lnTo>
                    <a:pt x="62696" y="268677"/>
                  </a:lnTo>
                  <a:lnTo>
                    <a:pt x="29546" y="236492"/>
                  </a:lnTo>
                  <a:lnTo>
                    <a:pt x="7807" y="195677"/>
                  </a:lnTo>
                  <a:lnTo>
                    <a:pt x="0" y="148682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5434947" y="2978403"/>
            <a:ext cx="13843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dirty="0">
                <a:latin typeface="Arial"/>
                <a:cs typeface="Arial"/>
              </a:rPr>
              <a:t>1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5800757" y="3577368"/>
            <a:ext cx="325755" cy="316865"/>
            <a:chOff x="5800755" y="3577366"/>
            <a:chExt cx="325755" cy="316865"/>
          </a:xfrm>
        </p:grpSpPr>
        <p:sp>
          <p:nvSpPr>
            <p:cNvPr id="45" name="object 45"/>
            <p:cNvSpPr/>
            <p:nvPr/>
          </p:nvSpPr>
          <p:spPr>
            <a:xfrm>
              <a:off x="5810280" y="3586891"/>
              <a:ext cx="306705" cy="297815"/>
            </a:xfrm>
            <a:custGeom>
              <a:avLst/>
              <a:gdLst/>
              <a:ahLst/>
              <a:cxnLst/>
              <a:rect l="l" t="t" r="r" b="b"/>
              <a:pathLst>
                <a:path w="306704" h="297814">
                  <a:moveTo>
                    <a:pt x="153139" y="0"/>
                  </a:moveTo>
                  <a:lnTo>
                    <a:pt x="104735" y="7580"/>
                  </a:lnTo>
                  <a:lnTo>
                    <a:pt x="62696" y="28687"/>
                  </a:lnTo>
                  <a:lnTo>
                    <a:pt x="29546" y="60872"/>
                  </a:lnTo>
                  <a:lnTo>
                    <a:pt x="7807" y="101687"/>
                  </a:lnTo>
                  <a:lnTo>
                    <a:pt x="0" y="148682"/>
                  </a:lnTo>
                  <a:lnTo>
                    <a:pt x="7807" y="195678"/>
                  </a:lnTo>
                  <a:lnTo>
                    <a:pt x="29546" y="236492"/>
                  </a:lnTo>
                  <a:lnTo>
                    <a:pt x="62696" y="268678"/>
                  </a:lnTo>
                  <a:lnTo>
                    <a:pt x="104735" y="289785"/>
                  </a:lnTo>
                  <a:lnTo>
                    <a:pt x="153139" y="297365"/>
                  </a:lnTo>
                  <a:lnTo>
                    <a:pt x="201542" y="289785"/>
                  </a:lnTo>
                  <a:lnTo>
                    <a:pt x="243580" y="268678"/>
                  </a:lnTo>
                  <a:lnTo>
                    <a:pt x="276730" y="236492"/>
                  </a:lnTo>
                  <a:lnTo>
                    <a:pt x="298469" y="195678"/>
                  </a:lnTo>
                  <a:lnTo>
                    <a:pt x="306277" y="148682"/>
                  </a:lnTo>
                  <a:lnTo>
                    <a:pt x="298469" y="101687"/>
                  </a:lnTo>
                  <a:lnTo>
                    <a:pt x="276730" y="60872"/>
                  </a:lnTo>
                  <a:lnTo>
                    <a:pt x="243580" y="28687"/>
                  </a:lnTo>
                  <a:lnTo>
                    <a:pt x="201542" y="7580"/>
                  </a:lnTo>
                  <a:lnTo>
                    <a:pt x="153139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5810280" y="3586891"/>
              <a:ext cx="306705" cy="297815"/>
            </a:xfrm>
            <a:custGeom>
              <a:avLst/>
              <a:gdLst/>
              <a:ahLst/>
              <a:cxnLst/>
              <a:rect l="l" t="t" r="r" b="b"/>
              <a:pathLst>
                <a:path w="306704" h="297814">
                  <a:moveTo>
                    <a:pt x="0" y="148682"/>
                  </a:moveTo>
                  <a:lnTo>
                    <a:pt x="7807" y="101687"/>
                  </a:lnTo>
                  <a:lnTo>
                    <a:pt x="29546" y="60872"/>
                  </a:lnTo>
                  <a:lnTo>
                    <a:pt x="62696" y="28687"/>
                  </a:lnTo>
                  <a:lnTo>
                    <a:pt x="104734" y="7579"/>
                  </a:lnTo>
                  <a:lnTo>
                    <a:pt x="153138" y="0"/>
                  </a:lnTo>
                  <a:lnTo>
                    <a:pt x="201542" y="7579"/>
                  </a:lnTo>
                  <a:lnTo>
                    <a:pt x="243580" y="28687"/>
                  </a:lnTo>
                  <a:lnTo>
                    <a:pt x="276730" y="60872"/>
                  </a:lnTo>
                  <a:lnTo>
                    <a:pt x="298469" y="101687"/>
                  </a:lnTo>
                  <a:lnTo>
                    <a:pt x="306277" y="148682"/>
                  </a:lnTo>
                  <a:lnTo>
                    <a:pt x="298469" y="195677"/>
                  </a:lnTo>
                  <a:lnTo>
                    <a:pt x="276730" y="236492"/>
                  </a:lnTo>
                  <a:lnTo>
                    <a:pt x="243580" y="268677"/>
                  </a:lnTo>
                  <a:lnTo>
                    <a:pt x="201542" y="289785"/>
                  </a:lnTo>
                  <a:lnTo>
                    <a:pt x="153138" y="297365"/>
                  </a:lnTo>
                  <a:lnTo>
                    <a:pt x="104734" y="289785"/>
                  </a:lnTo>
                  <a:lnTo>
                    <a:pt x="62696" y="268677"/>
                  </a:lnTo>
                  <a:lnTo>
                    <a:pt x="29546" y="236492"/>
                  </a:lnTo>
                  <a:lnTo>
                    <a:pt x="7807" y="195677"/>
                  </a:lnTo>
                  <a:lnTo>
                    <a:pt x="0" y="148682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/>
          <p:nvPr/>
        </p:nvSpPr>
        <p:spPr>
          <a:xfrm>
            <a:off x="5894363" y="3600196"/>
            <a:ext cx="13843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dirty="0">
                <a:latin typeface="Arial"/>
                <a:cs typeface="Arial"/>
              </a:rPr>
              <a:t>1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6589965" y="3577368"/>
            <a:ext cx="325755" cy="316865"/>
            <a:chOff x="6589963" y="3577366"/>
            <a:chExt cx="325755" cy="316865"/>
          </a:xfrm>
        </p:grpSpPr>
        <p:sp>
          <p:nvSpPr>
            <p:cNvPr id="49" name="object 49"/>
            <p:cNvSpPr/>
            <p:nvPr/>
          </p:nvSpPr>
          <p:spPr>
            <a:xfrm>
              <a:off x="6599488" y="3586891"/>
              <a:ext cx="306705" cy="297815"/>
            </a:xfrm>
            <a:custGeom>
              <a:avLst/>
              <a:gdLst/>
              <a:ahLst/>
              <a:cxnLst/>
              <a:rect l="l" t="t" r="r" b="b"/>
              <a:pathLst>
                <a:path w="306704" h="297814">
                  <a:moveTo>
                    <a:pt x="153139" y="0"/>
                  </a:moveTo>
                  <a:lnTo>
                    <a:pt x="104735" y="7580"/>
                  </a:lnTo>
                  <a:lnTo>
                    <a:pt x="62696" y="28687"/>
                  </a:lnTo>
                  <a:lnTo>
                    <a:pt x="29546" y="60872"/>
                  </a:lnTo>
                  <a:lnTo>
                    <a:pt x="7807" y="101687"/>
                  </a:lnTo>
                  <a:lnTo>
                    <a:pt x="0" y="148682"/>
                  </a:lnTo>
                  <a:lnTo>
                    <a:pt x="7807" y="195678"/>
                  </a:lnTo>
                  <a:lnTo>
                    <a:pt x="29546" y="236492"/>
                  </a:lnTo>
                  <a:lnTo>
                    <a:pt x="62696" y="268678"/>
                  </a:lnTo>
                  <a:lnTo>
                    <a:pt x="104735" y="289785"/>
                  </a:lnTo>
                  <a:lnTo>
                    <a:pt x="153139" y="297365"/>
                  </a:lnTo>
                  <a:lnTo>
                    <a:pt x="201542" y="289785"/>
                  </a:lnTo>
                  <a:lnTo>
                    <a:pt x="243580" y="268678"/>
                  </a:lnTo>
                  <a:lnTo>
                    <a:pt x="276730" y="236492"/>
                  </a:lnTo>
                  <a:lnTo>
                    <a:pt x="298469" y="195678"/>
                  </a:lnTo>
                  <a:lnTo>
                    <a:pt x="306277" y="148682"/>
                  </a:lnTo>
                  <a:lnTo>
                    <a:pt x="298469" y="101687"/>
                  </a:lnTo>
                  <a:lnTo>
                    <a:pt x="276730" y="60872"/>
                  </a:lnTo>
                  <a:lnTo>
                    <a:pt x="243580" y="28687"/>
                  </a:lnTo>
                  <a:lnTo>
                    <a:pt x="201542" y="7580"/>
                  </a:lnTo>
                  <a:lnTo>
                    <a:pt x="153139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6599488" y="3586891"/>
              <a:ext cx="306705" cy="297815"/>
            </a:xfrm>
            <a:custGeom>
              <a:avLst/>
              <a:gdLst/>
              <a:ahLst/>
              <a:cxnLst/>
              <a:rect l="l" t="t" r="r" b="b"/>
              <a:pathLst>
                <a:path w="306704" h="297814">
                  <a:moveTo>
                    <a:pt x="0" y="148682"/>
                  </a:moveTo>
                  <a:lnTo>
                    <a:pt x="7807" y="101687"/>
                  </a:lnTo>
                  <a:lnTo>
                    <a:pt x="29546" y="60872"/>
                  </a:lnTo>
                  <a:lnTo>
                    <a:pt x="62696" y="28687"/>
                  </a:lnTo>
                  <a:lnTo>
                    <a:pt x="104734" y="7579"/>
                  </a:lnTo>
                  <a:lnTo>
                    <a:pt x="153138" y="0"/>
                  </a:lnTo>
                  <a:lnTo>
                    <a:pt x="201542" y="7579"/>
                  </a:lnTo>
                  <a:lnTo>
                    <a:pt x="243580" y="28687"/>
                  </a:lnTo>
                  <a:lnTo>
                    <a:pt x="276730" y="60872"/>
                  </a:lnTo>
                  <a:lnTo>
                    <a:pt x="298469" y="101687"/>
                  </a:lnTo>
                  <a:lnTo>
                    <a:pt x="306277" y="148682"/>
                  </a:lnTo>
                  <a:lnTo>
                    <a:pt x="298469" y="195677"/>
                  </a:lnTo>
                  <a:lnTo>
                    <a:pt x="276730" y="236492"/>
                  </a:lnTo>
                  <a:lnTo>
                    <a:pt x="243580" y="268677"/>
                  </a:lnTo>
                  <a:lnTo>
                    <a:pt x="201542" y="289785"/>
                  </a:lnTo>
                  <a:lnTo>
                    <a:pt x="153138" y="297365"/>
                  </a:lnTo>
                  <a:lnTo>
                    <a:pt x="104734" y="289785"/>
                  </a:lnTo>
                  <a:lnTo>
                    <a:pt x="62696" y="268677"/>
                  </a:lnTo>
                  <a:lnTo>
                    <a:pt x="29546" y="236492"/>
                  </a:lnTo>
                  <a:lnTo>
                    <a:pt x="7807" y="195677"/>
                  </a:lnTo>
                  <a:lnTo>
                    <a:pt x="0" y="148682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 txBox="1"/>
          <p:nvPr/>
        </p:nvSpPr>
        <p:spPr>
          <a:xfrm>
            <a:off x="6683570" y="3600196"/>
            <a:ext cx="13843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dirty="0">
                <a:latin typeface="Arial"/>
                <a:cs typeface="Arial"/>
              </a:rPr>
              <a:t>1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52" name="object 52"/>
          <p:cNvGrpSpPr/>
          <p:nvPr/>
        </p:nvGrpSpPr>
        <p:grpSpPr>
          <a:xfrm>
            <a:off x="7117749" y="2955914"/>
            <a:ext cx="325755" cy="316865"/>
            <a:chOff x="7117747" y="2955912"/>
            <a:chExt cx="325755" cy="316865"/>
          </a:xfrm>
        </p:grpSpPr>
        <p:sp>
          <p:nvSpPr>
            <p:cNvPr id="53" name="object 53"/>
            <p:cNvSpPr/>
            <p:nvPr/>
          </p:nvSpPr>
          <p:spPr>
            <a:xfrm>
              <a:off x="7127272" y="2965437"/>
              <a:ext cx="306705" cy="297815"/>
            </a:xfrm>
            <a:custGeom>
              <a:avLst/>
              <a:gdLst/>
              <a:ahLst/>
              <a:cxnLst/>
              <a:rect l="l" t="t" r="r" b="b"/>
              <a:pathLst>
                <a:path w="306704" h="297814">
                  <a:moveTo>
                    <a:pt x="153139" y="0"/>
                  </a:moveTo>
                  <a:lnTo>
                    <a:pt x="104735" y="7580"/>
                  </a:lnTo>
                  <a:lnTo>
                    <a:pt x="62696" y="28687"/>
                  </a:lnTo>
                  <a:lnTo>
                    <a:pt x="29546" y="60872"/>
                  </a:lnTo>
                  <a:lnTo>
                    <a:pt x="7807" y="101687"/>
                  </a:lnTo>
                  <a:lnTo>
                    <a:pt x="0" y="148682"/>
                  </a:lnTo>
                  <a:lnTo>
                    <a:pt x="7807" y="195678"/>
                  </a:lnTo>
                  <a:lnTo>
                    <a:pt x="29546" y="236492"/>
                  </a:lnTo>
                  <a:lnTo>
                    <a:pt x="62696" y="268678"/>
                  </a:lnTo>
                  <a:lnTo>
                    <a:pt x="104735" y="289785"/>
                  </a:lnTo>
                  <a:lnTo>
                    <a:pt x="153139" y="297365"/>
                  </a:lnTo>
                  <a:lnTo>
                    <a:pt x="201542" y="289785"/>
                  </a:lnTo>
                  <a:lnTo>
                    <a:pt x="243580" y="268678"/>
                  </a:lnTo>
                  <a:lnTo>
                    <a:pt x="276730" y="236492"/>
                  </a:lnTo>
                  <a:lnTo>
                    <a:pt x="298469" y="195678"/>
                  </a:lnTo>
                  <a:lnTo>
                    <a:pt x="306277" y="148682"/>
                  </a:lnTo>
                  <a:lnTo>
                    <a:pt x="298469" y="101687"/>
                  </a:lnTo>
                  <a:lnTo>
                    <a:pt x="276730" y="60872"/>
                  </a:lnTo>
                  <a:lnTo>
                    <a:pt x="243580" y="28687"/>
                  </a:lnTo>
                  <a:lnTo>
                    <a:pt x="201542" y="7580"/>
                  </a:lnTo>
                  <a:lnTo>
                    <a:pt x="153139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7127272" y="2965437"/>
              <a:ext cx="306705" cy="297815"/>
            </a:xfrm>
            <a:custGeom>
              <a:avLst/>
              <a:gdLst/>
              <a:ahLst/>
              <a:cxnLst/>
              <a:rect l="l" t="t" r="r" b="b"/>
              <a:pathLst>
                <a:path w="306704" h="297814">
                  <a:moveTo>
                    <a:pt x="0" y="148682"/>
                  </a:moveTo>
                  <a:lnTo>
                    <a:pt x="7807" y="101687"/>
                  </a:lnTo>
                  <a:lnTo>
                    <a:pt x="29546" y="60872"/>
                  </a:lnTo>
                  <a:lnTo>
                    <a:pt x="62696" y="28687"/>
                  </a:lnTo>
                  <a:lnTo>
                    <a:pt x="104734" y="7579"/>
                  </a:lnTo>
                  <a:lnTo>
                    <a:pt x="153138" y="0"/>
                  </a:lnTo>
                  <a:lnTo>
                    <a:pt x="201542" y="7579"/>
                  </a:lnTo>
                  <a:lnTo>
                    <a:pt x="243580" y="28687"/>
                  </a:lnTo>
                  <a:lnTo>
                    <a:pt x="276730" y="60872"/>
                  </a:lnTo>
                  <a:lnTo>
                    <a:pt x="298469" y="101687"/>
                  </a:lnTo>
                  <a:lnTo>
                    <a:pt x="306277" y="148682"/>
                  </a:lnTo>
                  <a:lnTo>
                    <a:pt x="298469" y="195677"/>
                  </a:lnTo>
                  <a:lnTo>
                    <a:pt x="276730" y="236492"/>
                  </a:lnTo>
                  <a:lnTo>
                    <a:pt x="243580" y="268677"/>
                  </a:lnTo>
                  <a:lnTo>
                    <a:pt x="201542" y="289785"/>
                  </a:lnTo>
                  <a:lnTo>
                    <a:pt x="153138" y="297365"/>
                  </a:lnTo>
                  <a:lnTo>
                    <a:pt x="104734" y="289785"/>
                  </a:lnTo>
                  <a:lnTo>
                    <a:pt x="62696" y="268677"/>
                  </a:lnTo>
                  <a:lnTo>
                    <a:pt x="29546" y="236492"/>
                  </a:lnTo>
                  <a:lnTo>
                    <a:pt x="7807" y="195677"/>
                  </a:lnTo>
                  <a:lnTo>
                    <a:pt x="0" y="148682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5" name="object 55"/>
          <p:cNvSpPr txBox="1"/>
          <p:nvPr/>
        </p:nvSpPr>
        <p:spPr>
          <a:xfrm>
            <a:off x="7211354" y="2978403"/>
            <a:ext cx="13843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dirty="0">
                <a:latin typeface="Arial"/>
                <a:cs typeface="Arial"/>
              </a:rPr>
              <a:t>1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56" name="object 56"/>
          <p:cNvGrpSpPr/>
          <p:nvPr/>
        </p:nvGrpSpPr>
        <p:grpSpPr>
          <a:xfrm>
            <a:off x="5598001" y="2490046"/>
            <a:ext cx="1588770" cy="1155065"/>
            <a:chOff x="5598001" y="2490044"/>
            <a:chExt cx="1588770" cy="1155065"/>
          </a:xfrm>
        </p:grpSpPr>
        <p:sp>
          <p:nvSpPr>
            <p:cNvPr id="57" name="object 57"/>
            <p:cNvSpPr/>
            <p:nvPr/>
          </p:nvSpPr>
          <p:spPr>
            <a:xfrm>
              <a:off x="5612289" y="2624523"/>
              <a:ext cx="243204" cy="384810"/>
            </a:xfrm>
            <a:custGeom>
              <a:avLst/>
              <a:gdLst/>
              <a:ahLst/>
              <a:cxnLst/>
              <a:rect l="l" t="t" r="r" b="b"/>
              <a:pathLst>
                <a:path w="243204" h="384810">
                  <a:moveTo>
                    <a:pt x="242845" y="0"/>
                  </a:moveTo>
                  <a:lnTo>
                    <a:pt x="0" y="384462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5612288" y="3219254"/>
              <a:ext cx="243204" cy="411480"/>
            </a:xfrm>
            <a:custGeom>
              <a:avLst/>
              <a:gdLst/>
              <a:ahLst/>
              <a:cxnLst/>
              <a:rect l="l" t="t" r="r" b="b"/>
              <a:pathLst>
                <a:path w="243204" h="411479">
                  <a:moveTo>
                    <a:pt x="0" y="0"/>
                  </a:moveTo>
                  <a:lnTo>
                    <a:pt x="242845" y="411185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6124648" y="2504332"/>
              <a:ext cx="448309" cy="0"/>
            </a:xfrm>
            <a:custGeom>
              <a:avLst/>
              <a:gdLst/>
              <a:ahLst/>
              <a:cxnLst/>
              <a:rect l="l" t="t" r="r" b="b"/>
              <a:pathLst>
                <a:path w="448309">
                  <a:moveTo>
                    <a:pt x="447933" y="0"/>
                  </a:moveTo>
                  <a:lnTo>
                    <a:pt x="0" y="1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6834005" y="2609466"/>
              <a:ext cx="328295" cy="408940"/>
            </a:xfrm>
            <a:custGeom>
              <a:avLst/>
              <a:gdLst/>
              <a:ahLst/>
              <a:cxnLst/>
              <a:rect l="l" t="t" r="r" b="b"/>
              <a:pathLst>
                <a:path w="328295" h="408939">
                  <a:moveTo>
                    <a:pt x="327998" y="408493"/>
                  </a:moveTo>
                  <a:lnTo>
                    <a:pt x="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5657142" y="2609466"/>
              <a:ext cx="960755" cy="504825"/>
            </a:xfrm>
            <a:custGeom>
              <a:avLst/>
              <a:gdLst/>
              <a:ahLst/>
              <a:cxnLst/>
              <a:rect l="l" t="t" r="r" b="b"/>
              <a:pathLst>
                <a:path w="960754" h="504825">
                  <a:moveTo>
                    <a:pt x="960292" y="0"/>
                  </a:moveTo>
                  <a:lnTo>
                    <a:pt x="0" y="504654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5657142" y="3114121"/>
              <a:ext cx="1470660" cy="0"/>
            </a:xfrm>
            <a:custGeom>
              <a:avLst/>
              <a:gdLst/>
              <a:ahLst/>
              <a:cxnLst/>
              <a:rect l="l" t="t" r="r" b="b"/>
              <a:pathLst>
                <a:path w="1470659">
                  <a:moveTo>
                    <a:pt x="1470131" y="0"/>
                  </a:moveTo>
                  <a:lnTo>
                    <a:pt x="0" y="1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6860913" y="3219254"/>
              <a:ext cx="311785" cy="411480"/>
            </a:xfrm>
            <a:custGeom>
              <a:avLst/>
              <a:gdLst/>
              <a:ahLst/>
              <a:cxnLst/>
              <a:rect l="l" t="t" r="r" b="b"/>
              <a:pathLst>
                <a:path w="311784" h="411479">
                  <a:moveTo>
                    <a:pt x="0" y="411185"/>
                  </a:moveTo>
                  <a:lnTo>
                    <a:pt x="311213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C9D58F2B-6788-DA63-0FFC-B118CB1835EB}"/>
              </a:ext>
            </a:extLst>
          </p:cNvPr>
          <p:cNvGrpSpPr/>
          <p:nvPr/>
        </p:nvGrpSpPr>
        <p:grpSpPr>
          <a:xfrm>
            <a:off x="1012589" y="4762226"/>
            <a:ext cx="3632395" cy="1518884"/>
            <a:chOff x="1012589" y="4762226"/>
            <a:chExt cx="3484155" cy="1518884"/>
          </a:xfrm>
        </p:grpSpPr>
        <p:grpSp>
          <p:nvGrpSpPr>
            <p:cNvPr id="64" name="object 64"/>
            <p:cNvGrpSpPr/>
            <p:nvPr/>
          </p:nvGrpSpPr>
          <p:grpSpPr>
            <a:xfrm>
              <a:off x="1728936" y="4776544"/>
              <a:ext cx="922019" cy="277495"/>
              <a:chOff x="1728934" y="4776542"/>
              <a:chExt cx="922019" cy="277495"/>
            </a:xfrm>
          </p:grpSpPr>
          <p:sp>
            <p:nvSpPr>
              <p:cNvPr id="65" name="object 65"/>
              <p:cNvSpPr/>
              <p:nvPr/>
            </p:nvSpPr>
            <p:spPr>
              <a:xfrm>
                <a:off x="1738459" y="4786067"/>
                <a:ext cx="902969" cy="258445"/>
              </a:xfrm>
              <a:custGeom>
                <a:avLst/>
                <a:gdLst/>
                <a:ahLst/>
                <a:cxnLst/>
                <a:rect l="l" t="t" r="r" b="b"/>
                <a:pathLst>
                  <a:path w="902969" h="258445">
                    <a:moveTo>
                      <a:pt x="451194" y="0"/>
                    </a:moveTo>
                    <a:lnTo>
                      <a:pt x="378008" y="1687"/>
                    </a:lnTo>
                    <a:lnTo>
                      <a:pt x="308581" y="6574"/>
                    </a:lnTo>
                    <a:lnTo>
                      <a:pt x="243844" y="14393"/>
                    </a:lnTo>
                    <a:lnTo>
                      <a:pt x="184724" y="24880"/>
                    </a:lnTo>
                    <a:lnTo>
                      <a:pt x="132151" y="37769"/>
                    </a:lnTo>
                    <a:lnTo>
                      <a:pt x="87054" y="52795"/>
                    </a:lnTo>
                    <a:lnTo>
                      <a:pt x="50361" y="69691"/>
                    </a:lnTo>
                    <a:lnTo>
                      <a:pt x="5905" y="108036"/>
                    </a:lnTo>
                    <a:lnTo>
                      <a:pt x="0" y="128953"/>
                    </a:lnTo>
                    <a:lnTo>
                      <a:pt x="5905" y="149870"/>
                    </a:lnTo>
                    <a:lnTo>
                      <a:pt x="50361" y="188215"/>
                    </a:lnTo>
                    <a:lnTo>
                      <a:pt x="87054" y="205111"/>
                    </a:lnTo>
                    <a:lnTo>
                      <a:pt x="132151" y="220137"/>
                    </a:lnTo>
                    <a:lnTo>
                      <a:pt x="184724" y="233026"/>
                    </a:lnTo>
                    <a:lnTo>
                      <a:pt x="243844" y="243514"/>
                    </a:lnTo>
                    <a:lnTo>
                      <a:pt x="308581" y="251333"/>
                    </a:lnTo>
                    <a:lnTo>
                      <a:pt x="378008" y="256219"/>
                    </a:lnTo>
                    <a:lnTo>
                      <a:pt x="451194" y="257907"/>
                    </a:lnTo>
                    <a:lnTo>
                      <a:pt x="524380" y="256219"/>
                    </a:lnTo>
                    <a:lnTo>
                      <a:pt x="593806" y="251333"/>
                    </a:lnTo>
                    <a:lnTo>
                      <a:pt x="658544" y="243514"/>
                    </a:lnTo>
                    <a:lnTo>
                      <a:pt x="717664" y="233026"/>
                    </a:lnTo>
                    <a:lnTo>
                      <a:pt x="770237" y="220137"/>
                    </a:lnTo>
                    <a:lnTo>
                      <a:pt x="815334" y="205111"/>
                    </a:lnTo>
                    <a:lnTo>
                      <a:pt x="852027" y="188215"/>
                    </a:lnTo>
                    <a:lnTo>
                      <a:pt x="896484" y="149870"/>
                    </a:lnTo>
                    <a:lnTo>
                      <a:pt x="902389" y="128953"/>
                    </a:lnTo>
                    <a:lnTo>
                      <a:pt x="896484" y="108036"/>
                    </a:lnTo>
                    <a:lnTo>
                      <a:pt x="852027" y="69691"/>
                    </a:lnTo>
                    <a:lnTo>
                      <a:pt x="815334" y="52795"/>
                    </a:lnTo>
                    <a:lnTo>
                      <a:pt x="770237" y="37769"/>
                    </a:lnTo>
                    <a:lnTo>
                      <a:pt x="717664" y="24880"/>
                    </a:lnTo>
                    <a:lnTo>
                      <a:pt x="658544" y="14393"/>
                    </a:lnTo>
                    <a:lnTo>
                      <a:pt x="593806" y="6574"/>
                    </a:lnTo>
                    <a:lnTo>
                      <a:pt x="524380" y="1687"/>
                    </a:lnTo>
                    <a:lnTo>
                      <a:pt x="451194" y="0"/>
                    </a:lnTo>
                    <a:close/>
                  </a:path>
                </a:pathLst>
              </a:custGeom>
              <a:solidFill>
                <a:srgbClr val="D9D9D9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66" name="object 66"/>
              <p:cNvSpPr/>
              <p:nvPr/>
            </p:nvSpPr>
            <p:spPr>
              <a:xfrm>
                <a:off x="1738459" y="4786067"/>
                <a:ext cx="902969" cy="258445"/>
              </a:xfrm>
              <a:custGeom>
                <a:avLst/>
                <a:gdLst/>
                <a:ahLst/>
                <a:cxnLst/>
                <a:rect l="l" t="t" r="r" b="b"/>
                <a:pathLst>
                  <a:path w="902969" h="258445">
                    <a:moveTo>
                      <a:pt x="0" y="128954"/>
                    </a:moveTo>
                    <a:lnTo>
                      <a:pt x="23002" y="88194"/>
                    </a:lnTo>
                    <a:lnTo>
                      <a:pt x="87054" y="52795"/>
                    </a:lnTo>
                    <a:lnTo>
                      <a:pt x="132151" y="37769"/>
                    </a:lnTo>
                    <a:lnTo>
                      <a:pt x="184724" y="24880"/>
                    </a:lnTo>
                    <a:lnTo>
                      <a:pt x="243844" y="14393"/>
                    </a:lnTo>
                    <a:lnTo>
                      <a:pt x="308582" y="6574"/>
                    </a:lnTo>
                    <a:lnTo>
                      <a:pt x="378008" y="1687"/>
                    </a:lnTo>
                    <a:lnTo>
                      <a:pt x="451194" y="0"/>
                    </a:lnTo>
                    <a:lnTo>
                      <a:pt x="524380" y="1687"/>
                    </a:lnTo>
                    <a:lnTo>
                      <a:pt x="593806" y="6574"/>
                    </a:lnTo>
                    <a:lnTo>
                      <a:pt x="658544" y="14393"/>
                    </a:lnTo>
                    <a:lnTo>
                      <a:pt x="717664" y="24880"/>
                    </a:lnTo>
                    <a:lnTo>
                      <a:pt x="770237" y="37769"/>
                    </a:lnTo>
                    <a:lnTo>
                      <a:pt x="815334" y="52795"/>
                    </a:lnTo>
                    <a:lnTo>
                      <a:pt x="852027" y="69692"/>
                    </a:lnTo>
                    <a:lnTo>
                      <a:pt x="896483" y="108036"/>
                    </a:lnTo>
                    <a:lnTo>
                      <a:pt x="902389" y="128954"/>
                    </a:lnTo>
                    <a:lnTo>
                      <a:pt x="896483" y="149871"/>
                    </a:lnTo>
                    <a:lnTo>
                      <a:pt x="852027" y="188215"/>
                    </a:lnTo>
                    <a:lnTo>
                      <a:pt x="815334" y="205112"/>
                    </a:lnTo>
                    <a:lnTo>
                      <a:pt x="770237" y="220138"/>
                    </a:lnTo>
                    <a:lnTo>
                      <a:pt x="717664" y="233027"/>
                    </a:lnTo>
                    <a:lnTo>
                      <a:pt x="658544" y="243514"/>
                    </a:lnTo>
                    <a:lnTo>
                      <a:pt x="593806" y="251333"/>
                    </a:lnTo>
                    <a:lnTo>
                      <a:pt x="524380" y="256220"/>
                    </a:lnTo>
                    <a:lnTo>
                      <a:pt x="451194" y="257908"/>
                    </a:lnTo>
                    <a:lnTo>
                      <a:pt x="378008" y="256220"/>
                    </a:lnTo>
                    <a:lnTo>
                      <a:pt x="308582" y="251333"/>
                    </a:lnTo>
                    <a:lnTo>
                      <a:pt x="243844" y="243514"/>
                    </a:lnTo>
                    <a:lnTo>
                      <a:pt x="184724" y="233027"/>
                    </a:lnTo>
                    <a:lnTo>
                      <a:pt x="132151" y="220138"/>
                    </a:lnTo>
                    <a:lnTo>
                      <a:pt x="87054" y="205112"/>
                    </a:lnTo>
                    <a:lnTo>
                      <a:pt x="50361" y="188215"/>
                    </a:lnTo>
                    <a:lnTo>
                      <a:pt x="5905" y="149871"/>
                    </a:lnTo>
                    <a:lnTo>
                      <a:pt x="0" y="128954"/>
                    </a:lnTo>
                    <a:close/>
                  </a:path>
                </a:pathLst>
              </a:custGeom>
              <a:ln w="19050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67" name="object 67"/>
            <p:cNvSpPr txBox="1"/>
            <p:nvPr/>
          </p:nvSpPr>
          <p:spPr>
            <a:xfrm>
              <a:off x="1998552" y="4812283"/>
              <a:ext cx="382905" cy="19749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spcBef>
                  <a:spcPts val="100"/>
                </a:spcBef>
              </a:pPr>
              <a:r>
                <a:rPr sz="1200" spc="-5" dirty="0">
                  <a:latin typeface="Arial"/>
                  <a:cs typeface="Arial"/>
                </a:rPr>
                <a:t>1</a:t>
              </a:r>
              <a:r>
                <a:rPr sz="1200" dirty="0">
                  <a:latin typeface="Arial"/>
                  <a:cs typeface="Arial"/>
                </a:rPr>
                <a:t>,</a:t>
              </a:r>
              <a:r>
                <a:rPr sz="1200" spc="-95" dirty="0">
                  <a:latin typeface="Arial"/>
                  <a:cs typeface="Arial"/>
                </a:rPr>
                <a:t>11</a:t>
              </a:r>
              <a:r>
                <a:rPr sz="1200" dirty="0">
                  <a:latin typeface="Arial"/>
                  <a:cs typeface="Arial"/>
                </a:rPr>
                <a:t>1</a:t>
              </a:r>
              <a:endParaRPr sz="1200">
                <a:latin typeface="Arial"/>
                <a:cs typeface="Arial"/>
              </a:endParaRPr>
            </a:p>
          </p:txBody>
        </p:sp>
        <p:grpSp>
          <p:nvGrpSpPr>
            <p:cNvPr id="68" name="object 68"/>
            <p:cNvGrpSpPr/>
            <p:nvPr/>
          </p:nvGrpSpPr>
          <p:grpSpPr>
            <a:xfrm>
              <a:off x="3026305" y="4762226"/>
              <a:ext cx="743585" cy="302260"/>
              <a:chOff x="3026303" y="4762226"/>
              <a:chExt cx="743585" cy="302260"/>
            </a:xfrm>
          </p:grpSpPr>
          <p:sp>
            <p:nvSpPr>
              <p:cNvPr id="69" name="object 69"/>
              <p:cNvSpPr/>
              <p:nvPr/>
            </p:nvSpPr>
            <p:spPr>
              <a:xfrm>
                <a:off x="3035828" y="4771751"/>
                <a:ext cx="724535" cy="283210"/>
              </a:xfrm>
              <a:custGeom>
                <a:avLst/>
                <a:gdLst/>
                <a:ahLst/>
                <a:cxnLst/>
                <a:rect l="l" t="t" r="r" b="b"/>
                <a:pathLst>
                  <a:path w="724535" h="283210">
                    <a:moveTo>
                      <a:pt x="362028" y="0"/>
                    </a:moveTo>
                    <a:lnTo>
                      <a:pt x="296953" y="2277"/>
                    </a:lnTo>
                    <a:lnTo>
                      <a:pt x="235705" y="8843"/>
                    </a:lnTo>
                    <a:lnTo>
                      <a:pt x="179306" y="19299"/>
                    </a:lnTo>
                    <a:lnTo>
                      <a:pt x="128778" y="33244"/>
                    </a:lnTo>
                    <a:lnTo>
                      <a:pt x="85144" y="50281"/>
                    </a:lnTo>
                    <a:lnTo>
                      <a:pt x="49427" y="70010"/>
                    </a:lnTo>
                    <a:lnTo>
                      <a:pt x="5832" y="115946"/>
                    </a:lnTo>
                    <a:lnTo>
                      <a:pt x="0" y="141356"/>
                    </a:lnTo>
                    <a:lnTo>
                      <a:pt x="5832" y="166764"/>
                    </a:lnTo>
                    <a:lnTo>
                      <a:pt x="49427" y="212700"/>
                    </a:lnTo>
                    <a:lnTo>
                      <a:pt x="85144" y="232429"/>
                    </a:lnTo>
                    <a:lnTo>
                      <a:pt x="128778" y="249466"/>
                    </a:lnTo>
                    <a:lnTo>
                      <a:pt x="179306" y="263412"/>
                    </a:lnTo>
                    <a:lnTo>
                      <a:pt x="235705" y="273868"/>
                    </a:lnTo>
                    <a:lnTo>
                      <a:pt x="296953" y="280434"/>
                    </a:lnTo>
                    <a:lnTo>
                      <a:pt x="362028" y="282712"/>
                    </a:lnTo>
                    <a:lnTo>
                      <a:pt x="427104" y="280434"/>
                    </a:lnTo>
                    <a:lnTo>
                      <a:pt x="488352" y="273868"/>
                    </a:lnTo>
                    <a:lnTo>
                      <a:pt x="544751" y="263412"/>
                    </a:lnTo>
                    <a:lnTo>
                      <a:pt x="595279" y="249466"/>
                    </a:lnTo>
                    <a:lnTo>
                      <a:pt x="638913" y="232429"/>
                    </a:lnTo>
                    <a:lnTo>
                      <a:pt x="674630" y="212700"/>
                    </a:lnTo>
                    <a:lnTo>
                      <a:pt x="718224" y="166764"/>
                    </a:lnTo>
                    <a:lnTo>
                      <a:pt x="724057" y="141356"/>
                    </a:lnTo>
                    <a:lnTo>
                      <a:pt x="718224" y="115946"/>
                    </a:lnTo>
                    <a:lnTo>
                      <a:pt x="674630" y="70010"/>
                    </a:lnTo>
                    <a:lnTo>
                      <a:pt x="638913" y="50281"/>
                    </a:lnTo>
                    <a:lnTo>
                      <a:pt x="595279" y="33244"/>
                    </a:lnTo>
                    <a:lnTo>
                      <a:pt x="544751" y="19299"/>
                    </a:lnTo>
                    <a:lnTo>
                      <a:pt x="488352" y="8843"/>
                    </a:lnTo>
                    <a:lnTo>
                      <a:pt x="427104" y="2277"/>
                    </a:lnTo>
                    <a:lnTo>
                      <a:pt x="362028" y="0"/>
                    </a:lnTo>
                    <a:close/>
                  </a:path>
                </a:pathLst>
              </a:custGeom>
              <a:solidFill>
                <a:srgbClr val="D9D9D9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70" name="object 70"/>
              <p:cNvSpPr/>
              <p:nvPr/>
            </p:nvSpPr>
            <p:spPr>
              <a:xfrm>
                <a:off x="3035828" y="4771751"/>
                <a:ext cx="724535" cy="283210"/>
              </a:xfrm>
              <a:custGeom>
                <a:avLst/>
                <a:gdLst/>
                <a:ahLst/>
                <a:cxnLst/>
                <a:rect l="l" t="t" r="r" b="b"/>
                <a:pathLst>
                  <a:path w="724535" h="283210">
                    <a:moveTo>
                      <a:pt x="0" y="141356"/>
                    </a:moveTo>
                    <a:lnTo>
                      <a:pt x="22649" y="92032"/>
                    </a:lnTo>
                    <a:lnTo>
                      <a:pt x="85144" y="50282"/>
                    </a:lnTo>
                    <a:lnTo>
                      <a:pt x="128778" y="33245"/>
                    </a:lnTo>
                    <a:lnTo>
                      <a:pt x="179305" y="19299"/>
                    </a:lnTo>
                    <a:lnTo>
                      <a:pt x="235705" y="8843"/>
                    </a:lnTo>
                    <a:lnTo>
                      <a:pt x="296953" y="2277"/>
                    </a:lnTo>
                    <a:lnTo>
                      <a:pt x="362028" y="0"/>
                    </a:lnTo>
                    <a:lnTo>
                      <a:pt x="427103" y="2277"/>
                    </a:lnTo>
                    <a:lnTo>
                      <a:pt x="488351" y="8843"/>
                    </a:lnTo>
                    <a:lnTo>
                      <a:pt x="544751" y="19299"/>
                    </a:lnTo>
                    <a:lnTo>
                      <a:pt x="595278" y="33245"/>
                    </a:lnTo>
                    <a:lnTo>
                      <a:pt x="638912" y="50282"/>
                    </a:lnTo>
                    <a:lnTo>
                      <a:pt x="674629" y="70010"/>
                    </a:lnTo>
                    <a:lnTo>
                      <a:pt x="718224" y="115947"/>
                    </a:lnTo>
                    <a:lnTo>
                      <a:pt x="724057" y="141356"/>
                    </a:lnTo>
                    <a:lnTo>
                      <a:pt x="718224" y="166764"/>
                    </a:lnTo>
                    <a:lnTo>
                      <a:pt x="674629" y="212701"/>
                    </a:lnTo>
                    <a:lnTo>
                      <a:pt x="638912" y="232429"/>
                    </a:lnTo>
                    <a:lnTo>
                      <a:pt x="595278" y="249466"/>
                    </a:lnTo>
                    <a:lnTo>
                      <a:pt x="544751" y="263412"/>
                    </a:lnTo>
                    <a:lnTo>
                      <a:pt x="488351" y="273868"/>
                    </a:lnTo>
                    <a:lnTo>
                      <a:pt x="427103" y="280434"/>
                    </a:lnTo>
                    <a:lnTo>
                      <a:pt x="362028" y="282712"/>
                    </a:lnTo>
                    <a:lnTo>
                      <a:pt x="296953" y="280434"/>
                    </a:lnTo>
                    <a:lnTo>
                      <a:pt x="235705" y="273868"/>
                    </a:lnTo>
                    <a:lnTo>
                      <a:pt x="179305" y="263412"/>
                    </a:lnTo>
                    <a:lnTo>
                      <a:pt x="128778" y="249466"/>
                    </a:lnTo>
                    <a:lnTo>
                      <a:pt x="85144" y="232429"/>
                    </a:lnTo>
                    <a:lnTo>
                      <a:pt x="49427" y="212701"/>
                    </a:lnTo>
                    <a:lnTo>
                      <a:pt x="5832" y="166764"/>
                    </a:lnTo>
                    <a:lnTo>
                      <a:pt x="0" y="141356"/>
                    </a:lnTo>
                    <a:close/>
                  </a:path>
                </a:pathLst>
              </a:custGeom>
              <a:ln w="19050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71" name="object 71"/>
            <p:cNvSpPr txBox="1"/>
            <p:nvPr/>
          </p:nvSpPr>
          <p:spPr>
            <a:xfrm>
              <a:off x="3243173" y="4809235"/>
              <a:ext cx="310515" cy="19749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spcBef>
                  <a:spcPts val="100"/>
                </a:spcBef>
              </a:pPr>
              <a:r>
                <a:rPr sz="1200" spc="-5" dirty="0">
                  <a:latin typeface="Arial"/>
                  <a:cs typeface="Arial"/>
                </a:rPr>
                <a:t>1</a:t>
              </a:r>
              <a:r>
                <a:rPr sz="1200" dirty="0">
                  <a:latin typeface="Arial"/>
                  <a:cs typeface="Arial"/>
                </a:rPr>
                <a:t>,</a:t>
              </a:r>
              <a:r>
                <a:rPr sz="1200" spc="-95" dirty="0">
                  <a:latin typeface="Arial"/>
                  <a:cs typeface="Arial"/>
                </a:rPr>
                <a:t>1</a:t>
              </a:r>
              <a:r>
                <a:rPr sz="1200" dirty="0">
                  <a:latin typeface="Arial"/>
                  <a:cs typeface="Arial"/>
                </a:rPr>
                <a:t>1</a:t>
              </a:r>
              <a:endParaRPr sz="1200">
                <a:latin typeface="Arial"/>
                <a:cs typeface="Arial"/>
              </a:endParaRPr>
            </a:p>
          </p:txBody>
        </p:sp>
        <p:grpSp>
          <p:nvGrpSpPr>
            <p:cNvPr id="72" name="object 72"/>
            <p:cNvGrpSpPr/>
            <p:nvPr/>
          </p:nvGrpSpPr>
          <p:grpSpPr>
            <a:xfrm>
              <a:off x="1012589" y="5341968"/>
              <a:ext cx="991869" cy="302260"/>
              <a:chOff x="1012587" y="5341968"/>
              <a:chExt cx="991869" cy="302260"/>
            </a:xfrm>
          </p:grpSpPr>
          <p:sp>
            <p:nvSpPr>
              <p:cNvPr id="73" name="object 73"/>
              <p:cNvSpPr/>
              <p:nvPr/>
            </p:nvSpPr>
            <p:spPr>
              <a:xfrm>
                <a:off x="1022112" y="5351493"/>
                <a:ext cx="972819" cy="283210"/>
              </a:xfrm>
              <a:custGeom>
                <a:avLst/>
                <a:gdLst/>
                <a:ahLst/>
                <a:cxnLst/>
                <a:rect l="l" t="t" r="r" b="b"/>
                <a:pathLst>
                  <a:path w="972819" h="283210">
                    <a:moveTo>
                      <a:pt x="486270" y="0"/>
                    </a:moveTo>
                    <a:lnTo>
                      <a:pt x="414413" y="1532"/>
                    </a:lnTo>
                    <a:lnTo>
                      <a:pt x="345829" y="5984"/>
                    </a:lnTo>
                    <a:lnTo>
                      <a:pt x="281271" y="13137"/>
                    </a:lnTo>
                    <a:lnTo>
                      <a:pt x="221491" y="22773"/>
                    </a:lnTo>
                    <a:lnTo>
                      <a:pt x="167241" y="34672"/>
                    </a:lnTo>
                    <a:lnTo>
                      <a:pt x="119274" y="48615"/>
                    </a:lnTo>
                    <a:lnTo>
                      <a:pt x="78341" y="64385"/>
                    </a:lnTo>
                    <a:lnTo>
                      <a:pt x="20588" y="100530"/>
                    </a:lnTo>
                    <a:lnTo>
                      <a:pt x="0" y="141356"/>
                    </a:lnTo>
                    <a:lnTo>
                      <a:pt x="5272" y="162244"/>
                    </a:lnTo>
                    <a:lnTo>
                      <a:pt x="45195" y="200947"/>
                    </a:lnTo>
                    <a:lnTo>
                      <a:pt x="119274" y="234095"/>
                    </a:lnTo>
                    <a:lnTo>
                      <a:pt x="167241" y="248039"/>
                    </a:lnTo>
                    <a:lnTo>
                      <a:pt x="221491" y="259938"/>
                    </a:lnTo>
                    <a:lnTo>
                      <a:pt x="281271" y="269573"/>
                    </a:lnTo>
                    <a:lnTo>
                      <a:pt x="345829" y="276726"/>
                    </a:lnTo>
                    <a:lnTo>
                      <a:pt x="414413" y="281179"/>
                    </a:lnTo>
                    <a:lnTo>
                      <a:pt x="486270" y="282711"/>
                    </a:lnTo>
                    <a:lnTo>
                      <a:pt x="558128" y="281179"/>
                    </a:lnTo>
                    <a:lnTo>
                      <a:pt x="626712" y="276726"/>
                    </a:lnTo>
                    <a:lnTo>
                      <a:pt x="691270" y="269573"/>
                    </a:lnTo>
                    <a:lnTo>
                      <a:pt x="751050" y="259938"/>
                    </a:lnTo>
                    <a:lnTo>
                      <a:pt x="805300" y="248039"/>
                    </a:lnTo>
                    <a:lnTo>
                      <a:pt x="853268" y="234095"/>
                    </a:lnTo>
                    <a:lnTo>
                      <a:pt x="894201" y="218325"/>
                    </a:lnTo>
                    <a:lnTo>
                      <a:pt x="951954" y="182181"/>
                    </a:lnTo>
                    <a:lnTo>
                      <a:pt x="972542" y="141356"/>
                    </a:lnTo>
                    <a:lnTo>
                      <a:pt x="967269" y="120467"/>
                    </a:lnTo>
                    <a:lnTo>
                      <a:pt x="927347" y="81763"/>
                    </a:lnTo>
                    <a:lnTo>
                      <a:pt x="853268" y="48615"/>
                    </a:lnTo>
                    <a:lnTo>
                      <a:pt x="805300" y="34672"/>
                    </a:lnTo>
                    <a:lnTo>
                      <a:pt x="751050" y="22773"/>
                    </a:lnTo>
                    <a:lnTo>
                      <a:pt x="691270" y="13137"/>
                    </a:lnTo>
                    <a:lnTo>
                      <a:pt x="626712" y="5984"/>
                    </a:lnTo>
                    <a:lnTo>
                      <a:pt x="558128" y="1532"/>
                    </a:lnTo>
                    <a:lnTo>
                      <a:pt x="486270" y="0"/>
                    </a:lnTo>
                    <a:close/>
                  </a:path>
                </a:pathLst>
              </a:custGeom>
              <a:solidFill>
                <a:srgbClr val="D9D9D9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74" name="object 74"/>
              <p:cNvSpPr/>
              <p:nvPr/>
            </p:nvSpPr>
            <p:spPr>
              <a:xfrm>
                <a:off x="1022112" y="5351493"/>
                <a:ext cx="972819" cy="283210"/>
              </a:xfrm>
              <a:custGeom>
                <a:avLst/>
                <a:gdLst/>
                <a:ahLst/>
                <a:cxnLst/>
                <a:rect l="l" t="t" r="r" b="b"/>
                <a:pathLst>
                  <a:path w="972819" h="283210">
                    <a:moveTo>
                      <a:pt x="0" y="141356"/>
                    </a:moveTo>
                    <a:lnTo>
                      <a:pt x="20588" y="100530"/>
                    </a:lnTo>
                    <a:lnTo>
                      <a:pt x="78341" y="64386"/>
                    </a:lnTo>
                    <a:lnTo>
                      <a:pt x="119274" y="48616"/>
                    </a:lnTo>
                    <a:lnTo>
                      <a:pt x="167241" y="34672"/>
                    </a:lnTo>
                    <a:lnTo>
                      <a:pt x="221491" y="22773"/>
                    </a:lnTo>
                    <a:lnTo>
                      <a:pt x="281271" y="13137"/>
                    </a:lnTo>
                    <a:lnTo>
                      <a:pt x="345829" y="5984"/>
                    </a:lnTo>
                    <a:lnTo>
                      <a:pt x="414413" y="1532"/>
                    </a:lnTo>
                    <a:lnTo>
                      <a:pt x="486271" y="0"/>
                    </a:lnTo>
                    <a:lnTo>
                      <a:pt x="558128" y="1532"/>
                    </a:lnTo>
                    <a:lnTo>
                      <a:pt x="626712" y="5984"/>
                    </a:lnTo>
                    <a:lnTo>
                      <a:pt x="691270" y="13137"/>
                    </a:lnTo>
                    <a:lnTo>
                      <a:pt x="751050" y="22773"/>
                    </a:lnTo>
                    <a:lnTo>
                      <a:pt x="805300" y="34672"/>
                    </a:lnTo>
                    <a:lnTo>
                      <a:pt x="853268" y="48616"/>
                    </a:lnTo>
                    <a:lnTo>
                      <a:pt x="894200" y="64386"/>
                    </a:lnTo>
                    <a:lnTo>
                      <a:pt x="951953" y="100530"/>
                    </a:lnTo>
                    <a:lnTo>
                      <a:pt x="972542" y="141356"/>
                    </a:lnTo>
                    <a:lnTo>
                      <a:pt x="967269" y="162244"/>
                    </a:lnTo>
                    <a:lnTo>
                      <a:pt x="927346" y="200948"/>
                    </a:lnTo>
                    <a:lnTo>
                      <a:pt x="853268" y="234095"/>
                    </a:lnTo>
                    <a:lnTo>
                      <a:pt x="805300" y="248039"/>
                    </a:lnTo>
                    <a:lnTo>
                      <a:pt x="751050" y="259938"/>
                    </a:lnTo>
                    <a:lnTo>
                      <a:pt x="691270" y="269574"/>
                    </a:lnTo>
                    <a:lnTo>
                      <a:pt x="626712" y="276727"/>
                    </a:lnTo>
                    <a:lnTo>
                      <a:pt x="558128" y="281179"/>
                    </a:lnTo>
                    <a:lnTo>
                      <a:pt x="486271" y="282712"/>
                    </a:lnTo>
                    <a:lnTo>
                      <a:pt x="414413" y="281179"/>
                    </a:lnTo>
                    <a:lnTo>
                      <a:pt x="345829" y="276727"/>
                    </a:lnTo>
                    <a:lnTo>
                      <a:pt x="281271" y="269574"/>
                    </a:lnTo>
                    <a:lnTo>
                      <a:pt x="221491" y="259938"/>
                    </a:lnTo>
                    <a:lnTo>
                      <a:pt x="167241" y="248039"/>
                    </a:lnTo>
                    <a:lnTo>
                      <a:pt x="119274" y="234095"/>
                    </a:lnTo>
                    <a:lnTo>
                      <a:pt x="78341" y="218325"/>
                    </a:lnTo>
                    <a:lnTo>
                      <a:pt x="20588" y="182181"/>
                    </a:lnTo>
                    <a:lnTo>
                      <a:pt x="0" y="141356"/>
                    </a:lnTo>
                    <a:close/>
                  </a:path>
                </a:pathLst>
              </a:custGeom>
              <a:ln w="19050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75" name="object 75"/>
            <p:cNvSpPr txBox="1"/>
            <p:nvPr/>
          </p:nvSpPr>
          <p:spPr>
            <a:xfrm>
              <a:off x="1280862" y="5388355"/>
              <a:ext cx="455930" cy="19749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spcBef>
                  <a:spcPts val="100"/>
                </a:spcBef>
              </a:pPr>
              <a:r>
                <a:rPr sz="1200" spc="-5" dirty="0">
                  <a:latin typeface="Arial"/>
                  <a:cs typeface="Arial"/>
                </a:rPr>
                <a:t>1</a:t>
              </a:r>
              <a:r>
                <a:rPr sz="1200" dirty="0">
                  <a:latin typeface="Arial"/>
                  <a:cs typeface="Arial"/>
                </a:rPr>
                <a:t>,</a:t>
              </a:r>
              <a:r>
                <a:rPr sz="1200" spc="-95" dirty="0">
                  <a:latin typeface="Arial"/>
                  <a:cs typeface="Arial"/>
                </a:rPr>
                <a:t>111</a:t>
              </a:r>
              <a:r>
                <a:rPr sz="1200" dirty="0">
                  <a:latin typeface="Arial"/>
                  <a:cs typeface="Arial"/>
                </a:rPr>
                <a:t>1</a:t>
              </a:r>
              <a:endParaRPr sz="1200">
                <a:latin typeface="Arial"/>
                <a:cs typeface="Arial"/>
              </a:endParaRPr>
            </a:p>
          </p:txBody>
        </p:sp>
        <p:grpSp>
          <p:nvGrpSpPr>
            <p:cNvPr id="76" name="object 76"/>
            <p:cNvGrpSpPr/>
            <p:nvPr/>
          </p:nvGrpSpPr>
          <p:grpSpPr>
            <a:xfrm>
              <a:off x="1970129" y="5978850"/>
              <a:ext cx="628650" cy="302260"/>
              <a:chOff x="1970129" y="5978850"/>
              <a:chExt cx="628650" cy="302260"/>
            </a:xfrm>
          </p:grpSpPr>
          <p:sp>
            <p:nvSpPr>
              <p:cNvPr id="77" name="object 77"/>
              <p:cNvSpPr/>
              <p:nvPr/>
            </p:nvSpPr>
            <p:spPr>
              <a:xfrm>
                <a:off x="1979654" y="5988375"/>
                <a:ext cx="609600" cy="283210"/>
              </a:xfrm>
              <a:custGeom>
                <a:avLst/>
                <a:gdLst/>
                <a:ahLst/>
                <a:cxnLst/>
                <a:rect l="l" t="t" r="r" b="b"/>
                <a:pathLst>
                  <a:path w="609600" h="283210">
                    <a:moveTo>
                      <a:pt x="304665" y="0"/>
                    </a:moveTo>
                    <a:lnTo>
                      <a:pt x="243264" y="2871"/>
                    </a:lnTo>
                    <a:lnTo>
                      <a:pt x="186075" y="11108"/>
                    </a:lnTo>
                    <a:lnTo>
                      <a:pt x="134323" y="24141"/>
                    </a:lnTo>
                    <a:lnTo>
                      <a:pt x="89234" y="41402"/>
                    </a:lnTo>
                    <a:lnTo>
                      <a:pt x="52031" y="62322"/>
                    </a:lnTo>
                    <a:lnTo>
                      <a:pt x="6189" y="112867"/>
                    </a:lnTo>
                    <a:lnTo>
                      <a:pt x="0" y="141356"/>
                    </a:lnTo>
                    <a:lnTo>
                      <a:pt x="6189" y="169844"/>
                    </a:lnTo>
                    <a:lnTo>
                      <a:pt x="52031" y="220389"/>
                    </a:lnTo>
                    <a:lnTo>
                      <a:pt x="89234" y="241309"/>
                    </a:lnTo>
                    <a:lnTo>
                      <a:pt x="134323" y="258570"/>
                    </a:lnTo>
                    <a:lnTo>
                      <a:pt x="186075" y="271603"/>
                    </a:lnTo>
                    <a:lnTo>
                      <a:pt x="243264" y="279840"/>
                    </a:lnTo>
                    <a:lnTo>
                      <a:pt x="304665" y="282712"/>
                    </a:lnTo>
                    <a:lnTo>
                      <a:pt x="366066" y="279840"/>
                    </a:lnTo>
                    <a:lnTo>
                      <a:pt x="423255" y="271603"/>
                    </a:lnTo>
                    <a:lnTo>
                      <a:pt x="475006" y="258570"/>
                    </a:lnTo>
                    <a:lnTo>
                      <a:pt x="520096" y="241309"/>
                    </a:lnTo>
                    <a:lnTo>
                      <a:pt x="557298" y="220389"/>
                    </a:lnTo>
                    <a:lnTo>
                      <a:pt x="603141" y="169844"/>
                    </a:lnTo>
                    <a:lnTo>
                      <a:pt x="609330" y="141356"/>
                    </a:lnTo>
                    <a:lnTo>
                      <a:pt x="603141" y="112867"/>
                    </a:lnTo>
                    <a:lnTo>
                      <a:pt x="557298" y="62322"/>
                    </a:lnTo>
                    <a:lnTo>
                      <a:pt x="520096" y="41402"/>
                    </a:lnTo>
                    <a:lnTo>
                      <a:pt x="475006" y="24141"/>
                    </a:lnTo>
                    <a:lnTo>
                      <a:pt x="423255" y="11108"/>
                    </a:lnTo>
                    <a:lnTo>
                      <a:pt x="366066" y="2871"/>
                    </a:lnTo>
                    <a:lnTo>
                      <a:pt x="304665" y="0"/>
                    </a:lnTo>
                    <a:close/>
                  </a:path>
                </a:pathLst>
              </a:custGeom>
              <a:solidFill>
                <a:srgbClr val="D9D9D9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78" name="object 78"/>
              <p:cNvSpPr/>
              <p:nvPr/>
            </p:nvSpPr>
            <p:spPr>
              <a:xfrm>
                <a:off x="1979654" y="5988375"/>
                <a:ext cx="609600" cy="283210"/>
              </a:xfrm>
              <a:custGeom>
                <a:avLst/>
                <a:gdLst/>
                <a:ahLst/>
                <a:cxnLst/>
                <a:rect l="l" t="t" r="r" b="b"/>
                <a:pathLst>
                  <a:path w="609600" h="283210">
                    <a:moveTo>
                      <a:pt x="0" y="141356"/>
                    </a:moveTo>
                    <a:lnTo>
                      <a:pt x="23942" y="86333"/>
                    </a:lnTo>
                    <a:lnTo>
                      <a:pt x="89234" y="41402"/>
                    </a:lnTo>
                    <a:lnTo>
                      <a:pt x="134324" y="24141"/>
                    </a:lnTo>
                    <a:lnTo>
                      <a:pt x="186075" y="11108"/>
                    </a:lnTo>
                    <a:lnTo>
                      <a:pt x="243264" y="2871"/>
                    </a:lnTo>
                    <a:lnTo>
                      <a:pt x="304665" y="0"/>
                    </a:lnTo>
                    <a:lnTo>
                      <a:pt x="366066" y="2871"/>
                    </a:lnTo>
                    <a:lnTo>
                      <a:pt x="423255" y="11108"/>
                    </a:lnTo>
                    <a:lnTo>
                      <a:pt x="475006" y="24141"/>
                    </a:lnTo>
                    <a:lnTo>
                      <a:pt x="520096" y="41402"/>
                    </a:lnTo>
                    <a:lnTo>
                      <a:pt x="557298" y="62322"/>
                    </a:lnTo>
                    <a:lnTo>
                      <a:pt x="603141" y="112867"/>
                    </a:lnTo>
                    <a:lnTo>
                      <a:pt x="609331" y="141356"/>
                    </a:lnTo>
                    <a:lnTo>
                      <a:pt x="603141" y="169844"/>
                    </a:lnTo>
                    <a:lnTo>
                      <a:pt x="557298" y="220389"/>
                    </a:lnTo>
                    <a:lnTo>
                      <a:pt x="520096" y="241309"/>
                    </a:lnTo>
                    <a:lnTo>
                      <a:pt x="475006" y="258570"/>
                    </a:lnTo>
                    <a:lnTo>
                      <a:pt x="423255" y="271603"/>
                    </a:lnTo>
                    <a:lnTo>
                      <a:pt x="366066" y="279840"/>
                    </a:lnTo>
                    <a:lnTo>
                      <a:pt x="304665" y="282712"/>
                    </a:lnTo>
                    <a:lnTo>
                      <a:pt x="243264" y="279840"/>
                    </a:lnTo>
                    <a:lnTo>
                      <a:pt x="186075" y="271603"/>
                    </a:lnTo>
                    <a:lnTo>
                      <a:pt x="134324" y="258570"/>
                    </a:lnTo>
                    <a:lnTo>
                      <a:pt x="89234" y="241309"/>
                    </a:lnTo>
                    <a:lnTo>
                      <a:pt x="52032" y="220389"/>
                    </a:lnTo>
                    <a:lnTo>
                      <a:pt x="6189" y="169844"/>
                    </a:lnTo>
                    <a:lnTo>
                      <a:pt x="0" y="141356"/>
                    </a:lnTo>
                    <a:close/>
                  </a:path>
                </a:pathLst>
              </a:custGeom>
              <a:ln w="19050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79" name="object 79"/>
            <p:cNvSpPr txBox="1"/>
            <p:nvPr/>
          </p:nvSpPr>
          <p:spPr>
            <a:xfrm>
              <a:off x="2166051" y="6025388"/>
              <a:ext cx="237490" cy="19749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spcBef>
                  <a:spcPts val="100"/>
                </a:spcBef>
              </a:pPr>
              <a:r>
                <a:rPr sz="1200" spc="-5" dirty="0">
                  <a:latin typeface="Arial"/>
                  <a:cs typeface="Arial"/>
                </a:rPr>
                <a:t>1</a:t>
              </a:r>
              <a:r>
                <a:rPr sz="1200" dirty="0">
                  <a:latin typeface="Arial"/>
                  <a:cs typeface="Arial"/>
                </a:rPr>
                <a:t>,1</a:t>
              </a:r>
              <a:endParaRPr sz="1200">
                <a:latin typeface="Arial"/>
                <a:cs typeface="Arial"/>
              </a:endParaRPr>
            </a:p>
          </p:txBody>
        </p:sp>
        <p:grpSp>
          <p:nvGrpSpPr>
            <p:cNvPr id="80" name="object 80"/>
            <p:cNvGrpSpPr/>
            <p:nvPr/>
          </p:nvGrpSpPr>
          <p:grpSpPr>
            <a:xfrm>
              <a:off x="3049612" y="5932801"/>
              <a:ext cx="614045" cy="329565"/>
              <a:chOff x="3049610" y="5932799"/>
              <a:chExt cx="614045" cy="329565"/>
            </a:xfrm>
          </p:grpSpPr>
          <p:sp>
            <p:nvSpPr>
              <p:cNvPr id="81" name="object 81"/>
              <p:cNvSpPr/>
              <p:nvPr/>
            </p:nvSpPr>
            <p:spPr>
              <a:xfrm>
                <a:off x="3059135" y="5942324"/>
                <a:ext cx="594995" cy="310515"/>
              </a:xfrm>
              <a:custGeom>
                <a:avLst/>
                <a:gdLst/>
                <a:ahLst/>
                <a:cxnLst/>
                <a:rect l="l" t="t" r="r" b="b"/>
                <a:pathLst>
                  <a:path w="594995" h="310514">
                    <a:moveTo>
                      <a:pt x="297357" y="0"/>
                    </a:moveTo>
                    <a:lnTo>
                      <a:pt x="237429" y="3150"/>
                    </a:lnTo>
                    <a:lnTo>
                      <a:pt x="181612" y="12186"/>
                    </a:lnTo>
                    <a:lnTo>
                      <a:pt x="131102" y="26483"/>
                    </a:lnTo>
                    <a:lnTo>
                      <a:pt x="87094" y="45419"/>
                    </a:lnTo>
                    <a:lnTo>
                      <a:pt x="50784" y="68369"/>
                    </a:lnTo>
                    <a:lnTo>
                      <a:pt x="6041" y="123818"/>
                    </a:lnTo>
                    <a:lnTo>
                      <a:pt x="0" y="155070"/>
                    </a:lnTo>
                    <a:lnTo>
                      <a:pt x="6041" y="186322"/>
                    </a:lnTo>
                    <a:lnTo>
                      <a:pt x="50784" y="241771"/>
                    </a:lnTo>
                    <a:lnTo>
                      <a:pt x="87094" y="264721"/>
                    </a:lnTo>
                    <a:lnTo>
                      <a:pt x="131102" y="283657"/>
                    </a:lnTo>
                    <a:lnTo>
                      <a:pt x="181612" y="297954"/>
                    </a:lnTo>
                    <a:lnTo>
                      <a:pt x="237429" y="306990"/>
                    </a:lnTo>
                    <a:lnTo>
                      <a:pt x="297357" y="310140"/>
                    </a:lnTo>
                    <a:lnTo>
                      <a:pt x="357285" y="306990"/>
                    </a:lnTo>
                    <a:lnTo>
                      <a:pt x="413102" y="297954"/>
                    </a:lnTo>
                    <a:lnTo>
                      <a:pt x="463613" y="283657"/>
                    </a:lnTo>
                    <a:lnTo>
                      <a:pt x="507621" y="264721"/>
                    </a:lnTo>
                    <a:lnTo>
                      <a:pt x="543931" y="241771"/>
                    </a:lnTo>
                    <a:lnTo>
                      <a:pt x="588674" y="186322"/>
                    </a:lnTo>
                    <a:lnTo>
                      <a:pt x="594715" y="155070"/>
                    </a:lnTo>
                    <a:lnTo>
                      <a:pt x="588674" y="123818"/>
                    </a:lnTo>
                    <a:lnTo>
                      <a:pt x="543931" y="68369"/>
                    </a:lnTo>
                    <a:lnTo>
                      <a:pt x="507621" y="45419"/>
                    </a:lnTo>
                    <a:lnTo>
                      <a:pt x="463613" y="26483"/>
                    </a:lnTo>
                    <a:lnTo>
                      <a:pt x="413102" y="12186"/>
                    </a:lnTo>
                    <a:lnTo>
                      <a:pt x="357285" y="3150"/>
                    </a:lnTo>
                    <a:lnTo>
                      <a:pt x="297357" y="0"/>
                    </a:lnTo>
                    <a:close/>
                  </a:path>
                </a:pathLst>
              </a:custGeom>
              <a:solidFill>
                <a:srgbClr val="D9D9D9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82" name="object 82"/>
              <p:cNvSpPr/>
              <p:nvPr/>
            </p:nvSpPr>
            <p:spPr>
              <a:xfrm>
                <a:off x="3059135" y="5942324"/>
                <a:ext cx="594995" cy="310515"/>
              </a:xfrm>
              <a:custGeom>
                <a:avLst/>
                <a:gdLst/>
                <a:ahLst/>
                <a:cxnLst/>
                <a:rect l="l" t="t" r="r" b="b"/>
                <a:pathLst>
                  <a:path w="594995" h="310514">
                    <a:moveTo>
                      <a:pt x="0" y="155070"/>
                    </a:moveTo>
                    <a:lnTo>
                      <a:pt x="23367" y="94710"/>
                    </a:lnTo>
                    <a:lnTo>
                      <a:pt x="87094" y="45419"/>
                    </a:lnTo>
                    <a:lnTo>
                      <a:pt x="131102" y="26483"/>
                    </a:lnTo>
                    <a:lnTo>
                      <a:pt x="181612" y="12186"/>
                    </a:lnTo>
                    <a:lnTo>
                      <a:pt x="237429" y="3150"/>
                    </a:lnTo>
                    <a:lnTo>
                      <a:pt x="297358" y="0"/>
                    </a:lnTo>
                    <a:lnTo>
                      <a:pt x="357286" y="3150"/>
                    </a:lnTo>
                    <a:lnTo>
                      <a:pt x="413103" y="12186"/>
                    </a:lnTo>
                    <a:lnTo>
                      <a:pt x="463613" y="26483"/>
                    </a:lnTo>
                    <a:lnTo>
                      <a:pt x="507621" y="45419"/>
                    </a:lnTo>
                    <a:lnTo>
                      <a:pt x="543931" y="68369"/>
                    </a:lnTo>
                    <a:lnTo>
                      <a:pt x="588674" y="123818"/>
                    </a:lnTo>
                    <a:lnTo>
                      <a:pt x="594716" y="155070"/>
                    </a:lnTo>
                    <a:lnTo>
                      <a:pt x="588674" y="186322"/>
                    </a:lnTo>
                    <a:lnTo>
                      <a:pt x="543931" y="241771"/>
                    </a:lnTo>
                    <a:lnTo>
                      <a:pt x="507621" y="264721"/>
                    </a:lnTo>
                    <a:lnTo>
                      <a:pt x="463613" y="283657"/>
                    </a:lnTo>
                    <a:lnTo>
                      <a:pt x="413103" y="297954"/>
                    </a:lnTo>
                    <a:lnTo>
                      <a:pt x="357286" y="306990"/>
                    </a:lnTo>
                    <a:lnTo>
                      <a:pt x="297358" y="310141"/>
                    </a:lnTo>
                    <a:lnTo>
                      <a:pt x="237429" y="306990"/>
                    </a:lnTo>
                    <a:lnTo>
                      <a:pt x="181612" y="297954"/>
                    </a:lnTo>
                    <a:lnTo>
                      <a:pt x="131102" y="283657"/>
                    </a:lnTo>
                    <a:lnTo>
                      <a:pt x="87094" y="264721"/>
                    </a:lnTo>
                    <a:lnTo>
                      <a:pt x="50784" y="241771"/>
                    </a:lnTo>
                    <a:lnTo>
                      <a:pt x="6041" y="186322"/>
                    </a:lnTo>
                    <a:lnTo>
                      <a:pt x="0" y="155070"/>
                    </a:lnTo>
                    <a:close/>
                  </a:path>
                </a:pathLst>
              </a:custGeom>
              <a:ln w="19050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83" name="object 83"/>
            <p:cNvSpPr txBox="1"/>
            <p:nvPr/>
          </p:nvSpPr>
          <p:spPr>
            <a:xfrm>
              <a:off x="3238224" y="5991859"/>
              <a:ext cx="237490" cy="19749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spcBef>
                  <a:spcPts val="100"/>
                </a:spcBef>
              </a:pPr>
              <a:r>
                <a:rPr sz="1200" spc="-5" dirty="0">
                  <a:latin typeface="Arial"/>
                  <a:cs typeface="Arial"/>
                </a:rPr>
                <a:t>1</a:t>
              </a:r>
              <a:r>
                <a:rPr sz="1200" dirty="0">
                  <a:latin typeface="Arial"/>
                  <a:cs typeface="Arial"/>
                </a:rPr>
                <a:t>,1</a:t>
              </a:r>
              <a:endParaRPr sz="1200">
                <a:latin typeface="Arial"/>
                <a:cs typeface="Arial"/>
              </a:endParaRPr>
            </a:p>
          </p:txBody>
        </p:sp>
        <p:grpSp>
          <p:nvGrpSpPr>
            <p:cNvPr id="84" name="object 84"/>
            <p:cNvGrpSpPr/>
            <p:nvPr/>
          </p:nvGrpSpPr>
          <p:grpSpPr>
            <a:xfrm>
              <a:off x="3607744" y="5353058"/>
              <a:ext cx="889000" cy="329565"/>
              <a:chOff x="3607744" y="5353056"/>
              <a:chExt cx="889000" cy="329565"/>
            </a:xfrm>
          </p:grpSpPr>
          <p:sp>
            <p:nvSpPr>
              <p:cNvPr id="85" name="object 85"/>
              <p:cNvSpPr/>
              <p:nvPr/>
            </p:nvSpPr>
            <p:spPr>
              <a:xfrm>
                <a:off x="3617269" y="5362581"/>
                <a:ext cx="869950" cy="310515"/>
              </a:xfrm>
              <a:custGeom>
                <a:avLst/>
                <a:gdLst/>
                <a:ahLst/>
                <a:cxnLst/>
                <a:rect l="l" t="t" r="r" b="b"/>
                <a:pathLst>
                  <a:path w="869950" h="310514">
                    <a:moveTo>
                      <a:pt x="434971" y="0"/>
                    </a:moveTo>
                    <a:lnTo>
                      <a:pt x="364416" y="2029"/>
                    </a:lnTo>
                    <a:lnTo>
                      <a:pt x="297486" y="7905"/>
                    </a:lnTo>
                    <a:lnTo>
                      <a:pt x="235076" y="17308"/>
                    </a:lnTo>
                    <a:lnTo>
                      <a:pt x="178082" y="29919"/>
                    </a:lnTo>
                    <a:lnTo>
                      <a:pt x="127400" y="45419"/>
                    </a:lnTo>
                    <a:lnTo>
                      <a:pt x="83924" y="63488"/>
                    </a:lnTo>
                    <a:lnTo>
                      <a:pt x="48550" y="83807"/>
                    </a:lnTo>
                    <a:lnTo>
                      <a:pt x="5693" y="129917"/>
                    </a:lnTo>
                    <a:lnTo>
                      <a:pt x="0" y="155070"/>
                    </a:lnTo>
                    <a:lnTo>
                      <a:pt x="5693" y="180224"/>
                    </a:lnTo>
                    <a:lnTo>
                      <a:pt x="48550" y="226334"/>
                    </a:lnTo>
                    <a:lnTo>
                      <a:pt x="83924" y="246653"/>
                    </a:lnTo>
                    <a:lnTo>
                      <a:pt x="127400" y="264722"/>
                    </a:lnTo>
                    <a:lnTo>
                      <a:pt x="178082" y="280221"/>
                    </a:lnTo>
                    <a:lnTo>
                      <a:pt x="235076" y="292832"/>
                    </a:lnTo>
                    <a:lnTo>
                      <a:pt x="297486" y="302236"/>
                    </a:lnTo>
                    <a:lnTo>
                      <a:pt x="364416" y="308112"/>
                    </a:lnTo>
                    <a:lnTo>
                      <a:pt x="434971" y="310141"/>
                    </a:lnTo>
                    <a:lnTo>
                      <a:pt x="505525" y="308112"/>
                    </a:lnTo>
                    <a:lnTo>
                      <a:pt x="572455" y="302236"/>
                    </a:lnTo>
                    <a:lnTo>
                      <a:pt x="634865" y="292832"/>
                    </a:lnTo>
                    <a:lnTo>
                      <a:pt x="691860" y="280221"/>
                    </a:lnTo>
                    <a:lnTo>
                      <a:pt x="742542" y="264722"/>
                    </a:lnTo>
                    <a:lnTo>
                      <a:pt x="786019" y="246653"/>
                    </a:lnTo>
                    <a:lnTo>
                      <a:pt x="821392" y="226334"/>
                    </a:lnTo>
                    <a:lnTo>
                      <a:pt x="864250" y="180224"/>
                    </a:lnTo>
                    <a:lnTo>
                      <a:pt x="869943" y="155070"/>
                    </a:lnTo>
                    <a:lnTo>
                      <a:pt x="864250" y="129917"/>
                    </a:lnTo>
                    <a:lnTo>
                      <a:pt x="821392" y="83807"/>
                    </a:lnTo>
                    <a:lnTo>
                      <a:pt x="786019" y="63488"/>
                    </a:lnTo>
                    <a:lnTo>
                      <a:pt x="742542" y="45419"/>
                    </a:lnTo>
                    <a:lnTo>
                      <a:pt x="691860" y="29919"/>
                    </a:lnTo>
                    <a:lnTo>
                      <a:pt x="634865" y="17308"/>
                    </a:lnTo>
                    <a:lnTo>
                      <a:pt x="572455" y="7905"/>
                    </a:lnTo>
                    <a:lnTo>
                      <a:pt x="505525" y="2029"/>
                    </a:lnTo>
                    <a:lnTo>
                      <a:pt x="434971" y="0"/>
                    </a:lnTo>
                    <a:close/>
                  </a:path>
                </a:pathLst>
              </a:custGeom>
              <a:solidFill>
                <a:srgbClr val="D9D9D9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86" name="object 86"/>
              <p:cNvSpPr/>
              <p:nvPr/>
            </p:nvSpPr>
            <p:spPr>
              <a:xfrm>
                <a:off x="3617269" y="5362581"/>
                <a:ext cx="869950" cy="310515"/>
              </a:xfrm>
              <a:custGeom>
                <a:avLst/>
                <a:gdLst/>
                <a:ahLst/>
                <a:cxnLst/>
                <a:rect l="l" t="t" r="r" b="b"/>
                <a:pathLst>
                  <a:path w="869950" h="310514">
                    <a:moveTo>
                      <a:pt x="0" y="155070"/>
                    </a:moveTo>
                    <a:lnTo>
                      <a:pt x="22175" y="106056"/>
                    </a:lnTo>
                    <a:lnTo>
                      <a:pt x="83924" y="63487"/>
                    </a:lnTo>
                    <a:lnTo>
                      <a:pt x="127400" y="45419"/>
                    </a:lnTo>
                    <a:lnTo>
                      <a:pt x="178082" y="29919"/>
                    </a:lnTo>
                    <a:lnTo>
                      <a:pt x="235077" y="17308"/>
                    </a:lnTo>
                    <a:lnTo>
                      <a:pt x="297486" y="7905"/>
                    </a:lnTo>
                    <a:lnTo>
                      <a:pt x="364416" y="2029"/>
                    </a:lnTo>
                    <a:lnTo>
                      <a:pt x="434971" y="0"/>
                    </a:lnTo>
                    <a:lnTo>
                      <a:pt x="505526" y="2029"/>
                    </a:lnTo>
                    <a:lnTo>
                      <a:pt x="572456" y="7905"/>
                    </a:lnTo>
                    <a:lnTo>
                      <a:pt x="634865" y="17308"/>
                    </a:lnTo>
                    <a:lnTo>
                      <a:pt x="691860" y="29919"/>
                    </a:lnTo>
                    <a:lnTo>
                      <a:pt x="742542" y="45419"/>
                    </a:lnTo>
                    <a:lnTo>
                      <a:pt x="786018" y="63487"/>
                    </a:lnTo>
                    <a:lnTo>
                      <a:pt x="821392" y="83806"/>
                    </a:lnTo>
                    <a:lnTo>
                      <a:pt x="864249" y="129917"/>
                    </a:lnTo>
                    <a:lnTo>
                      <a:pt x="869943" y="155070"/>
                    </a:lnTo>
                    <a:lnTo>
                      <a:pt x="864249" y="180223"/>
                    </a:lnTo>
                    <a:lnTo>
                      <a:pt x="821392" y="226334"/>
                    </a:lnTo>
                    <a:lnTo>
                      <a:pt x="786018" y="246653"/>
                    </a:lnTo>
                    <a:lnTo>
                      <a:pt x="742542" y="264721"/>
                    </a:lnTo>
                    <a:lnTo>
                      <a:pt x="691860" y="280221"/>
                    </a:lnTo>
                    <a:lnTo>
                      <a:pt x="634865" y="292832"/>
                    </a:lnTo>
                    <a:lnTo>
                      <a:pt x="572456" y="302235"/>
                    </a:lnTo>
                    <a:lnTo>
                      <a:pt x="505526" y="308111"/>
                    </a:lnTo>
                    <a:lnTo>
                      <a:pt x="434971" y="310141"/>
                    </a:lnTo>
                    <a:lnTo>
                      <a:pt x="364416" y="308111"/>
                    </a:lnTo>
                    <a:lnTo>
                      <a:pt x="297486" y="302235"/>
                    </a:lnTo>
                    <a:lnTo>
                      <a:pt x="235077" y="292832"/>
                    </a:lnTo>
                    <a:lnTo>
                      <a:pt x="178082" y="280221"/>
                    </a:lnTo>
                    <a:lnTo>
                      <a:pt x="127400" y="264721"/>
                    </a:lnTo>
                    <a:lnTo>
                      <a:pt x="83924" y="246653"/>
                    </a:lnTo>
                    <a:lnTo>
                      <a:pt x="48550" y="226334"/>
                    </a:lnTo>
                    <a:lnTo>
                      <a:pt x="5693" y="180223"/>
                    </a:lnTo>
                    <a:lnTo>
                      <a:pt x="0" y="155070"/>
                    </a:lnTo>
                    <a:close/>
                  </a:path>
                </a:pathLst>
              </a:custGeom>
              <a:ln w="19050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87" name="object 87"/>
            <p:cNvSpPr txBox="1"/>
            <p:nvPr/>
          </p:nvSpPr>
          <p:spPr>
            <a:xfrm>
              <a:off x="3861139" y="5412740"/>
              <a:ext cx="382905" cy="19749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spcBef>
                  <a:spcPts val="100"/>
                </a:spcBef>
              </a:pPr>
              <a:r>
                <a:rPr sz="1200" spc="-5" dirty="0">
                  <a:latin typeface="Arial"/>
                  <a:cs typeface="Arial"/>
                </a:rPr>
                <a:t>1</a:t>
              </a:r>
              <a:r>
                <a:rPr sz="1200" dirty="0">
                  <a:latin typeface="Arial"/>
                  <a:cs typeface="Arial"/>
                </a:rPr>
                <a:t>,</a:t>
              </a:r>
              <a:r>
                <a:rPr sz="1200" spc="-95" dirty="0">
                  <a:latin typeface="Arial"/>
                  <a:cs typeface="Arial"/>
                </a:rPr>
                <a:t>11</a:t>
              </a:r>
              <a:r>
                <a:rPr sz="1200" dirty="0">
                  <a:latin typeface="Arial"/>
                  <a:cs typeface="Arial"/>
                </a:rPr>
                <a:t>1</a:t>
              </a:r>
            </a:p>
          </p:txBody>
        </p:sp>
        <p:grpSp>
          <p:nvGrpSpPr>
            <p:cNvPr id="88" name="object 88"/>
            <p:cNvGrpSpPr/>
            <p:nvPr/>
          </p:nvGrpSpPr>
          <p:grpSpPr>
            <a:xfrm>
              <a:off x="1494095" y="4898821"/>
              <a:ext cx="2573020" cy="1145540"/>
              <a:chOff x="1494095" y="4898821"/>
              <a:chExt cx="2573020" cy="1145540"/>
            </a:xfrm>
          </p:grpSpPr>
          <p:sp>
            <p:nvSpPr>
              <p:cNvPr id="89" name="object 89"/>
              <p:cNvSpPr/>
              <p:nvPr/>
            </p:nvSpPr>
            <p:spPr>
              <a:xfrm>
                <a:off x="1654746" y="5006205"/>
                <a:ext cx="215900" cy="356870"/>
              </a:xfrm>
              <a:custGeom>
                <a:avLst/>
                <a:gdLst/>
                <a:ahLst/>
                <a:cxnLst/>
                <a:rect l="l" t="t" r="r" b="b"/>
                <a:pathLst>
                  <a:path w="215900" h="356870">
                    <a:moveTo>
                      <a:pt x="215866" y="0"/>
                    </a:moveTo>
                    <a:lnTo>
                      <a:pt x="0" y="356378"/>
                    </a:lnTo>
                  </a:path>
                </a:pathLst>
              </a:custGeom>
              <a:ln w="28575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90" name="object 90"/>
              <p:cNvSpPr/>
              <p:nvPr/>
            </p:nvSpPr>
            <p:spPr>
              <a:xfrm>
                <a:off x="1508382" y="5634204"/>
                <a:ext cx="560705" cy="395605"/>
              </a:xfrm>
              <a:custGeom>
                <a:avLst/>
                <a:gdLst/>
                <a:ahLst/>
                <a:cxnLst/>
                <a:rect l="l" t="t" r="r" b="b"/>
                <a:pathLst>
                  <a:path w="560705" h="395604">
                    <a:moveTo>
                      <a:pt x="0" y="0"/>
                    </a:moveTo>
                    <a:lnTo>
                      <a:pt x="560505" y="395572"/>
                    </a:lnTo>
                  </a:path>
                </a:pathLst>
              </a:custGeom>
              <a:ln w="28575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91" name="object 91"/>
              <p:cNvSpPr/>
              <p:nvPr/>
            </p:nvSpPr>
            <p:spPr>
              <a:xfrm>
                <a:off x="2647857" y="4913109"/>
                <a:ext cx="387985" cy="0"/>
              </a:xfrm>
              <a:custGeom>
                <a:avLst/>
                <a:gdLst/>
                <a:ahLst/>
                <a:cxnLst/>
                <a:rect l="l" t="t" r="r" b="b"/>
                <a:pathLst>
                  <a:path w="387985">
                    <a:moveTo>
                      <a:pt x="387971" y="0"/>
                    </a:moveTo>
                    <a:lnTo>
                      <a:pt x="0" y="1"/>
                    </a:lnTo>
                  </a:path>
                </a:pathLst>
              </a:custGeom>
              <a:ln w="28575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92" name="object 92"/>
              <p:cNvSpPr/>
              <p:nvPr/>
            </p:nvSpPr>
            <p:spPr>
              <a:xfrm>
                <a:off x="3653850" y="5013061"/>
                <a:ext cx="398780" cy="349885"/>
              </a:xfrm>
              <a:custGeom>
                <a:avLst/>
                <a:gdLst/>
                <a:ahLst/>
                <a:cxnLst/>
                <a:rect l="l" t="t" r="r" b="b"/>
                <a:pathLst>
                  <a:path w="398779" h="349885">
                    <a:moveTo>
                      <a:pt x="398392" y="349520"/>
                    </a:moveTo>
                    <a:lnTo>
                      <a:pt x="0" y="0"/>
                    </a:lnTo>
                  </a:path>
                </a:pathLst>
              </a:custGeom>
              <a:ln w="28575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93" name="object 93"/>
              <p:cNvSpPr/>
              <p:nvPr/>
            </p:nvSpPr>
            <p:spPr>
              <a:xfrm>
                <a:off x="2508697" y="5006204"/>
                <a:ext cx="1236345" cy="401955"/>
              </a:xfrm>
              <a:custGeom>
                <a:avLst/>
                <a:gdLst/>
                <a:ahLst/>
                <a:cxnLst/>
                <a:rect l="l" t="t" r="r" b="b"/>
                <a:pathLst>
                  <a:path w="1236345" h="401954">
                    <a:moveTo>
                      <a:pt x="1235972" y="401796"/>
                    </a:moveTo>
                    <a:lnTo>
                      <a:pt x="0" y="0"/>
                    </a:lnTo>
                  </a:path>
                </a:pathLst>
              </a:custGeom>
              <a:ln w="28575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94" name="object 94"/>
              <p:cNvSpPr/>
              <p:nvPr/>
            </p:nvSpPr>
            <p:spPr>
              <a:xfrm>
                <a:off x="1994652" y="5492849"/>
                <a:ext cx="1623060" cy="25400"/>
              </a:xfrm>
              <a:custGeom>
                <a:avLst/>
                <a:gdLst/>
                <a:ahLst/>
                <a:cxnLst/>
                <a:rect l="l" t="t" r="r" b="b"/>
                <a:pathLst>
                  <a:path w="1623060" h="25400">
                    <a:moveTo>
                      <a:pt x="1622617" y="24804"/>
                    </a:moveTo>
                    <a:lnTo>
                      <a:pt x="0" y="0"/>
                    </a:lnTo>
                  </a:path>
                </a:pathLst>
              </a:custGeom>
              <a:ln w="28575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95" name="object 95"/>
              <p:cNvSpPr/>
              <p:nvPr/>
            </p:nvSpPr>
            <p:spPr>
              <a:xfrm>
                <a:off x="1852228" y="5592803"/>
                <a:ext cx="1294130" cy="394970"/>
              </a:xfrm>
              <a:custGeom>
                <a:avLst/>
                <a:gdLst/>
                <a:ahLst/>
                <a:cxnLst/>
                <a:rect l="l" t="t" r="r" b="b"/>
                <a:pathLst>
                  <a:path w="1294130" h="394970">
                    <a:moveTo>
                      <a:pt x="1294000" y="394940"/>
                    </a:moveTo>
                    <a:lnTo>
                      <a:pt x="0" y="0"/>
                    </a:lnTo>
                  </a:path>
                </a:pathLst>
              </a:custGeom>
              <a:ln w="28575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grpSp>
        <p:nvGrpSpPr>
          <p:cNvPr id="96" name="object 96"/>
          <p:cNvGrpSpPr/>
          <p:nvPr/>
        </p:nvGrpSpPr>
        <p:grpSpPr>
          <a:xfrm>
            <a:off x="5689355" y="4665414"/>
            <a:ext cx="781050" cy="323850"/>
            <a:chOff x="5689355" y="4665414"/>
            <a:chExt cx="781050" cy="323850"/>
          </a:xfrm>
        </p:grpSpPr>
        <p:sp>
          <p:nvSpPr>
            <p:cNvPr id="97" name="object 97"/>
            <p:cNvSpPr/>
            <p:nvPr/>
          </p:nvSpPr>
          <p:spPr>
            <a:xfrm>
              <a:off x="5698880" y="4674939"/>
              <a:ext cx="762000" cy="304800"/>
            </a:xfrm>
            <a:custGeom>
              <a:avLst/>
              <a:gdLst/>
              <a:ahLst/>
              <a:cxnLst/>
              <a:rect l="l" t="t" r="r" b="b"/>
              <a:pathLst>
                <a:path w="762000" h="304800">
                  <a:moveTo>
                    <a:pt x="380856" y="0"/>
                  </a:moveTo>
                  <a:lnTo>
                    <a:pt x="312397" y="2454"/>
                  </a:lnTo>
                  <a:lnTo>
                    <a:pt x="247963" y="9531"/>
                  </a:lnTo>
                  <a:lnTo>
                    <a:pt x="188630" y="20800"/>
                  </a:lnTo>
                  <a:lnTo>
                    <a:pt x="135475" y="35831"/>
                  </a:lnTo>
                  <a:lnTo>
                    <a:pt x="89572" y="54193"/>
                  </a:lnTo>
                  <a:lnTo>
                    <a:pt x="51998" y="75456"/>
                  </a:lnTo>
                  <a:lnTo>
                    <a:pt x="6136" y="124965"/>
                  </a:lnTo>
                  <a:lnTo>
                    <a:pt x="0" y="152350"/>
                  </a:lnTo>
                  <a:lnTo>
                    <a:pt x="6136" y="179735"/>
                  </a:lnTo>
                  <a:lnTo>
                    <a:pt x="51998" y="229245"/>
                  </a:lnTo>
                  <a:lnTo>
                    <a:pt x="89572" y="250508"/>
                  </a:lnTo>
                  <a:lnTo>
                    <a:pt x="135475" y="268870"/>
                  </a:lnTo>
                  <a:lnTo>
                    <a:pt x="188630" y="283901"/>
                  </a:lnTo>
                  <a:lnTo>
                    <a:pt x="247963" y="295170"/>
                  </a:lnTo>
                  <a:lnTo>
                    <a:pt x="312397" y="302247"/>
                  </a:lnTo>
                  <a:lnTo>
                    <a:pt x="380856" y="304702"/>
                  </a:lnTo>
                  <a:lnTo>
                    <a:pt x="449316" y="302247"/>
                  </a:lnTo>
                  <a:lnTo>
                    <a:pt x="513750" y="295170"/>
                  </a:lnTo>
                  <a:lnTo>
                    <a:pt x="573082" y="283901"/>
                  </a:lnTo>
                  <a:lnTo>
                    <a:pt x="626238" y="268870"/>
                  </a:lnTo>
                  <a:lnTo>
                    <a:pt x="672141" y="250508"/>
                  </a:lnTo>
                  <a:lnTo>
                    <a:pt x="709716" y="229245"/>
                  </a:lnTo>
                  <a:lnTo>
                    <a:pt x="755578" y="179735"/>
                  </a:lnTo>
                  <a:lnTo>
                    <a:pt x="761714" y="152350"/>
                  </a:lnTo>
                  <a:lnTo>
                    <a:pt x="755578" y="124965"/>
                  </a:lnTo>
                  <a:lnTo>
                    <a:pt x="709716" y="75456"/>
                  </a:lnTo>
                  <a:lnTo>
                    <a:pt x="672141" y="54193"/>
                  </a:lnTo>
                  <a:lnTo>
                    <a:pt x="626238" y="35831"/>
                  </a:lnTo>
                  <a:lnTo>
                    <a:pt x="573082" y="20800"/>
                  </a:lnTo>
                  <a:lnTo>
                    <a:pt x="513750" y="9531"/>
                  </a:lnTo>
                  <a:lnTo>
                    <a:pt x="449316" y="2454"/>
                  </a:lnTo>
                  <a:lnTo>
                    <a:pt x="380856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5698880" y="4674939"/>
              <a:ext cx="762000" cy="304800"/>
            </a:xfrm>
            <a:custGeom>
              <a:avLst/>
              <a:gdLst/>
              <a:ahLst/>
              <a:cxnLst/>
              <a:rect l="l" t="t" r="r" b="b"/>
              <a:pathLst>
                <a:path w="762000" h="304800">
                  <a:moveTo>
                    <a:pt x="0" y="152351"/>
                  </a:moveTo>
                  <a:lnTo>
                    <a:pt x="23827" y="99190"/>
                  </a:lnTo>
                  <a:lnTo>
                    <a:pt x="89572" y="54193"/>
                  </a:lnTo>
                  <a:lnTo>
                    <a:pt x="135475" y="35831"/>
                  </a:lnTo>
                  <a:lnTo>
                    <a:pt x="188631" y="20800"/>
                  </a:lnTo>
                  <a:lnTo>
                    <a:pt x="247963" y="9531"/>
                  </a:lnTo>
                  <a:lnTo>
                    <a:pt x="312397" y="2454"/>
                  </a:lnTo>
                  <a:lnTo>
                    <a:pt x="380857" y="0"/>
                  </a:lnTo>
                  <a:lnTo>
                    <a:pt x="449316" y="2454"/>
                  </a:lnTo>
                  <a:lnTo>
                    <a:pt x="513750" y="9531"/>
                  </a:lnTo>
                  <a:lnTo>
                    <a:pt x="573082" y="20800"/>
                  </a:lnTo>
                  <a:lnTo>
                    <a:pt x="626238" y="35831"/>
                  </a:lnTo>
                  <a:lnTo>
                    <a:pt x="672141" y="54193"/>
                  </a:lnTo>
                  <a:lnTo>
                    <a:pt x="709715" y="75456"/>
                  </a:lnTo>
                  <a:lnTo>
                    <a:pt x="755577" y="124965"/>
                  </a:lnTo>
                  <a:lnTo>
                    <a:pt x="761714" y="152351"/>
                  </a:lnTo>
                  <a:lnTo>
                    <a:pt x="755577" y="179736"/>
                  </a:lnTo>
                  <a:lnTo>
                    <a:pt x="709715" y="229245"/>
                  </a:lnTo>
                  <a:lnTo>
                    <a:pt x="672141" y="250508"/>
                  </a:lnTo>
                  <a:lnTo>
                    <a:pt x="626238" y="268870"/>
                  </a:lnTo>
                  <a:lnTo>
                    <a:pt x="573082" y="283901"/>
                  </a:lnTo>
                  <a:lnTo>
                    <a:pt x="513750" y="295170"/>
                  </a:lnTo>
                  <a:lnTo>
                    <a:pt x="449316" y="302247"/>
                  </a:lnTo>
                  <a:lnTo>
                    <a:pt x="380857" y="304702"/>
                  </a:lnTo>
                  <a:lnTo>
                    <a:pt x="312397" y="302247"/>
                  </a:lnTo>
                  <a:lnTo>
                    <a:pt x="247963" y="295170"/>
                  </a:lnTo>
                  <a:lnTo>
                    <a:pt x="188631" y="283901"/>
                  </a:lnTo>
                  <a:lnTo>
                    <a:pt x="135475" y="268870"/>
                  </a:lnTo>
                  <a:lnTo>
                    <a:pt x="89572" y="250508"/>
                  </a:lnTo>
                  <a:lnTo>
                    <a:pt x="51998" y="229245"/>
                  </a:lnTo>
                  <a:lnTo>
                    <a:pt x="6136" y="179736"/>
                  </a:lnTo>
                  <a:lnTo>
                    <a:pt x="0" y="152351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9" name="object 99"/>
          <p:cNvSpPr txBox="1"/>
          <p:nvPr/>
        </p:nvSpPr>
        <p:spPr>
          <a:xfrm>
            <a:off x="5925052" y="4723892"/>
            <a:ext cx="31051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5" dirty="0">
                <a:latin typeface="Arial"/>
                <a:cs typeface="Arial"/>
              </a:rPr>
              <a:t>1</a:t>
            </a:r>
            <a:r>
              <a:rPr sz="1200" dirty="0">
                <a:latin typeface="Arial"/>
                <a:cs typeface="Arial"/>
              </a:rPr>
              <a:t>,</a:t>
            </a:r>
            <a:r>
              <a:rPr sz="1200" spc="-95" dirty="0">
                <a:latin typeface="Arial"/>
                <a:cs typeface="Arial"/>
              </a:rPr>
              <a:t>1</a:t>
            </a:r>
            <a:r>
              <a:rPr sz="1200" dirty="0">
                <a:latin typeface="Arial"/>
                <a:cs typeface="Arial"/>
              </a:rPr>
              <a:t>1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100" name="object 100"/>
          <p:cNvGrpSpPr/>
          <p:nvPr/>
        </p:nvGrpSpPr>
        <p:grpSpPr>
          <a:xfrm>
            <a:off x="6844997" y="4648694"/>
            <a:ext cx="911860" cy="343535"/>
            <a:chOff x="6844997" y="4648692"/>
            <a:chExt cx="911860" cy="343535"/>
          </a:xfrm>
        </p:grpSpPr>
        <p:sp>
          <p:nvSpPr>
            <p:cNvPr id="101" name="object 101"/>
            <p:cNvSpPr/>
            <p:nvPr/>
          </p:nvSpPr>
          <p:spPr>
            <a:xfrm>
              <a:off x="6854522" y="4658217"/>
              <a:ext cx="892810" cy="324485"/>
            </a:xfrm>
            <a:custGeom>
              <a:avLst/>
              <a:gdLst/>
              <a:ahLst/>
              <a:cxnLst/>
              <a:rect l="l" t="t" r="r" b="b"/>
              <a:pathLst>
                <a:path w="892809" h="324485">
                  <a:moveTo>
                    <a:pt x="446201" y="0"/>
                  </a:moveTo>
                  <a:lnTo>
                    <a:pt x="380265" y="1758"/>
                  </a:lnTo>
                  <a:lnTo>
                    <a:pt x="317332" y="6866"/>
                  </a:lnTo>
                  <a:lnTo>
                    <a:pt x="258094" y="15073"/>
                  </a:lnTo>
                  <a:lnTo>
                    <a:pt x="203240" y="26127"/>
                  </a:lnTo>
                  <a:lnTo>
                    <a:pt x="153460" y="39779"/>
                  </a:lnTo>
                  <a:lnTo>
                    <a:pt x="109445" y="55777"/>
                  </a:lnTo>
                  <a:lnTo>
                    <a:pt x="71885" y="73870"/>
                  </a:lnTo>
                  <a:lnTo>
                    <a:pt x="18891" y="115339"/>
                  </a:lnTo>
                  <a:lnTo>
                    <a:pt x="0" y="162178"/>
                  </a:lnTo>
                  <a:lnTo>
                    <a:pt x="4837" y="186144"/>
                  </a:lnTo>
                  <a:lnTo>
                    <a:pt x="41471" y="230549"/>
                  </a:lnTo>
                  <a:lnTo>
                    <a:pt x="109445" y="268580"/>
                  </a:lnTo>
                  <a:lnTo>
                    <a:pt x="153460" y="284578"/>
                  </a:lnTo>
                  <a:lnTo>
                    <a:pt x="203240" y="298230"/>
                  </a:lnTo>
                  <a:lnTo>
                    <a:pt x="258094" y="309284"/>
                  </a:lnTo>
                  <a:lnTo>
                    <a:pt x="317332" y="317491"/>
                  </a:lnTo>
                  <a:lnTo>
                    <a:pt x="380265" y="322599"/>
                  </a:lnTo>
                  <a:lnTo>
                    <a:pt x="446201" y="324357"/>
                  </a:lnTo>
                  <a:lnTo>
                    <a:pt x="512138" y="322599"/>
                  </a:lnTo>
                  <a:lnTo>
                    <a:pt x="575070" y="317491"/>
                  </a:lnTo>
                  <a:lnTo>
                    <a:pt x="634309" y="309284"/>
                  </a:lnTo>
                  <a:lnTo>
                    <a:pt x="689163" y="298230"/>
                  </a:lnTo>
                  <a:lnTo>
                    <a:pt x="738943" y="284578"/>
                  </a:lnTo>
                  <a:lnTo>
                    <a:pt x="782957" y="268580"/>
                  </a:lnTo>
                  <a:lnTo>
                    <a:pt x="820517" y="250487"/>
                  </a:lnTo>
                  <a:lnTo>
                    <a:pt x="873511" y="209018"/>
                  </a:lnTo>
                  <a:lnTo>
                    <a:pt x="892403" y="162178"/>
                  </a:lnTo>
                  <a:lnTo>
                    <a:pt x="887565" y="138213"/>
                  </a:lnTo>
                  <a:lnTo>
                    <a:pt x="850932" y="93808"/>
                  </a:lnTo>
                  <a:lnTo>
                    <a:pt x="782957" y="55777"/>
                  </a:lnTo>
                  <a:lnTo>
                    <a:pt x="738943" y="39779"/>
                  </a:lnTo>
                  <a:lnTo>
                    <a:pt x="689163" y="26127"/>
                  </a:lnTo>
                  <a:lnTo>
                    <a:pt x="634309" y="15073"/>
                  </a:lnTo>
                  <a:lnTo>
                    <a:pt x="575070" y="6866"/>
                  </a:lnTo>
                  <a:lnTo>
                    <a:pt x="512138" y="1758"/>
                  </a:lnTo>
                  <a:lnTo>
                    <a:pt x="446201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6854522" y="4658217"/>
              <a:ext cx="892810" cy="324485"/>
            </a:xfrm>
            <a:custGeom>
              <a:avLst/>
              <a:gdLst/>
              <a:ahLst/>
              <a:cxnLst/>
              <a:rect l="l" t="t" r="r" b="b"/>
              <a:pathLst>
                <a:path w="892809" h="324485">
                  <a:moveTo>
                    <a:pt x="0" y="162179"/>
                  </a:moveTo>
                  <a:lnTo>
                    <a:pt x="18891" y="115339"/>
                  </a:lnTo>
                  <a:lnTo>
                    <a:pt x="71885" y="73870"/>
                  </a:lnTo>
                  <a:lnTo>
                    <a:pt x="109445" y="55777"/>
                  </a:lnTo>
                  <a:lnTo>
                    <a:pt x="153460" y="39779"/>
                  </a:lnTo>
                  <a:lnTo>
                    <a:pt x="203240" y="26128"/>
                  </a:lnTo>
                  <a:lnTo>
                    <a:pt x="258094" y="15073"/>
                  </a:lnTo>
                  <a:lnTo>
                    <a:pt x="317332" y="6866"/>
                  </a:lnTo>
                  <a:lnTo>
                    <a:pt x="380265" y="1758"/>
                  </a:lnTo>
                  <a:lnTo>
                    <a:pt x="446202" y="0"/>
                  </a:lnTo>
                  <a:lnTo>
                    <a:pt x="512138" y="1758"/>
                  </a:lnTo>
                  <a:lnTo>
                    <a:pt x="575071" y="6866"/>
                  </a:lnTo>
                  <a:lnTo>
                    <a:pt x="634309" y="15073"/>
                  </a:lnTo>
                  <a:lnTo>
                    <a:pt x="689163" y="26128"/>
                  </a:lnTo>
                  <a:lnTo>
                    <a:pt x="738943" y="39779"/>
                  </a:lnTo>
                  <a:lnTo>
                    <a:pt x="782958" y="55777"/>
                  </a:lnTo>
                  <a:lnTo>
                    <a:pt x="820518" y="73870"/>
                  </a:lnTo>
                  <a:lnTo>
                    <a:pt x="873512" y="115339"/>
                  </a:lnTo>
                  <a:lnTo>
                    <a:pt x="892404" y="162179"/>
                  </a:lnTo>
                  <a:lnTo>
                    <a:pt x="887566" y="186144"/>
                  </a:lnTo>
                  <a:lnTo>
                    <a:pt x="850932" y="230549"/>
                  </a:lnTo>
                  <a:lnTo>
                    <a:pt x="782958" y="268580"/>
                  </a:lnTo>
                  <a:lnTo>
                    <a:pt x="738943" y="284578"/>
                  </a:lnTo>
                  <a:lnTo>
                    <a:pt x="689163" y="298229"/>
                  </a:lnTo>
                  <a:lnTo>
                    <a:pt x="634309" y="309284"/>
                  </a:lnTo>
                  <a:lnTo>
                    <a:pt x="575071" y="317491"/>
                  </a:lnTo>
                  <a:lnTo>
                    <a:pt x="512138" y="322599"/>
                  </a:lnTo>
                  <a:lnTo>
                    <a:pt x="446202" y="324358"/>
                  </a:lnTo>
                  <a:lnTo>
                    <a:pt x="380265" y="322599"/>
                  </a:lnTo>
                  <a:lnTo>
                    <a:pt x="317332" y="317491"/>
                  </a:lnTo>
                  <a:lnTo>
                    <a:pt x="258094" y="309284"/>
                  </a:lnTo>
                  <a:lnTo>
                    <a:pt x="203240" y="298229"/>
                  </a:lnTo>
                  <a:lnTo>
                    <a:pt x="153460" y="284578"/>
                  </a:lnTo>
                  <a:lnTo>
                    <a:pt x="109445" y="268580"/>
                  </a:lnTo>
                  <a:lnTo>
                    <a:pt x="71885" y="250487"/>
                  </a:lnTo>
                  <a:lnTo>
                    <a:pt x="18891" y="209018"/>
                  </a:lnTo>
                  <a:lnTo>
                    <a:pt x="0" y="162179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3" name="object 103"/>
          <p:cNvSpPr txBox="1"/>
          <p:nvPr/>
        </p:nvSpPr>
        <p:spPr>
          <a:xfrm>
            <a:off x="7109623" y="4714747"/>
            <a:ext cx="38290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5" dirty="0">
                <a:latin typeface="Arial"/>
                <a:cs typeface="Arial"/>
              </a:rPr>
              <a:t>1</a:t>
            </a:r>
            <a:r>
              <a:rPr sz="1200" dirty="0">
                <a:latin typeface="Arial"/>
                <a:cs typeface="Arial"/>
              </a:rPr>
              <a:t>,</a:t>
            </a:r>
            <a:r>
              <a:rPr sz="1200" spc="-95" dirty="0">
                <a:latin typeface="Arial"/>
                <a:cs typeface="Arial"/>
              </a:rPr>
              <a:t>11</a:t>
            </a:r>
            <a:r>
              <a:rPr sz="1200" dirty="0">
                <a:latin typeface="Arial"/>
                <a:cs typeface="Arial"/>
              </a:rPr>
              <a:t>1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104" name="object 104"/>
          <p:cNvGrpSpPr/>
          <p:nvPr/>
        </p:nvGrpSpPr>
        <p:grpSpPr>
          <a:xfrm>
            <a:off x="5104678" y="5325507"/>
            <a:ext cx="996315" cy="310515"/>
            <a:chOff x="5067635" y="5335404"/>
            <a:chExt cx="996315" cy="310515"/>
          </a:xfrm>
        </p:grpSpPr>
        <p:sp>
          <p:nvSpPr>
            <p:cNvPr id="105" name="object 105"/>
            <p:cNvSpPr/>
            <p:nvPr/>
          </p:nvSpPr>
          <p:spPr>
            <a:xfrm>
              <a:off x="5067635" y="5335404"/>
              <a:ext cx="996315" cy="310515"/>
            </a:xfrm>
            <a:custGeom>
              <a:avLst/>
              <a:gdLst/>
              <a:ahLst/>
              <a:cxnLst/>
              <a:rect l="l" t="t" r="r" b="b"/>
              <a:pathLst>
                <a:path w="996314" h="310514">
                  <a:moveTo>
                    <a:pt x="498050" y="0"/>
                  </a:moveTo>
                  <a:lnTo>
                    <a:pt x="430468" y="1415"/>
                  </a:lnTo>
                  <a:lnTo>
                    <a:pt x="365648" y="5539"/>
                  </a:lnTo>
                  <a:lnTo>
                    <a:pt x="304186" y="12186"/>
                  </a:lnTo>
                  <a:lnTo>
                    <a:pt x="246674" y="21171"/>
                  </a:lnTo>
                  <a:lnTo>
                    <a:pt x="193706" y="32310"/>
                  </a:lnTo>
                  <a:lnTo>
                    <a:pt x="145875" y="45419"/>
                  </a:lnTo>
                  <a:lnTo>
                    <a:pt x="103774" y="60311"/>
                  </a:lnTo>
                  <a:lnTo>
                    <a:pt x="67998" y="76803"/>
                  </a:lnTo>
                  <a:lnTo>
                    <a:pt x="17790" y="113846"/>
                  </a:lnTo>
                  <a:lnTo>
                    <a:pt x="0" y="155070"/>
                  </a:lnTo>
                  <a:lnTo>
                    <a:pt x="4546" y="176112"/>
                  </a:lnTo>
                  <a:lnTo>
                    <a:pt x="39139" y="215430"/>
                  </a:lnTo>
                  <a:lnTo>
                    <a:pt x="103774" y="249829"/>
                  </a:lnTo>
                  <a:lnTo>
                    <a:pt x="145875" y="264721"/>
                  </a:lnTo>
                  <a:lnTo>
                    <a:pt x="193706" y="277830"/>
                  </a:lnTo>
                  <a:lnTo>
                    <a:pt x="246674" y="288969"/>
                  </a:lnTo>
                  <a:lnTo>
                    <a:pt x="304186" y="297954"/>
                  </a:lnTo>
                  <a:lnTo>
                    <a:pt x="365648" y="304601"/>
                  </a:lnTo>
                  <a:lnTo>
                    <a:pt x="430468" y="308725"/>
                  </a:lnTo>
                  <a:lnTo>
                    <a:pt x="498050" y="310141"/>
                  </a:lnTo>
                  <a:lnTo>
                    <a:pt x="565633" y="308725"/>
                  </a:lnTo>
                  <a:lnTo>
                    <a:pt x="630452" y="304601"/>
                  </a:lnTo>
                  <a:lnTo>
                    <a:pt x="691914" y="297954"/>
                  </a:lnTo>
                  <a:lnTo>
                    <a:pt x="749426" y="288969"/>
                  </a:lnTo>
                  <a:lnTo>
                    <a:pt x="802394" y="277830"/>
                  </a:lnTo>
                  <a:lnTo>
                    <a:pt x="850225" y="264721"/>
                  </a:lnTo>
                  <a:lnTo>
                    <a:pt x="892326" y="249829"/>
                  </a:lnTo>
                  <a:lnTo>
                    <a:pt x="928103" y="233337"/>
                  </a:lnTo>
                  <a:lnTo>
                    <a:pt x="978310" y="196294"/>
                  </a:lnTo>
                  <a:lnTo>
                    <a:pt x="996101" y="155070"/>
                  </a:lnTo>
                  <a:lnTo>
                    <a:pt x="991555" y="134028"/>
                  </a:lnTo>
                  <a:lnTo>
                    <a:pt x="956962" y="94710"/>
                  </a:lnTo>
                  <a:lnTo>
                    <a:pt x="892326" y="60311"/>
                  </a:lnTo>
                  <a:lnTo>
                    <a:pt x="850225" y="45419"/>
                  </a:lnTo>
                  <a:lnTo>
                    <a:pt x="802394" y="32310"/>
                  </a:lnTo>
                  <a:lnTo>
                    <a:pt x="749426" y="21171"/>
                  </a:lnTo>
                  <a:lnTo>
                    <a:pt x="691914" y="12186"/>
                  </a:lnTo>
                  <a:lnTo>
                    <a:pt x="630452" y="5539"/>
                  </a:lnTo>
                  <a:lnTo>
                    <a:pt x="565633" y="1415"/>
                  </a:lnTo>
                  <a:lnTo>
                    <a:pt x="49805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5067635" y="5335404"/>
              <a:ext cx="996315" cy="310515"/>
            </a:xfrm>
            <a:custGeom>
              <a:avLst/>
              <a:gdLst/>
              <a:ahLst/>
              <a:cxnLst/>
              <a:rect l="l" t="t" r="r" b="b"/>
              <a:pathLst>
                <a:path w="996314" h="310514">
                  <a:moveTo>
                    <a:pt x="0" y="155070"/>
                  </a:moveTo>
                  <a:lnTo>
                    <a:pt x="17790" y="113846"/>
                  </a:lnTo>
                  <a:lnTo>
                    <a:pt x="67998" y="76803"/>
                  </a:lnTo>
                  <a:lnTo>
                    <a:pt x="103775" y="60311"/>
                  </a:lnTo>
                  <a:lnTo>
                    <a:pt x="145875" y="45419"/>
                  </a:lnTo>
                  <a:lnTo>
                    <a:pt x="193706" y="32310"/>
                  </a:lnTo>
                  <a:lnTo>
                    <a:pt x="246675" y="21171"/>
                  </a:lnTo>
                  <a:lnTo>
                    <a:pt x="304187" y="12186"/>
                  </a:lnTo>
                  <a:lnTo>
                    <a:pt x="365649" y="5539"/>
                  </a:lnTo>
                  <a:lnTo>
                    <a:pt x="430468" y="1415"/>
                  </a:lnTo>
                  <a:lnTo>
                    <a:pt x="498051" y="0"/>
                  </a:lnTo>
                  <a:lnTo>
                    <a:pt x="565633" y="1415"/>
                  </a:lnTo>
                  <a:lnTo>
                    <a:pt x="630452" y="5539"/>
                  </a:lnTo>
                  <a:lnTo>
                    <a:pt x="691914" y="12186"/>
                  </a:lnTo>
                  <a:lnTo>
                    <a:pt x="749426" y="21171"/>
                  </a:lnTo>
                  <a:lnTo>
                    <a:pt x="802395" y="32310"/>
                  </a:lnTo>
                  <a:lnTo>
                    <a:pt x="850226" y="45419"/>
                  </a:lnTo>
                  <a:lnTo>
                    <a:pt x="892326" y="60311"/>
                  </a:lnTo>
                  <a:lnTo>
                    <a:pt x="928103" y="76803"/>
                  </a:lnTo>
                  <a:lnTo>
                    <a:pt x="978311" y="113846"/>
                  </a:lnTo>
                  <a:lnTo>
                    <a:pt x="996102" y="155070"/>
                  </a:lnTo>
                  <a:lnTo>
                    <a:pt x="991555" y="176112"/>
                  </a:lnTo>
                  <a:lnTo>
                    <a:pt x="956962" y="215430"/>
                  </a:lnTo>
                  <a:lnTo>
                    <a:pt x="892326" y="249829"/>
                  </a:lnTo>
                  <a:lnTo>
                    <a:pt x="850226" y="264721"/>
                  </a:lnTo>
                  <a:lnTo>
                    <a:pt x="802395" y="277830"/>
                  </a:lnTo>
                  <a:lnTo>
                    <a:pt x="749426" y="288969"/>
                  </a:lnTo>
                  <a:lnTo>
                    <a:pt x="691914" y="297954"/>
                  </a:lnTo>
                  <a:lnTo>
                    <a:pt x="630452" y="304601"/>
                  </a:lnTo>
                  <a:lnTo>
                    <a:pt x="565633" y="308725"/>
                  </a:lnTo>
                  <a:lnTo>
                    <a:pt x="498051" y="310141"/>
                  </a:lnTo>
                  <a:lnTo>
                    <a:pt x="430468" y="308725"/>
                  </a:lnTo>
                  <a:lnTo>
                    <a:pt x="365649" y="304601"/>
                  </a:lnTo>
                  <a:lnTo>
                    <a:pt x="304187" y="297954"/>
                  </a:lnTo>
                  <a:lnTo>
                    <a:pt x="246675" y="288969"/>
                  </a:lnTo>
                  <a:lnTo>
                    <a:pt x="193706" y="277830"/>
                  </a:lnTo>
                  <a:lnTo>
                    <a:pt x="145875" y="264721"/>
                  </a:lnTo>
                  <a:lnTo>
                    <a:pt x="103775" y="249829"/>
                  </a:lnTo>
                  <a:lnTo>
                    <a:pt x="67998" y="233337"/>
                  </a:lnTo>
                  <a:lnTo>
                    <a:pt x="17790" y="196294"/>
                  </a:lnTo>
                  <a:lnTo>
                    <a:pt x="0" y="15507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7" name="object 107"/>
          <p:cNvSpPr txBox="1"/>
          <p:nvPr/>
        </p:nvSpPr>
        <p:spPr>
          <a:xfrm>
            <a:off x="5338163" y="5385307"/>
            <a:ext cx="694629" cy="20053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5" dirty="0">
                <a:latin typeface="Arial"/>
                <a:cs typeface="Arial"/>
              </a:rPr>
              <a:t>1</a:t>
            </a:r>
            <a:r>
              <a:rPr sz="1200" dirty="0">
                <a:latin typeface="Arial"/>
                <a:cs typeface="Arial"/>
              </a:rPr>
              <a:t>,</a:t>
            </a:r>
            <a:r>
              <a:rPr sz="1200" spc="-95" dirty="0">
                <a:latin typeface="Arial"/>
                <a:cs typeface="Arial"/>
              </a:rPr>
              <a:t>111</a:t>
            </a:r>
            <a:r>
              <a:rPr sz="1200" dirty="0">
                <a:latin typeface="Arial"/>
                <a:cs typeface="Arial"/>
              </a:rPr>
              <a:t>1</a:t>
            </a:r>
          </a:p>
        </p:txBody>
      </p:sp>
      <p:grpSp>
        <p:nvGrpSpPr>
          <p:cNvPr id="108" name="object 108"/>
          <p:cNvGrpSpPr/>
          <p:nvPr/>
        </p:nvGrpSpPr>
        <p:grpSpPr>
          <a:xfrm>
            <a:off x="6011264" y="6016025"/>
            <a:ext cx="628650" cy="329565"/>
            <a:chOff x="6011264" y="6016023"/>
            <a:chExt cx="628650" cy="329565"/>
          </a:xfrm>
        </p:grpSpPr>
        <p:sp>
          <p:nvSpPr>
            <p:cNvPr id="109" name="object 109"/>
            <p:cNvSpPr/>
            <p:nvPr/>
          </p:nvSpPr>
          <p:spPr>
            <a:xfrm>
              <a:off x="6020789" y="6025548"/>
              <a:ext cx="609600" cy="310515"/>
            </a:xfrm>
            <a:custGeom>
              <a:avLst/>
              <a:gdLst/>
              <a:ahLst/>
              <a:cxnLst/>
              <a:rect l="l" t="t" r="r" b="b"/>
              <a:pathLst>
                <a:path w="609600" h="310514">
                  <a:moveTo>
                    <a:pt x="304664" y="0"/>
                  </a:moveTo>
                  <a:lnTo>
                    <a:pt x="243263" y="3150"/>
                  </a:lnTo>
                  <a:lnTo>
                    <a:pt x="186075" y="12186"/>
                  </a:lnTo>
                  <a:lnTo>
                    <a:pt x="134323" y="26483"/>
                  </a:lnTo>
                  <a:lnTo>
                    <a:pt x="89234" y="45419"/>
                  </a:lnTo>
                  <a:lnTo>
                    <a:pt x="52031" y="68369"/>
                  </a:lnTo>
                  <a:lnTo>
                    <a:pt x="23942" y="94709"/>
                  </a:lnTo>
                  <a:lnTo>
                    <a:pt x="0" y="155070"/>
                  </a:lnTo>
                  <a:lnTo>
                    <a:pt x="6189" y="186322"/>
                  </a:lnTo>
                  <a:lnTo>
                    <a:pt x="52031" y="241771"/>
                  </a:lnTo>
                  <a:lnTo>
                    <a:pt x="89234" y="264721"/>
                  </a:lnTo>
                  <a:lnTo>
                    <a:pt x="134323" y="283657"/>
                  </a:lnTo>
                  <a:lnTo>
                    <a:pt x="186075" y="297954"/>
                  </a:lnTo>
                  <a:lnTo>
                    <a:pt x="243263" y="306990"/>
                  </a:lnTo>
                  <a:lnTo>
                    <a:pt x="304664" y="310140"/>
                  </a:lnTo>
                  <a:lnTo>
                    <a:pt x="366064" y="306990"/>
                  </a:lnTo>
                  <a:lnTo>
                    <a:pt x="423253" y="297954"/>
                  </a:lnTo>
                  <a:lnTo>
                    <a:pt x="475005" y="283657"/>
                  </a:lnTo>
                  <a:lnTo>
                    <a:pt x="520095" y="264721"/>
                  </a:lnTo>
                  <a:lnTo>
                    <a:pt x="557297" y="241771"/>
                  </a:lnTo>
                  <a:lnTo>
                    <a:pt x="585387" y="215430"/>
                  </a:lnTo>
                  <a:lnTo>
                    <a:pt x="609329" y="155070"/>
                  </a:lnTo>
                  <a:lnTo>
                    <a:pt x="603139" y="123818"/>
                  </a:lnTo>
                  <a:lnTo>
                    <a:pt x="557297" y="68369"/>
                  </a:lnTo>
                  <a:lnTo>
                    <a:pt x="520095" y="45419"/>
                  </a:lnTo>
                  <a:lnTo>
                    <a:pt x="475005" y="26483"/>
                  </a:lnTo>
                  <a:lnTo>
                    <a:pt x="423253" y="12186"/>
                  </a:lnTo>
                  <a:lnTo>
                    <a:pt x="366064" y="3150"/>
                  </a:lnTo>
                  <a:lnTo>
                    <a:pt x="304664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6020789" y="6025548"/>
              <a:ext cx="609600" cy="310515"/>
            </a:xfrm>
            <a:custGeom>
              <a:avLst/>
              <a:gdLst/>
              <a:ahLst/>
              <a:cxnLst/>
              <a:rect l="l" t="t" r="r" b="b"/>
              <a:pathLst>
                <a:path w="609600" h="310514">
                  <a:moveTo>
                    <a:pt x="0" y="155070"/>
                  </a:moveTo>
                  <a:lnTo>
                    <a:pt x="23942" y="94710"/>
                  </a:lnTo>
                  <a:lnTo>
                    <a:pt x="52032" y="68369"/>
                  </a:lnTo>
                  <a:lnTo>
                    <a:pt x="89234" y="45419"/>
                  </a:lnTo>
                  <a:lnTo>
                    <a:pt x="134323" y="26483"/>
                  </a:lnTo>
                  <a:lnTo>
                    <a:pt x="186075" y="12186"/>
                  </a:lnTo>
                  <a:lnTo>
                    <a:pt x="243264" y="3150"/>
                  </a:lnTo>
                  <a:lnTo>
                    <a:pt x="304665" y="0"/>
                  </a:lnTo>
                  <a:lnTo>
                    <a:pt x="366065" y="3150"/>
                  </a:lnTo>
                  <a:lnTo>
                    <a:pt x="423254" y="12186"/>
                  </a:lnTo>
                  <a:lnTo>
                    <a:pt x="475006" y="26483"/>
                  </a:lnTo>
                  <a:lnTo>
                    <a:pt x="520095" y="45419"/>
                  </a:lnTo>
                  <a:lnTo>
                    <a:pt x="557298" y="68369"/>
                  </a:lnTo>
                  <a:lnTo>
                    <a:pt x="585387" y="94710"/>
                  </a:lnTo>
                  <a:lnTo>
                    <a:pt x="609330" y="155070"/>
                  </a:lnTo>
                  <a:lnTo>
                    <a:pt x="603140" y="186322"/>
                  </a:lnTo>
                  <a:lnTo>
                    <a:pt x="557298" y="241771"/>
                  </a:lnTo>
                  <a:lnTo>
                    <a:pt x="520095" y="264721"/>
                  </a:lnTo>
                  <a:lnTo>
                    <a:pt x="475006" y="283657"/>
                  </a:lnTo>
                  <a:lnTo>
                    <a:pt x="423254" y="297954"/>
                  </a:lnTo>
                  <a:lnTo>
                    <a:pt x="366065" y="306990"/>
                  </a:lnTo>
                  <a:lnTo>
                    <a:pt x="304665" y="310141"/>
                  </a:lnTo>
                  <a:lnTo>
                    <a:pt x="243264" y="306990"/>
                  </a:lnTo>
                  <a:lnTo>
                    <a:pt x="186075" y="297954"/>
                  </a:lnTo>
                  <a:lnTo>
                    <a:pt x="134323" y="283657"/>
                  </a:lnTo>
                  <a:lnTo>
                    <a:pt x="89234" y="264721"/>
                  </a:lnTo>
                  <a:lnTo>
                    <a:pt x="52032" y="241771"/>
                  </a:lnTo>
                  <a:lnTo>
                    <a:pt x="23942" y="215430"/>
                  </a:lnTo>
                  <a:lnTo>
                    <a:pt x="0" y="15507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1" name="object 111"/>
          <p:cNvSpPr txBox="1"/>
          <p:nvPr/>
        </p:nvSpPr>
        <p:spPr>
          <a:xfrm>
            <a:off x="6207184" y="6077203"/>
            <a:ext cx="23749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5" dirty="0">
                <a:latin typeface="Arial"/>
                <a:cs typeface="Arial"/>
              </a:rPr>
              <a:t>1</a:t>
            </a:r>
            <a:r>
              <a:rPr sz="1200" dirty="0">
                <a:latin typeface="Arial"/>
                <a:cs typeface="Arial"/>
              </a:rPr>
              <a:t>,1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112" name="object 112"/>
          <p:cNvGrpSpPr/>
          <p:nvPr/>
        </p:nvGrpSpPr>
        <p:grpSpPr>
          <a:xfrm>
            <a:off x="6868239" y="6016025"/>
            <a:ext cx="628650" cy="329565"/>
            <a:chOff x="6868239" y="6016023"/>
            <a:chExt cx="628650" cy="329565"/>
          </a:xfrm>
        </p:grpSpPr>
        <p:sp>
          <p:nvSpPr>
            <p:cNvPr id="113" name="object 113"/>
            <p:cNvSpPr/>
            <p:nvPr/>
          </p:nvSpPr>
          <p:spPr>
            <a:xfrm>
              <a:off x="6877764" y="6025548"/>
              <a:ext cx="609600" cy="310515"/>
            </a:xfrm>
            <a:custGeom>
              <a:avLst/>
              <a:gdLst/>
              <a:ahLst/>
              <a:cxnLst/>
              <a:rect l="l" t="t" r="r" b="b"/>
              <a:pathLst>
                <a:path w="609600" h="310514">
                  <a:moveTo>
                    <a:pt x="304665" y="0"/>
                  </a:moveTo>
                  <a:lnTo>
                    <a:pt x="243264" y="3150"/>
                  </a:lnTo>
                  <a:lnTo>
                    <a:pt x="186075" y="12186"/>
                  </a:lnTo>
                  <a:lnTo>
                    <a:pt x="134323" y="26483"/>
                  </a:lnTo>
                  <a:lnTo>
                    <a:pt x="89234" y="45419"/>
                  </a:lnTo>
                  <a:lnTo>
                    <a:pt x="52031" y="68369"/>
                  </a:lnTo>
                  <a:lnTo>
                    <a:pt x="23942" y="94709"/>
                  </a:lnTo>
                  <a:lnTo>
                    <a:pt x="0" y="155070"/>
                  </a:lnTo>
                  <a:lnTo>
                    <a:pt x="6189" y="186322"/>
                  </a:lnTo>
                  <a:lnTo>
                    <a:pt x="52031" y="241771"/>
                  </a:lnTo>
                  <a:lnTo>
                    <a:pt x="89234" y="264721"/>
                  </a:lnTo>
                  <a:lnTo>
                    <a:pt x="134323" y="283657"/>
                  </a:lnTo>
                  <a:lnTo>
                    <a:pt x="186075" y="297954"/>
                  </a:lnTo>
                  <a:lnTo>
                    <a:pt x="243264" y="306990"/>
                  </a:lnTo>
                  <a:lnTo>
                    <a:pt x="304665" y="310140"/>
                  </a:lnTo>
                  <a:lnTo>
                    <a:pt x="366066" y="306990"/>
                  </a:lnTo>
                  <a:lnTo>
                    <a:pt x="423255" y="297954"/>
                  </a:lnTo>
                  <a:lnTo>
                    <a:pt x="475006" y="283657"/>
                  </a:lnTo>
                  <a:lnTo>
                    <a:pt x="520096" y="264721"/>
                  </a:lnTo>
                  <a:lnTo>
                    <a:pt x="557298" y="241771"/>
                  </a:lnTo>
                  <a:lnTo>
                    <a:pt x="585388" y="215430"/>
                  </a:lnTo>
                  <a:lnTo>
                    <a:pt x="609330" y="155070"/>
                  </a:lnTo>
                  <a:lnTo>
                    <a:pt x="603141" y="123818"/>
                  </a:lnTo>
                  <a:lnTo>
                    <a:pt x="557298" y="68369"/>
                  </a:lnTo>
                  <a:lnTo>
                    <a:pt x="520096" y="45419"/>
                  </a:lnTo>
                  <a:lnTo>
                    <a:pt x="475006" y="26483"/>
                  </a:lnTo>
                  <a:lnTo>
                    <a:pt x="423255" y="12186"/>
                  </a:lnTo>
                  <a:lnTo>
                    <a:pt x="366066" y="3150"/>
                  </a:lnTo>
                  <a:lnTo>
                    <a:pt x="304665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6877764" y="6025548"/>
              <a:ext cx="609600" cy="310515"/>
            </a:xfrm>
            <a:custGeom>
              <a:avLst/>
              <a:gdLst/>
              <a:ahLst/>
              <a:cxnLst/>
              <a:rect l="l" t="t" r="r" b="b"/>
              <a:pathLst>
                <a:path w="609600" h="310514">
                  <a:moveTo>
                    <a:pt x="0" y="155070"/>
                  </a:moveTo>
                  <a:lnTo>
                    <a:pt x="23942" y="94710"/>
                  </a:lnTo>
                  <a:lnTo>
                    <a:pt x="52032" y="68369"/>
                  </a:lnTo>
                  <a:lnTo>
                    <a:pt x="89234" y="45419"/>
                  </a:lnTo>
                  <a:lnTo>
                    <a:pt x="134324" y="26483"/>
                  </a:lnTo>
                  <a:lnTo>
                    <a:pt x="186075" y="12186"/>
                  </a:lnTo>
                  <a:lnTo>
                    <a:pt x="243264" y="3150"/>
                  </a:lnTo>
                  <a:lnTo>
                    <a:pt x="304665" y="0"/>
                  </a:lnTo>
                  <a:lnTo>
                    <a:pt x="366066" y="3150"/>
                  </a:lnTo>
                  <a:lnTo>
                    <a:pt x="423255" y="12186"/>
                  </a:lnTo>
                  <a:lnTo>
                    <a:pt x="475006" y="26483"/>
                  </a:lnTo>
                  <a:lnTo>
                    <a:pt x="520096" y="45419"/>
                  </a:lnTo>
                  <a:lnTo>
                    <a:pt x="557298" y="68369"/>
                  </a:lnTo>
                  <a:lnTo>
                    <a:pt x="585388" y="94710"/>
                  </a:lnTo>
                  <a:lnTo>
                    <a:pt x="609331" y="155070"/>
                  </a:lnTo>
                  <a:lnTo>
                    <a:pt x="603141" y="186322"/>
                  </a:lnTo>
                  <a:lnTo>
                    <a:pt x="557298" y="241771"/>
                  </a:lnTo>
                  <a:lnTo>
                    <a:pt x="520096" y="264721"/>
                  </a:lnTo>
                  <a:lnTo>
                    <a:pt x="475006" y="283657"/>
                  </a:lnTo>
                  <a:lnTo>
                    <a:pt x="423255" y="297954"/>
                  </a:lnTo>
                  <a:lnTo>
                    <a:pt x="366066" y="306990"/>
                  </a:lnTo>
                  <a:lnTo>
                    <a:pt x="304665" y="310141"/>
                  </a:lnTo>
                  <a:lnTo>
                    <a:pt x="243264" y="306990"/>
                  </a:lnTo>
                  <a:lnTo>
                    <a:pt x="186075" y="297954"/>
                  </a:lnTo>
                  <a:lnTo>
                    <a:pt x="134324" y="283657"/>
                  </a:lnTo>
                  <a:lnTo>
                    <a:pt x="89234" y="264721"/>
                  </a:lnTo>
                  <a:lnTo>
                    <a:pt x="52032" y="241771"/>
                  </a:lnTo>
                  <a:lnTo>
                    <a:pt x="23942" y="215430"/>
                  </a:lnTo>
                  <a:lnTo>
                    <a:pt x="0" y="15507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5" name="object 115"/>
          <p:cNvSpPr txBox="1"/>
          <p:nvPr/>
        </p:nvSpPr>
        <p:spPr>
          <a:xfrm>
            <a:off x="7064161" y="6077203"/>
            <a:ext cx="23749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5" dirty="0">
                <a:latin typeface="Arial"/>
                <a:cs typeface="Arial"/>
              </a:rPr>
              <a:t>1</a:t>
            </a:r>
            <a:r>
              <a:rPr sz="1200" dirty="0">
                <a:latin typeface="Arial"/>
                <a:cs typeface="Arial"/>
              </a:rPr>
              <a:t>,1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116" name="object 116"/>
          <p:cNvGrpSpPr/>
          <p:nvPr/>
        </p:nvGrpSpPr>
        <p:grpSpPr>
          <a:xfrm>
            <a:off x="7532162" y="5338836"/>
            <a:ext cx="864869" cy="343535"/>
            <a:chOff x="7532160" y="5338834"/>
            <a:chExt cx="864869" cy="343535"/>
          </a:xfrm>
        </p:grpSpPr>
        <p:sp>
          <p:nvSpPr>
            <p:cNvPr id="117" name="object 117"/>
            <p:cNvSpPr/>
            <p:nvPr/>
          </p:nvSpPr>
          <p:spPr>
            <a:xfrm>
              <a:off x="7541685" y="5348359"/>
              <a:ext cx="845819" cy="324485"/>
            </a:xfrm>
            <a:custGeom>
              <a:avLst/>
              <a:gdLst/>
              <a:ahLst/>
              <a:cxnLst/>
              <a:rect l="l" t="t" r="r" b="b"/>
              <a:pathLst>
                <a:path w="845820" h="324485">
                  <a:moveTo>
                    <a:pt x="422699" y="0"/>
                  </a:moveTo>
                  <a:lnTo>
                    <a:pt x="354135" y="2122"/>
                  </a:lnTo>
                  <a:lnTo>
                    <a:pt x="289093" y="8267"/>
                  </a:lnTo>
                  <a:lnTo>
                    <a:pt x="228444" y="18102"/>
                  </a:lnTo>
                  <a:lnTo>
                    <a:pt x="173058" y="31291"/>
                  </a:lnTo>
                  <a:lnTo>
                    <a:pt x="123805" y="47501"/>
                  </a:lnTo>
                  <a:lnTo>
                    <a:pt x="81556" y="66398"/>
                  </a:lnTo>
                  <a:lnTo>
                    <a:pt x="47180" y="87648"/>
                  </a:lnTo>
                  <a:lnTo>
                    <a:pt x="5532" y="135872"/>
                  </a:lnTo>
                  <a:lnTo>
                    <a:pt x="0" y="162179"/>
                  </a:lnTo>
                  <a:lnTo>
                    <a:pt x="5532" y="188485"/>
                  </a:lnTo>
                  <a:lnTo>
                    <a:pt x="47180" y="236710"/>
                  </a:lnTo>
                  <a:lnTo>
                    <a:pt x="81556" y="257960"/>
                  </a:lnTo>
                  <a:lnTo>
                    <a:pt x="123805" y="276857"/>
                  </a:lnTo>
                  <a:lnTo>
                    <a:pt x="173058" y="293067"/>
                  </a:lnTo>
                  <a:lnTo>
                    <a:pt x="228444" y="306256"/>
                  </a:lnTo>
                  <a:lnTo>
                    <a:pt x="289093" y="316090"/>
                  </a:lnTo>
                  <a:lnTo>
                    <a:pt x="354135" y="322236"/>
                  </a:lnTo>
                  <a:lnTo>
                    <a:pt x="422699" y="324359"/>
                  </a:lnTo>
                  <a:lnTo>
                    <a:pt x="491263" y="322236"/>
                  </a:lnTo>
                  <a:lnTo>
                    <a:pt x="556304" y="316090"/>
                  </a:lnTo>
                  <a:lnTo>
                    <a:pt x="616953" y="306256"/>
                  </a:lnTo>
                  <a:lnTo>
                    <a:pt x="672339" y="293067"/>
                  </a:lnTo>
                  <a:lnTo>
                    <a:pt x="721592" y="276857"/>
                  </a:lnTo>
                  <a:lnTo>
                    <a:pt x="763841" y="257960"/>
                  </a:lnTo>
                  <a:lnTo>
                    <a:pt x="798217" y="236710"/>
                  </a:lnTo>
                  <a:lnTo>
                    <a:pt x="839865" y="188485"/>
                  </a:lnTo>
                  <a:lnTo>
                    <a:pt x="845398" y="162179"/>
                  </a:lnTo>
                  <a:lnTo>
                    <a:pt x="839865" y="135872"/>
                  </a:lnTo>
                  <a:lnTo>
                    <a:pt x="798217" y="87648"/>
                  </a:lnTo>
                  <a:lnTo>
                    <a:pt x="763841" y="66398"/>
                  </a:lnTo>
                  <a:lnTo>
                    <a:pt x="721592" y="47501"/>
                  </a:lnTo>
                  <a:lnTo>
                    <a:pt x="672339" y="31291"/>
                  </a:lnTo>
                  <a:lnTo>
                    <a:pt x="616953" y="18102"/>
                  </a:lnTo>
                  <a:lnTo>
                    <a:pt x="556304" y="8267"/>
                  </a:lnTo>
                  <a:lnTo>
                    <a:pt x="491263" y="2122"/>
                  </a:lnTo>
                  <a:lnTo>
                    <a:pt x="422699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7541685" y="5348359"/>
              <a:ext cx="845819" cy="324485"/>
            </a:xfrm>
            <a:custGeom>
              <a:avLst/>
              <a:gdLst/>
              <a:ahLst/>
              <a:cxnLst/>
              <a:rect l="l" t="t" r="r" b="b"/>
              <a:pathLst>
                <a:path w="845820" h="324485">
                  <a:moveTo>
                    <a:pt x="0" y="162179"/>
                  </a:moveTo>
                  <a:lnTo>
                    <a:pt x="21549" y="110918"/>
                  </a:lnTo>
                  <a:lnTo>
                    <a:pt x="81556" y="66398"/>
                  </a:lnTo>
                  <a:lnTo>
                    <a:pt x="123805" y="47501"/>
                  </a:lnTo>
                  <a:lnTo>
                    <a:pt x="173058" y="31291"/>
                  </a:lnTo>
                  <a:lnTo>
                    <a:pt x="228444" y="18102"/>
                  </a:lnTo>
                  <a:lnTo>
                    <a:pt x="289093" y="8268"/>
                  </a:lnTo>
                  <a:lnTo>
                    <a:pt x="354135" y="2122"/>
                  </a:lnTo>
                  <a:lnTo>
                    <a:pt x="422699" y="0"/>
                  </a:lnTo>
                  <a:lnTo>
                    <a:pt x="491262" y="2122"/>
                  </a:lnTo>
                  <a:lnTo>
                    <a:pt x="556304" y="8268"/>
                  </a:lnTo>
                  <a:lnTo>
                    <a:pt x="616953" y="18102"/>
                  </a:lnTo>
                  <a:lnTo>
                    <a:pt x="672339" y="31291"/>
                  </a:lnTo>
                  <a:lnTo>
                    <a:pt x="721592" y="47501"/>
                  </a:lnTo>
                  <a:lnTo>
                    <a:pt x="763841" y="66398"/>
                  </a:lnTo>
                  <a:lnTo>
                    <a:pt x="798217" y="87648"/>
                  </a:lnTo>
                  <a:lnTo>
                    <a:pt x="839865" y="135873"/>
                  </a:lnTo>
                  <a:lnTo>
                    <a:pt x="845398" y="162179"/>
                  </a:lnTo>
                  <a:lnTo>
                    <a:pt x="839865" y="188485"/>
                  </a:lnTo>
                  <a:lnTo>
                    <a:pt x="798217" y="236710"/>
                  </a:lnTo>
                  <a:lnTo>
                    <a:pt x="763841" y="257960"/>
                  </a:lnTo>
                  <a:lnTo>
                    <a:pt x="721592" y="276857"/>
                  </a:lnTo>
                  <a:lnTo>
                    <a:pt x="672339" y="293067"/>
                  </a:lnTo>
                  <a:lnTo>
                    <a:pt x="616953" y="306256"/>
                  </a:lnTo>
                  <a:lnTo>
                    <a:pt x="556304" y="316090"/>
                  </a:lnTo>
                  <a:lnTo>
                    <a:pt x="491262" y="322236"/>
                  </a:lnTo>
                  <a:lnTo>
                    <a:pt x="422699" y="324359"/>
                  </a:lnTo>
                  <a:lnTo>
                    <a:pt x="354135" y="322236"/>
                  </a:lnTo>
                  <a:lnTo>
                    <a:pt x="289093" y="316090"/>
                  </a:lnTo>
                  <a:lnTo>
                    <a:pt x="228444" y="306256"/>
                  </a:lnTo>
                  <a:lnTo>
                    <a:pt x="173058" y="293067"/>
                  </a:lnTo>
                  <a:lnTo>
                    <a:pt x="123805" y="276857"/>
                  </a:lnTo>
                  <a:lnTo>
                    <a:pt x="81556" y="257960"/>
                  </a:lnTo>
                  <a:lnTo>
                    <a:pt x="47180" y="236710"/>
                  </a:lnTo>
                  <a:lnTo>
                    <a:pt x="5532" y="188485"/>
                  </a:lnTo>
                  <a:lnTo>
                    <a:pt x="0" y="162179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9" name="object 119"/>
          <p:cNvSpPr txBox="1"/>
          <p:nvPr/>
        </p:nvSpPr>
        <p:spPr>
          <a:xfrm>
            <a:off x="7773283" y="5406644"/>
            <a:ext cx="38290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5" dirty="0">
                <a:latin typeface="Arial"/>
                <a:cs typeface="Arial"/>
              </a:rPr>
              <a:t>1</a:t>
            </a:r>
            <a:r>
              <a:rPr sz="1200" dirty="0">
                <a:latin typeface="Arial"/>
                <a:cs typeface="Arial"/>
              </a:rPr>
              <a:t>,</a:t>
            </a:r>
            <a:r>
              <a:rPr sz="1200" spc="-95" dirty="0">
                <a:latin typeface="Arial"/>
                <a:cs typeface="Arial"/>
              </a:rPr>
              <a:t>11</a:t>
            </a:r>
            <a:r>
              <a:rPr sz="1200" dirty="0">
                <a:latin typeface="Arial"/>
                <a:cs typeface="Arial"/>
              </a:rPr>
              <a:t>1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120" name="object 120"/>
          <p:cNvGrpSpPr/>
          <p:nvPr/>
        </p:nvGrpSpPr>
        <p:grpSpPr>
          <a:xfrm>
            <a:off x="5551400" y="4806111"/>
            <a:ext cx="2427605" cy="1279525"/>
            <a:chOff x="5551398" y="4806109"/>
            <a:chExt cx="2427605" cy="1279525"/>
          </a:xfrm>
        </p:grpSpPr>
        <p:sp>
          <p:nvSpPr>
            <p:cNvPr id="121" name="object 121"/>
            <p:cNvSpPr/>
            <p:nvPr/>
          </p:nvSpPr>
          <p:spPr>
            <a:xfrm>
              <a:off x="5565686" y="4935018"/>
              <a:ext cx="245110" cy="400685"/>
            </a:xfrm>
            <a:custGeom>
              <a:avLst/>
              <a:gdLst/>
              <a:ahLst/>
              <a:cxnLst/>
              <a:rect l="l" t="t" r="r" b="b"/>
              <a:pathLst>
                <a:path w="245110" h="400685">
                  <a:moveTo>
                    <a:pt x="244744" y="0"/>
                  </a:moveTo>
                  <a:lnTo>
                    <a:pt x="0" y="400386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5565686" y="5645545"/>
              <a:ext cx="544830" cy="425450"/>
            </a:xfrm>
            <a:custGeom>
              <a:avLst/>
              <a:gdLst/>
              <a:ahLst/>
              <a:cxnLst/>
              <a:rect l="l" t="t" r="r" b="b"/>
              <a:pathLst>
                <a:path w="544829" h="425450">
                  <a:moveTo>
                    <a:pt x="0" y="0"/>
                  </a:moveTo>
                  <a:lnTo>
                    <a:pt x="544337" y="425421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6467586" y="4820396"/>
              <a:ext cx="387350" cy="3175"/>
            </a:xfrm>
            <a:custGeom>
              <a:avLst/>
              <a:gdLst/>
              <a:ahLst/>
              <a:cxnLst/>
              <a:rect l="l" t="t" r="r" b="b"/>
              <a:pathLst>
                <a:path w="387350" h="3175">
                  <a:moveTo>
                    <a:pt x="386936" y="0"/>
                  </a:moveTo>
                  <a:lnTo>
                    <a:pt x="0" y="2937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7616236" y="4935074"/>
              <a:ext cx="348615" cy="413384"/>
            </a:xfrm>
            <a:custGeom>
              <a:avLst/>
              <a:gdLst/>
              <a:ahLst/>
              <a:cxnLst/>
              <a:rect l="l" t="t" r="r" b="b"/>
              <a:pathLst>
                <a:path w="348615" h="413385">
                  <a:moveTo>
                    <a:pt x="348148" y="413285"/>
                  </a:moveTo>
                  <a:lnTo>
                    <a:pt x="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5917861" y="4935074"/>
              <a:ext cx="1067435" cy="445770"/>
            </a:xfrm>
            <a:custGeom>
              <a:avLst/>
              <a:gdLst/>
              <a:ahLst/>
              <a:cxnLst/>
              <a:rect l="l" t="t" r="r" b="b"/>
              <a:pathLst>
                <a:path w="1067434" h="445770">
                  <a:moveTo>
                    <a:pt x="0" y="445748"/>
                  </a:moveTo>
                  <a:lnTo>
                    <a:pt x="1067352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6063736" y="5490474"/>
              <a:ext cx="1478280" cy="20320"/>
            </a:xfrm>
            <a:custGeom>
              <a:avLst/>
              <a:gdLst/>
              <a:ahLst/>
              <a:cxnLst/>
              <a:rect l="l" t="t" r="r" b="b"/>
              <a:pathLst>
                <a:path w="1478279" h="20320">
                  <a:moveTo>
                    <a:pt x="1477949" y="20064"/>
                  </a:moveTo>
                  <a:lnTo>
                    <a:pt x="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7397861" y="5672718"/>
              <a:ext cx="567055" cy="398780"/>
            </a:xfrm>
            <a:custGeom>
              <a:avLst/>
              <a:gdLst/>
              <a:ahLst/>
              <a:cxnLst/>
              <a:rect l="l" t="t" r="r" b="b"/>
              <a:pathLst>
                <a:path w="567054" h="398779">
                  <a:moveTo>
                    <a:pt x="0" y="398249"/>
                  </a:moveTo>
                  <a:lnTo>
                    <a:pt x="566523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0" name="TextBox 129">
            <a:extLst>
              <a:ext uri="{FF2B5EF4-FFF2-40B4-BE49-F238E27FC236}">
                <a16:creationId xmlns:a16="http://schemas.microsoft.com/office/drawing/2014/main" id="{8CEF6877-094C-9C96-E545-C716B2C0AAA2}"/>
              </a:ext>
            </a:extLst>
          </p:cNvPr>
          <p:cNvSpPr txBox="1"/>
          <p:nvPr/>
        </p:nvSpPr>
        <p:spPr>
          <a:xfrm>
            <a:off x="979255" y="1262107"/>
            <a:ext cx="612813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300" b="1" spc="-10" dirty="0">
                <a:solidFill>
                  <a:srgbClr val="E66C7D"/>
                </a:solidFill>
              </a:rPr>
              <a:t>Example</a:t>
            </a:r>
            <a:r>
              <a:rPr lang="en-US" sz="2300" b="1" dirty="0">
                <a:solidFill>
                  <a:srgbClr val="E66C7D"/>
                </a:solidFill>
                <a:latin typeface="Calibri"/>
                <a:cs typeface="Calibri"/>
              </a:rPr>
              <a:t> of</a:t>
            </a:r>
            <a:r>
              <a:rPr lang="en-US" sz="2300" b="1" spc="-5" dirty="0">
                <a:solidFill>
                  <a:srgbClr val="E66C7D"/>
                </a:solidFill>
              </a:rPr>
              <a:t> color </a:t>
            </a:r>
            <a:r>
              <a:rPr lang="en-US" sz="2300" b="1" spc="-15" dirty="0">
                <a:solidFill>
                  <a:srgbClr val="E66C7D"/>
                </a:solidFill>
              </a:rPr>
              <a:t>refinement</a:t>
            </a:r>
            <a:r>
              <a:rPr lang="en-US" sz="2300" b="1" spc="-5" dirty="0">
                <a:solidFill>
                  <a:srgbClr val="E66C7D"/>
                </a:solidFill>
              </a:rPr>
              <a:t> </a:t>
            </a:r>
            <a:r>
              <a:rPr lang="en-US" sz="2300" b="1" spc="-10" dirty="0">
                <a:solidFill>
                  <a:srgbClr val="E66C7D"/>
                </a:solidFill>
              </a:rPr>
              <a:t>given</a:t>
            </a:r>
            <a:r>
              <a:rPr lang="en-US" sz="2300" b="1" spc="-5" dirty="0">
                <a:solidFill>
                  <a:srgbClr val="E66C7D"/>
                </a:solidFill>
              </a:rPr>
              <a:t> </a:t>
            </a:r>
            <a:r>
              <a:rPr lang="en-US" sz="2300" b="1" spc="-10" dirty="0">
                <a:solidFill>
                  <a:srgbClr val="E66C7D"/>
                </a:solidFill>
              </a:rPr>
              <a:t>two</a:t>
            </a:r>
            <a:r>
              <a:rPr lang="en-US" sz="2300" b="1" spc="5" dirty="0">
                <a:solidFill>
                  <a:srgbClr val="E66C7D"/>
                </a:solidFill>
              </a:rPr>
              <a:t> </a:t>
            </a:r>
            <a:r>
              <a:rPr lang="en-US" sz="2300" b="1" spc="-20" dirty="0">
                <a:solidFill>
                  <a:srgbClr val="E66C7D"/>
                </a:solidFill>
              </a:rPr>
              <a:t>graphs</a:t>
            </a:r>
            <a:endParaRPr lang="en-AU" sz="2300" dirty="0"/>
          </a:p>
        </p:txBody>
      </p:sp>
      <p:sp>
        <p:nvSpPr>
          <p:cNvPr id="131" name="Title 31">
            <a:extLst>
              <a:ext uri="{FF2B5EF4-FFF2-40B4-BE49-F238E27FC236}">
                <a16:creationId xmlns:a16="http://schemas.microsoft.com/office/drawing/2014/main" id="{5BEDEE27-3126-B6FB-1B78-2ED887A87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260604"/>
            <a:ext cx="7886700" cy="707886"/>
          </a:xfrm>
        </p:spPr>
        <p:txBody>
          <a:bodyPr/>
          <a:lstStyle/>
          <a:p>
            <a:r>
              <a:rPr lang="en-US" dirty="0"/>
              <a:t>Color Refinement</a:t>
            </a:r>
            <a:endParaRPr lang="en-AU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956565" y="1838451"/>
            <a:ext cx="288480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indent="-274320">
              <a:spcBef>
                <a:spcPts val="100"/>
              </a:spcBef>
              <a:buClr>
                <a:srgbClr val="60B5CC"/>
              </a:buClr>
              <a:buFont typeface="Wingdings"/>
              <a:buChar char=""/>
              <a:tabLst>
                <a:tab pos="287020" algn="l"/>
              </a:tabLst>
            </a:pPr>
            <a:r>
              <a:rPr sz="2800" spc="-20" dirty="0">
                <a:latin typeface="Calibri"/>
                <a:cs typeface="Calibri"/>
              </a:rPr>
              <a:t>Aggregated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colors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56563" y="3895851"/>
            <a:ext cx="364871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indent="-274320">
              <a:spcBef>
                <a:spcPts val="100"/>
              </a:spcBef>
              <a:buClr>
                <a:srgbClr val="60B5CC"/>
              </a:buClr>
              <a:buFont typeface="Wingdings"/>
              <a:buChar char=""/>
              <a:tabLst>
                <a:tab pos="287020" algn="l"/>
              </a:tabLst>
            </a:pPr>
            <a:r>
              <a:rPr sz="2800" dirty="0">
                <a:latin typeface="Calibri"/>
                <a:cs typeface="Calibri"/>
              </a:rPr>
              <a:t>Hash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aggregated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colors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591556" y="4628654"/>
            <a:ext cx="307340" cy="311150"/>
            <a:chOff x="1591556" y="4628654"/>
            <a:chExt cx="307340" cy="311150"/>
          </a:xfrm>
        </p:grpSpPr>
        <p:sp>
          <p:nvSpPr>
            <p:cNvPr id="7" name="object 7"/>
            <p:cNvSpPr/>
            <p:nvPr/>
          </p:nvSpPr>
          <p:spPr>
            <a:xfrm>
              <a:off x="1601081" y="4638179"/>
              <a:ext cx="288290" cy="292100"/>
            </a:xfrm>
            <a:custGeom>
              <a:avLst/>
              <a:gdLst/>
              <a:ahLst/>
              <a:cxnLst/>
              <a:rect l="l" t="t" r="r" b="b"/>
              <a:pathLst>
                <a:path w="288289" h="292100">
                  <a:moveTo>
                    <a:pt x="144007" y="0"/>
                  </a:moveTo>
                  <a:lnTo>
                    <a:pt x="98490" y="7440"/>
                  </a:lnTo>
                  <a:lnTo>
                    <a:pt x="58958" y="28158"/>
                  </a:lnTo>
                  <a:lnTo>
                    <a:pt x="27785" y="59751"/>
                  </a:lnTo>
                  <a:lnTo>
                    <a:pt x="7341" y="99814"/>
                  </a:lnTo>
                  <a:lnTo>
                    <a:pt x="0" y="145943"/>
                  </a:lnTo>
                  <a:lnTo>
                    <a:pt x="7341" y="192072"/>
                  </a:lnTo>
                  <a:lnTo>
                    <a:pt x="27785" y="232135"/>
                  </a:lnTo>
                  <a:lnTo>
                    <a:pt x="58958" y="263727"/>
                  </a:lnTo>
                  <a:lnTo>
                    <a:pt x="98490" y="284446"/>
                  </a:lnTo>
                  <a:lnTo>
                    <a:pt x="144007" y="291886"/>
                  </a:lnTo>
                  <a:lnTo>
                    <a:pt x="189525" y="284446"/>
                  </a:lnTo>
                  <a:lnTo>
                    <a:pt x="229057" y="263727"/>
                  </a:lnTo>
                  <a:lnTo>
                    <a:pt x="260231" y="232135"/>
                  </a:lnTo>
                  <a:lnTo>
                    <a:pt x="280675" y="192072"/>
                  </a:lnTo>
                  <a:lnTo>
                    <a:pt x="288016" y="145943"/>
                  </a:lnTo>
                  <a:lnTo>
                    <a:pt x="280675" y="99814"/>
                  </a:lnTo>
                  <a:lnTo>
                    <a:pt x="260231" y="59751"/>
                  </a:lnTo>
                  <a:lnTo>
                    <a:pt x="229057" y="28158"/>
                  </a:lnTo>
                  <a:lnTo>
                    <a:pt x="189525" y="7440"/>
                  </a:lnTo>
                  <a:lnTo>
                    <a:pt x="144007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601081" y="4638179"/>
              <a:ext cx="288290" cy="292100"/>
            </a:xfrm>
            <a:custGeom>
              <a:avLst/>
              <a:gdLst/>
              <a:ahLst/>
              <a:cxnLst/>
              <a:rect l="l" t="t" r="r" b="b"/>
              <a:pathLst>
                <a:path w="288289" h="292100">
                  <a:moveTo>
                    <a:pt x="0" y="145943"/>
                  </a:moveTo>
                  <a:lnTo>
                    <a:pt x="7341" y="99813"/>
                  </a:lnTo>
                  <a:lnTo>
                    <a:pt x="27785" y="59750"/>
                  </a:lnTo>
                  <a:lnTo>
                    <a:pt x="58958" y="28158"/>
                  </a:lnTo>
                  <a:lnTo>
                    <a:pt x="98490" y="7440"/>
                  </a:lnTo>
                  <a:lnTo>
                    <a:pt x="144008" y="0"/>
                  </a:lnTo>
                  <a:lnTo>
                    <a:pt x="189526" y="7440"/>
                  </a:lnTo>
                  <a:lnTo>
                    <a:pt x="229058" y="28158"/>
                  </a:lnTo>
                  <a:lnTo>
                    <a:pt x="260231" y="59750"/>
                  </a:lnTo>
                  <a:lnTo>
                    <a:pt x="280675" y="99813"/>
                  </a:lnTo>
                  <a:lnTo>
                    <a:pt x="288017" y="145943"/>
                  </a:lnTo>
                  <a:lnTo>
                    <a:pt x="280675" y="192072"/>
                  </a:lnTo>
                  <a:lnTo>
                    <a:pt x="260231" y="232135"/>
                  </a:lnTo>
                  <a:lnTo>
                    <a:pt x="229058" y="263727"/>
                  </a:lnTo>
                  <a:lnTo>
                    <a:pt x="189526" y="284445"/>
                  </a:lnTo>
                  <a:lnTo>
                    <a:pt x="144008" y="291886"/>
                  </a:lnTo>
                  <a:lnTo>
                    <a:pt x="98490" y="284445"/>
                  </a:lnTo>
                  <a:lnTo>
                    <a:pt x="58958" y="263727"/>
                  </a:lnTo>
                  <a:lnTo>
                    <a:pt x="27785" y="232135"/>
                  </a:lnTo>
                  <a:lnTo>
                    <a:pt x="7341" y="192072"/>
                  </a:lnTo>
                  <a:lnTo>
                    <a:pt x="0" y="145943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676032" y="4648708"/>
            <a:ext cx="13843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dirty="0">
                <a:solidFill>
                  <a:srgbClr val="3792AA"/>
                </a:solidFill>
                <a:latin typeface="Arial"/>
                <a:cs typeface="Arial"/>
              </a:rPr>
              <a:t>4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2308409" y="4613874"/>
            <a:ext cx="307340" cy="311150"/>
            <a:chOff x="2308409" y="4613874"/>
            <a:chExt cx="307340" cy="311150"/>
          </a:xfrm>
        </p:grpSpPr>
        <p:sp>
          <p:nvSpPr>
            <p:cNvPr id="11" name="object 11"/>
            <p:cNvSpPr/>
            <p:nvPr/>
          </p:nvSpPr>
          <p:spPr>
            <a:xfrm>
              <a:off x="2317934" y="4623399"/>
              <a:ext cx="288290" cy="292100"/>
            </a:xfrm>
            <a:custGeom>
              <a:avLst/>
              <a:gdLst/>
              <a:ahLst/>
              <a:cxnLst/>
              <a:rect l="l" t="t" r="r" b="b"/>
              <a:pathLst>
                <a:path w="288289" h="292100">
                  <a:moveTo>
                    <a:pt x="144007" y="0"/>
                  </a:moveTo>
                  <a:lnTo>
                    <a:pt x="98490" y="7440"/>
                  </a:lnTo>
                  <a:lnTo>
                    <a:pt x="58958" y="28158"/>
                  </a:lnTo>
                  <a:lnTo>
                    <a:pt x="27785" y="59751"/>
                  </a:lnTo>
                  <a:lnTo>
                    <a:pt x="7341" y="99814"/>
                  </a:lnTo>
                  <a:lnTo>
                    <a:pt x="0" y="145943"/>
                  </a:lnTo>
                  <a:lnTo>
                    <a:pt x="7341" y="192072"/>
                  </a:lnTo>
                  <a:lnTo>
                    <a:pt x="27785" y="232135"/>
                  </a:lnTo>
                  <a:lnTo>
                    <a:pt x="58958" y="263727"/>
                  </a:lnTo>
                  <a:lnTo>
                    <a:pt x="98490" y="284446"/>
                  </a:lnTo>
                  <a:lnTo>
                    <a:pt x="144007" y="291886"/>
                  </a:lnTo>
                  <a:lnTo>
                    <a:pt x="189525" y="284446"/>
                  </a:lnTo>
                  <a:lnTo>
                    <a:pt x="229057" y="263727"/>
                  </a:lnTo>
                  <a:lnTo>
                    <a:pt x="260231" y="232135"/>
                  </a:lnTo>
                  <a:lnTo>
                    <a:pt x="280675" y="192072"/>
                  </a:lnTo>
                  <a:lnTo>
                    <a:pt x="288016" y="145943"/>
                  </a:lnTo>
                  <a:lnTo>
                    <a:pt x="280675" y="99814"/>
                  </a:lnTo>
                  <a:lnTo>
                    <a:pt x="260231" y="59751"/>
                  </a:lnTo>
                  <a:lnTo>
                    <a:pt x="229057" y="28158"/>
                  </a:lnTo>
                  <a:lnTo>
                    <a:pt x="189525" y="7440"/>
                  </a:lnTo>
                  <a:lnTo>
                    <a:pt x="144007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317934" y="4623399"/>
              <a:ext cx="288290" cy="292100"/>
            </a:xfrm>
            <a:custGeom>
              <a:avLst/>
              <a:gdLst/>
              <a:ahLst/>
              <a:cxnLst/>
              <a:rect l="l" t="t" r="r" b="b"/>
              <a:pathLst>
                <a:path w="288289" h="292100">
                  <a:moveTo>
                    <a:pt x="0" y="145943"/>
                  </a:moveTo>
                  <a:lnTo>
                    <a:pt x="7341" y="99813"/>
                  </a:lnTo>
                  <a:lnTo>
                    <a:pt x="27785" y="59750"/>
                  </a:lnTo>
                  <a:lnTo>
                    <a:pt x="58958" y="28158"/>
                  </a:lnTo>
                  <a:lnTo>
                    <a:pt x="98490" y="7440"/>
                  </a:lnTo>
                  <a:lnTo>
                    <a:pt x="144008" y="0"/>
                  </a:lnTo>
                  <a:lnTo>
                    <a:pt x="189526" y="7440"/>
                  </a:lnTo>
                  <a:lnTo>
                    <a:pt x="229058" y="28158"/>
                  </a:lnTo>
                  <a:lnTo>
                    <a:pt x="260231" y="59750"/>
                  </a:lnTo>
                  <a:lnTo>
                    <a:pt x="280675" y="99813"/>
                  </a:lnTo>
                  <a:lnTo>
                    <a:pt x="288017" y="145943"/>
                  </a:lnTo>
                  <a:lnTo>
                    <a:pt x="280675" y="192072"/>
                  </a:lnTo>
                  <a:lnTo>
                    <a:pt x="260231" y="232135"/>
                  </a:lnTo>
                  <a:lnTo>
                    <a:pt x="229058" y="263727"/>
                  </a:lnTo>
                  <a:lnTo>
                    <a:pt x="189526" y="284445"/>
                  </a:lnTo>
                  <a:lnTo>
                    <a:pt x="144008" y="291886"/>
                  </a:lnTo>
                  <a:lnTo>
                    <a:pt x="98490" y="284445"/>
                  </a:lnTo>
                  <a:lnTo>
                    <a:pt x="58958" y="263727"/>
                  </a:lnTo>
                  <a:lnTo>
                    <a:pt x="27785" y="232135"/>
                  </a:lnTo>
                  <a:lnTo>
                    <a:pt x="7341" y="192072"/>
                  </a:lnTo>
                  <a:lnTo>
                    <a:pt x="0" y="145943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2392885" y="4633467"/>
            <a:ext cx="13843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3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1159530" y="5212429"/>
            <a:ext cx="307340" cy="311150"/>
            <a:chOff x="1159530" y="5212429"/>
            <a:chExt cx="307340" cy="311150"/>
          </a:xfrm>
        </p:grpSpPr>
        <p:sp>
          <p:nvSpPr>
            <p:cNvPr id="15" name="object 15"/>
            <p:cNvSpPr/>
            <p:nvPr/>
          </p:nvSpPr>
          <p:spPr>
            <a:xfrm>
              <a:off x="1169055" y="5221954"/>
              <a:ext cx="288290" cy="292100"/>
            </a:xfrm>
            <a:custGeom>
              <a:avLst/>
              <a:gdLst/>
              <a:ahLst/>
              <a:cxnLst/>
              <a:rect l="l" t="t" r="r" b="b"/>
              <a:pathLst>
                <a:path w="288290" h="292100">
                  <a:moveTo>
                    <a:pt x="144008" y="0"/>
                  </a:moveTo>
                  <a:lnTo>
                    <a:pt x="98490" y="7440"/>
                  </a:lnTo>
                  <a:lnTo>
                    <a:pt x="58958" y="28158"/>
                  </a:lnTo>
                  <a:lnTo>
                    <a:pt x="27785" y="59750"/>
                  </a:lnTo>
                  <a:lnTo>
                    <a:pt x="7341" y="99812"/>
                  </a:lnTo>
                  <a:lnTo>
                    <a:pt x="0" y="145942"/>
                  </a:lnTo>
                  <a:lnTo>
                    <a:pt x="7341" y="192071"/>
                  </a:lnTo>
                  <a:lnTo>
                    <a:pt x="27785" y="232134"/>
                  </a:lnTo>
                  <a:lnTo>
                    <a:pt x="58958" y="263727"/>
                  </a:lnTo>
                  <a:lnTo>
                    <a:pt x="98490" y="284445"/>
                  </a:lnTo>
                  <a:lnTo>
                    <a:pt x="144008" y="291885"/>
                  </a:lnTo>
                  <a:lnTo>
                    <a:pt x="189526" y="284445"/>
                  </a:lnTo>
                  <a:lnTo>
                    <a:pt x="229058" y="263727"/>
                  </a:lnTo>
                  <a:lnTo>
                    <a:pt x="260232" y="232134"/>
                  </a:lnTo>
                  <a:lnTo>
                    <a:pt x="280675" y="192071"/>
                  </a:lnTo>
                  <a:lnTo>
                    <a:pt x="288017" y="145942"/>
                  </a:lnTo>
                  <a:lnTo>
                    <a:pt x="280675" y="99812"/>
                  </a:lnTo>
                  <a:lnTo>
                    <a:pt x="260232" y="59750"/>
                  </a:lnTo>
                  <a:lnTo>
                    <a:pt x="229058" y="28158"/>
                  </a:lnTo>
                  <a:lnTo>
                    <a:pt x="189526" y="7440"/>
                  </a:lnTo>
                  <a:lnTo>
                    <a:pt x="144008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169055" y="5221954"/>
              <a:ext cx="288290" cy="292100"/>
            </a:xfrm>
            <a:custGeom>
              <a:avLst/>
              <a:gdLst/>
              <a:ahLst/>
              <a:cxnLst/>
              <a:rect l="l" t="t" r="r" b="b"/>
              <a:pathLst>
                <a:path w="288290" h="292100">
                  <a:moveTo>
                    <a:pt x="0" y="145943"/>
                  </a:moveTo>
                  <a:lnTo>
                    <a:pt x="7341" y="99813"/>
                  </a:lnTo>
                  <a:lnTo>
                    <a:pt x="27785" y="59750"/>
                  </a:lnTo>
                  <a:lnTo>
                    <a:pt x="58958" y="28158"/>
                  </a:lnTo>
                  <a:lnTo>
                    <a:pt x="98490" y="7440"/>
                  </a:lnTo>
                  <a:lnTo>
                    <a:pt x="144008" y="0"/>
                  </a:lnTo>
                  <a:lnTo>
                    <a:pt x="189526" y="7440"/>
                  </a:lnTo>
                  <a:lnTo>
                    <a:pt x="229058" y="28158"/>
                  </a:lnTo>
                  <a:lnTo>
                    <a:pt x="260231" y="59750"/>
                  </a:lnTo>
                  <a:lnTo>
                    <a:pt x="280675" y="99813"/>
                  </a:lnTo>
                  <a:lnTo>
                    <a:pt x="288017" y="145943"/>
                  </a:lnTo>
                  <a:lnTo>
                    <a:pt x="280675" y="192072"/>
                  </a:lnTo>
                  <a:lnTo>
                    <a:pt x="260231" y="232135"/>
                  </a:lnTo>
                  <a:lnTo>
                    <a:pt x="229058" y="263727"/>
                  </a:lnTo>
                  <a:lnTo>
                    <a:pt x="189526" y="284445"/>
                  </a:lnTo>
                  <a:lnTo>
                    <a:pt x="144008" y="291886"/>
                  </a:lnTo>
                  <a:lnTo>
                    <a:pt x="98490" y="284445"/>
                  </a:lnTo>
                  <a:lnTo>
                    <a:pt x="58958" y="263727"/>
                  </a:lnTo>
                  <a:lnTo>
                    <a:pt x="27785" y="232135"/>
                  </a:lnTo>
                  <a:lnTo>
                    <a:pt x="7341" y="192072"/>
                  </a:lnTo>
                  <a:lnTo>
                    <a:pt x="0" y="145943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1244008" y="5233923"/>
            <a:ext cx="13843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dirty="0">
                <a:solidFill>
                  <a:srgbClr val="008000"/>
                </a:solidFill>
                <a:latin typeface="Arial"/>
                <a:cs typeface="Arial"/>
              </a:rPr>
              <a:t>5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1591556" y="5822433"/>
            <a:ext cx="307340" cy="311150"/>
            <a:chOff x="1591556" y="5822433"/>
            <a:chExt cx="307340" cy="311150"/>
          </a:xfrm>
        </p:grpSpPr>
        <p:sp>
          <p:nvSpPr>
            <p:cNvPr id="19" name="object 19"/>
            <p:cNvSpPr/>
            <p:nvPr/>
          </p:nvSpPr>
          <p:spPr>
            <a:xfrm>
              <a:off x="1601081" y="5831958"/>
              <a:ext cx="288290" cy="292100"/>
            </a:xfrm>
            <a:custGeom>
              <a:avLst/>
              <a:gdLst/>
              <a:ahLst/>
              <a:cxnLst/>
              <a:rect l="l" t="t" r="r" b="b"/>
              <a:pathLst>
                <a:path w="288289" h="292100">
                  <a:moveTo>
                    <a:pt x="144007" y="0"/>
                  </a:moveTo>
                  <a:lnTo>
                    <a:pt x="98490" y="7440"/>
                  </a:lnTo>
                  <a:lnTo>
                    <a:pt x="58958" y="28158"/>
                  </a:lnTo>
                  <a:lnTo>
                    <a:pt x="27785" y="59750"/>
                  </a:lnTo>
                  <a:lnTo>
                    <a:pt x="7341" y="99813"/>
                  </a:lnTo>
                  <a:lnTo>
                    <a:pt x="0" y="145942"/>
                  </a:lnTo>
                  <a:lnTo>
                    <a:pt x="7341" y="192072"/>
                  </a:lnTo>
                  <a:lnTo>
                    <a:pt x="27785" y="232134"/>
                  </a:lnTo>
                  <a:lnTo>
                    <a:pt x="58958" y="263727"/>
                  </a:lnTo>
                  <a:lnTo>
                    <a:pt x="98490" y="284445"/>
                  </a:lnTo>
                  <a:lnTo>
                    <a:pt x="144007" y="291885"/>
                  </a:lnTo>
                  <a:lnTo>
                    <a:pt x="189525" y="284445"/>
                  </a:lnTo>
                  <a:lnTo>
                    <a:pt x="229057" y="263727"/>
                  </a:lnTo>
                  <a:lnTo>
                    <a:pt x="260231" y="232134"/>
                  </a:lnTo>
                  <a:lnTo>
                    <a:pt x="280675" y="192072"/>
                  </a:lnTo>
                  <a:lnTo>
                    <a:pt x="288016" y="145942"/>
                  </a:lnTo>
                  <a:lnTo>
                    <a:pt x="280675" y="99813"/>
                  </a:lnTo>
                  <a:lnTo>
                    <a:pt x="260231" y="59750"/>
                  </a:lnTo>
                  <a:lnTo>
                    <a:pt x="229057" y="28158"/>
                  </a:lnTo>
                  <a:lnTo>
                    <a:pt x="189525" y="7440"/>
                  </a:lnTo>
                  <a:lnTo>
                    <a:pt x="144007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601081" y="5831958"/>
              <a:ext cx="288290" cy="292100"/>
            </a:xfrm>
            <a:custGeom>
              <a:avLst/>
              <a:gdLst/>
              <a:ahLst/>
              <a:cxnLst/>
              <a:rect l="l" t="t" r="r" b="b"/>
              <a:pathLst>
                <a:path w="288289" h="292100">
                  <a:moveTo>
                    <a:pt x="0" y="145943"/>
                  </a:moveTo>
                  <a:lnTo>
                    <a:pt x="7341" y="99813"/>
                  </a:lnTo>
                  <a:lnTo>
                    <a:pt x="27785" y="59750"/>
                  </a:lnTo>
                  <a:lnTo>
                    <a:pt x="58958" y="28158"/>
                  </a:lnTo>
                  <a:lnTo>
                    <a:pt x="98490" y="7440"/>
                  </a:lnTo>
                  <a:lnTo>
                    <a:pt x="144008" y="0"/>
                  </a:lnTo>
                  <a:lnTo>
                    <a:pt x="189526" y="7440"/>
                  </a:lnTo>
                  <a:lnTo>
                    <a:pt x="229058" y="28158"/>
                  </a:lnTo>
                  <a:lnTo>
                    <a:pt x="260231" y="59750"/>
                  </a:lnTo>
                  <a:lnTo>
                    <a:pt x="280675" y="99813"/>
                  </a:lnTo>
                  <a:lnTo>
                    <a:pt x="288017" y="145943"/>
                  </a:lnTo>
                  <a:lnTo>
                    <a:pt x="280675" y="192072"/>
                  </a:lnTo>
                  <a:lnTo>
                    <a:pt x="260231" y="232135"/>
                  </a:lnTo>
                  <a:lnTo>
                    <a:pt x="229058" y="263727"/>
                  </a:lnTo>
                  <a:lnTo>
                    <a:pt x="189526" y="284445"/>
                  </a:lnTo>
                  <a:lnTo>
                    <a:pt x="144008" y="291886"/>
                  </a:lnTo>
                  <a:lnTo>
                    <a:pt x="98490" y="284445"/>
                  </a:lnTo>
                  <a:lnTo>
                    <a:pt x="58958" y="263727"/>
                  </a:lnTo>
                  <a:lnTo>
                    <a:pt x="27785" y="232135"/>
                  </a:lnTo>
                  <a:lnTo>
                    <a:pt x="7341" y="192072"/>
                  </a:lnTo>
                  <a:lnTo>
                    <a:pt x="0" y="145943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1676032" y="5843523"/>
            <a:ext cx="13843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dirty="0">
                <a:solidFill>
                  <a:srgbClr val="C00000"/>
                </a:solidFill>
                <a:latin typeface="Arial"/>
                <a:cs typeface="Arial"/>
              </a:rPr>
              <a:t>2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2333711" y="5822433"/>
            <a:ext cx="307340" cy="311150"/>
            <a:chOff x="2333711" y="5822433"/>
            <a:chExt cx="307340" cy="311150"/>
          </a:xfrm>
        </p:grpSpPr>
        <p:sp>
          <p:nvSpPr>
            <p:cNvPr id="23" name="object 23"/>
            <p:cNvSpPr/>
            <p:nvPr/>
          </p:nvSpPr>
          <p:spPr>
            <a:xfrm>
              <a:off x="2343236" y="5831958"/>
              <a:ext cx="288290" cy="292100"/>
            </a:xfrm>
            <a:custGeom>
              <a:avLst/>
              <a:gdLst/>
              <a:ahLst/>
              <a:cxnLst/>
              <a:rect l="l" t="t" r="r" b="b"/>
              <a:pathLst>
                <a:path w="288289" h="292100">
                  <a:moveTo>
                    <a:pt x="144007" y="0"/>
                  </a:moveTo>
                  <a:lnTo>
                    <a:pt x="98490" y="7440"/>
                  </a:lnTo>
                  <a:lnTo>
                    <a:pt x="58958" y="28158"/>
                  </a:lnTo>
                  <a:lnTo>
                    <a:pt x="27785" y="59750"/>
                  </a:lnTo>
                  <a:lnTo>
                    <a:pt x="7341" y="99813"/>
                  </a:lnTo>
                  <a:lnTo>
                    <a:pt x="0" y="145942"/>
                  </a:lnTo>
                  <a:lnTo>
                    <a:pt x="7341" y="192072"/>
                  </a:lnTo>
                  <a:lnTo>
                    <a:pt x="27785" y="232134"/>
                  </a:lnTo>
                  <a:lnTo>
                    <a:pt x="58958" y="263727"/>
                  </a:lnTo>
                  <a:lnTo>
                    <a:pt x="98490" y="284445"/>
                  </a:lnTo>
                  <a:lnTo>
                    <a:pt x="144007" y="291885"/>
                  </a:lnTo>
                  <a:lnTo>
                    <a:pt x="189525" y="284445"/>
                  </a:lnTo>
                  <a:lnTo>
                    <a:pt x="229057" y="263727"/>
                  </a:lnTo>
                  <a:lnTo>
                    <a:pt x="260231" y="232134"/>
                  </a:lnTo>
                  <a:lnTo>
                    <a:pt x="280675" y="192072"/>
                  </a:lnTo>
                  <a:lnTo>
                    <a:pt x="288016" y="145942"/>
                  </a:lnTo>
                  <a:lnTo>
                    <a:pt x="280675" y="99813"/>
                  </a:lnTo>
                  <a:lnTo>
                    <a:pt x="260231" y="59750"/>
                  </a:lnTo>
                  <a:lnTo>
                    <a:pt x="229057" y="28158"/>
                  </a:lnTo>
                  <a:lnTo>
                    <a:pt x="189525" y="7440"/>
                  </a:lnTo>
                  <a:lnTo>
                    <a:pt x="144007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343236" y="5831958"/>
              <a:ext cx="288290" cy="292100"/>
            </a:xfrm>
            <a:custGeom>
              <a:avLst/>
              <a:gdLst/>
              <a:ahLst/>
              <a:cxnLst/>
              <a:rect l="l" t="t" r="r" b="b"/>
              <a:pathLst>
                <a:path w="288289" h="292100">
                  <a:moveTo>
                    <a:pt x="0" y="145943"/>
                  </a:moveTo>
                  <a:lnTo>
                    <a:pt x="7341" y="99813"/>
                  </a:lnTo>
                  <a:lnTo>
                    <a:pt x="27785" y="59750"/>
                  </a:lnTo>
                  <a:lnTo>
                    <a:pt x="58958" y="28158"/>
                  </a:lnTo>
                  <a:lnTo>
                    <a:pt x="98490" y="7440"/>
                  </a:lnTo>
                  <a:lnTo>
                    <a:pt x="144008" y="0"/>
                  </a:lnTo>
                  <a:lnTo>
                    <a:pt x="189526" y="7440"/>
                  </a:lnTo>
                  <a:lnTo>
                    <a:pt x="229058" y="28158"/>
                  </a:lnTo>
                  <a:lnTo>
                    <a:pt x="260231" y="59750"/>
                  </a:lnTo>
                  <a:lnTo>
                    <a:pt x="280675" y="99813"/>
                  </a:lnTo>
                  <a:lnTo>
                    <a:pt x="288017" y="145943"/>
                  </a:lnTo>
                  <a:lnTo>
                    <a:pt x="280675" y="192072"/>
                  </a:lnTo>
                  <a:lnTo>
                    <a:pt x="260231" y="232135"/>
                  </a:lnTo>
                  <a:lnTo>
                    <a:pt x="229058" y="263727"/>
                  </a:lnTo>
                  <a:lnTo>
                    <a:pt x="189526" y="284445"/>
                  </a:lnTo>
                  <a:lnTo>
                    <a:pt x="144008" y="291886"/>
                  </a:lnTo>
                  <a:lnTo>
                    <a:pt x="98490" y="284445"/>
                  </a:lnTo>
                  <a:lnTo>
                    <a:pt x="58958" y="263727"/>
                  </a:lnTo>
                  <a:lnTo>
                    <a:pt x="27785" y="232135"/>
                  </a:lnTo>
                  <a:lnTo>
                    <a:pt x="7341" y="192072"/>
                  </a:lnTo>
                  <a:lnTo>
                    <a:pt x="0" y="145943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2418187" y="5843523"/>
            <a:ext cx="13843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dirty="0">
                <a:solidFill>
                  <a:srgbClr val="C00000"/>
                </a:solidFill>
                <a:latin typeface="Arial"/>
                <a:cs typeface="Arial"/>
              </a:rPr>
              <a:t>2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2830027" y="5212429"/>
            <a:ext cx="307340" cy="311150"/>
            <a:chOff x="2830027" y="5212429"/>
            <a:chExt cx="307340" cy="311150"/>
          </a:xfrm>
        </p:grpSpPr>
        <p:sp>
          <p:nvSpPr>
            <p:cNvPr id="27" name="object 27"/>
            <p:cNvSpPr/>
            <p:nvPr/>
          </p:nvSpPr>
          <p:spPr>
            <a:xfrm>
              <a:off x="2839552" y="5221954"/>
              <a:ext cx="288290" cy="292100"/>
            </a:xfrm>
            <a:custGeom>
              <a:avLst/>
              <a:gdLst/>
              <a:ahLst/>
              <a:cxnLst/>
              <a:rect l="l" t="t" r="r" b="b"/>
              <a:pathLst>
                <a:path w="288289" h="292100">
                  <a:moveTo>
                    <a:pt x="144009" y="0"/>
                  </a:moveTo>
                  <a:lnTo>
                    <a:pt x="98491" y="7440"/>
                  </a:lnTo>
                  <a:lnTo>
                    <a:pt x="58959" y="28158"/>
                  </a:lnTo>
                  <a:lnTo>
                    <a:pt x="27785" y="59750"/>
                  </a:lnTo>
                  <a:lnTo>
                    <a:pt x="7341" y="99812"/>
                  </a:lnTo>
                  <a:lnTo>
                    <a:pt x="0" y="145942"/>
                  </a:lnTo>
                  <a:lnTo>
                    <a:pt x="7341" y="192071"/>
                  </a:lnTo>
                  <a:lnTo>
                    <a:pt x="27785" y="232134"/>
                  </a:lnTo>
                  <a:lnTo>
                    <a:pt x="58959" y="263727"/>
                  </a:lnTo>
                  <a:lnTo>
                    <a:pt x="98491" y="284445"/>
                  </a:lnTo>
                  <a:lnTo>
                    <a:pt x="144009" y="291885"/>
                  </a:lnTo>
                  <a:lnTo>
                    <a:pt x="189526" y="284445"/>
                  </a:lnTo>
                  <a:lnTo>
                    <a:pt x="229058" y="263727"/>
                  </a:lnTo>
                  <a:lnTo>
                    <a:pt x="260231" y="232134"/>
                  </a:lnTo>
                  <a:lnTo>
                    <a:pt x="280675" y="192071"/>
                  </a:lnTo>
                  <a:lnTo>
                    <a:pt x="288016" y="145942"/>
                  </a:lnTo>
                  <a:lnTo>
                    <a:pt x="280675" y="99812"/>
                  </a:lnTo>
                  <a:lnTo>
                    <a:pt x="260231" y="59750"/>
                  </a:lnTo>
                  <a:lnTo>
                    <a:pt x="229058" y="28158"/>
                  </a:lnTo>
                  <a:lnTo>
                    <a:pt x="189526" y="7440"/>
                  </a:lnTo>
                  <a:lnTo>
                    <a:pt x="144009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839552" y="5221954"/>
              <a:ext cx="288290" cy="292100"/>
            </a:xfrm>
            <a:custGeom>
              <a:avLst/>
              <a:gdLst/>
              <a:ahLst/>
              <a:cxnLst/>
              <a:rect l="l" t="t" r="r" b="b"/>
              <a:pathLst>
                <a:path w="288289" h="292100">
                  <a:moveTo>
                    <a:pt x="0" y="145943"/>
                  </a:moveTo>
                  <a:lnTo>
                    <a:pt x="7341" y="99813"/>
                  </a:lnTo>
                  <a:lnTo>
                    <a:pt x="27785" y="59750"/>
                  </a:lnTo>
                  <a:lnTo>
                    <a:pt x="58958" y="28158"/>
                  </a:lnTo>
                  <a:lnTo>
                    <a:pt x="98490" y="7440"/>
                  </a:lnTo>
                  <a:lnTo>
                    <a:pt x="144008" y="0"/>
                  </a:lnTo>
                  <a:lnTo>
                    <a:pt x="189526" y="7440"/>
                  </a:lnTo>
                  <a:lnTo>
                    <a:pt x="229058" y="28158"/>
                  </a:lnTo>
                  <a:lnTo>
                    <a:pt x="260231" y="59750"/>
                  </a:lnTo>
                  <a:lnTo>
                    <a:pt x="280675" y="99813"/>
                  </a:lnTo>
                  <a:lnTo>
                    <a:pt x="288017" y="145943"/>
                  </a:lnTo>
                  <a:lnTo>
                    <a:pt x="280675" y="192072"/>
                  </a:lnTo>
                  <a:lnTo>
                    <a:pt x="260231" y="232135"/>
                  </a:lnTo>
                  <a:lnTo>
                    <a:pt x="229058" y="263727"/>
                  </a:lnTo>
                  <a:lnTo>
                    <a:pt x="189526" y="284445"/>
                  </a:lnTo>
                  <a:lnTo>
                    <a:pt x="144008" y="291886"/>
                  </a:lnTo>
                  <a:lnTo>
                    <a:pt x="98490" y="284445"/>
                  </a:lnTo>
                  <a:lnTo>
                    <a:pt x="58958" y="263727"/>
                  </a:lnTo>
                  <a:lnTo>
                    <a:pt x="27785" y="232135"/>
                  </a:lnTo>
                  <a:lnTo>
                    <a:pt x="7341" y="192072"/>
                  </a:lnTo>
                  <a:lnTo>
                    <a:pt x="0" y="145943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2914505" y="5233923"/>
            <a:ext cx="13843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dirty="0">
                <a:solidFill>
                  <a:srgbClr val="3792AA"/>
                </a:solidFill>
                <a:latin typeface="Arial"/>
                <a:cs typeface="Arial"/>
              </a:rPr>
              <a:t>4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1400606" y="4755055"/>
            <a:ext cx="1485900" cy="1134110"/>
            <a:chOff x="1400606" y="4755055"/>
            <a:chExt cx="1485900" cy="1134110"/>
          </a:xfrm>
        </p:grpSpPr>
        <p:sp>
          <p:nvSpPr>
            <p:cNvPr id="31" name="object 31"/>
            <p:cNvSpPr/>
            <p:nvPr/>
          </p:nvSpPr>
          <p:spPr>
            <a:xfrm>
              <a:off x="1414894" y="4887319"/>
              <a:ext cx="228600" cy="377825"/>
            </a:xfrm>
            <a:custGeom>
              <a:avLst/>
              <a:gdLst/>
              <a:ahLst/>
              <a:cxnLst/>
              <a:rect l="l" t="t" r="r" b="b"/>
              <a:pathLst>
                <a:path w="228600" h="377825">
                  <a:moveTo>
                    <a:pt x="228366" y="0"/>
                  </a:moveTo>
                  <a:lnTo>
                    <a:pt x="0" y="377379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414894" y="5471095"/>
              <a:ext cx="228600" cy="403860"/>
            </a:xfrm>
            <a:custGeom>
              <a:avLst/>
              <a:gdLst/>
              <a:ahLst/>
              <a:cxnLst/>
              <a:rect l="l" t="t" r="r" b="b"/>
              <a:pathLst>
                <a:path w="228600" h="403860">
                  <a:moveTo>
                    <a:pt x="0" y="0"/>
                  </a:moveTo>
                  <a:lnTo>
                    <a:pt x="228366" y="40361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896707" y="4769342"/>
              <a:ext cx="421640" cy="0"/>
            </a:xfrm>
            <a:custGeom>
              <a:avLst/>
              <a:gdLst/>
              <a:ahLst/>
              <a:cxnLst/>
              <a:rect l="l" t="t" r="r" b="b"/>
              <a:pathLst>
                <a:path w="421639">
                  <a:moveTo>
                    <a:pt x="421227" y="0"/>
                  </a:moveTo>
                  <a:lnTo>
                    <a:pt x="0" y="1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563772" y="4872540"/>
              <a:ext cx="308610" cy="401320"/>
            </a:xfrm>
            <a:custGeom>
              <a:avLst/>
              <a:gdLst/>
              <a:ahLst/>
              <a:cxnLst/>
              <a:rect l="l" t="t" r="r" b="b"/>
              <a:pathLst>
                <a:path w="308610" h="401320">
                  <a:moveTo>
                    <a:pt x="308443" y="400968"/>
                  </a:moveTo>
                  <a:lnTo>
                    <a:pt x="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457072" y="4887320"/>
              <a:ext cx="1383030" cy="480695"/>
            </a:xfrm>
            <a:custGeom>
              <a:avLst/>
              <a:gdLst/>
              <a:ahLst/>
              <a:cxnLst/>
              <a:rect l="l" t="t" r="r" b="b"/>
              <a:pathLst>
                <a:path w="1383030" h="480695">
                  <a:moveTo>
                    <a:pt x="1382480" y="480577"/>
                  </a:moveTo>
                  <a:lnTo>
                    <a:pt x="389846" y="0"/>
                  </a:lnTo>
                </a:path>
                <a:path w="1383030" h="480695">
                  <a:moveTo>
                    <a:pt x="1382480" y="480577"/>
                  </a:moveTo>
                  <a:lnTo>
                    <a:pt x="0" y="480576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457072" y="5367896"/>
              <a:ext cx="928369" cy="507365"/>
            </a:xfrm>
            <a:custGeom>
              <a:avLst/>
              <a:gdLst/>
              <a:ahLst/>
              <a:cxnLst/>
              <a:rect l="l" t="t" r="r" b="b"/>
              <a:pathLst>
                <a:path w="928369" h="507364">
                  <a:moveTo>
                    <a:pt x="928342" y="506807"/>
                  </a:moveTo>
                  <a:lnTo>
                    <a:pt x="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7" name="object 37"/>
          <p:cNvGrpSpPr/>
          <p:nvPr/>
        </p:nvGrpSpPr>
        <p:grpSpPr>
          <a:xfrm>
            <a:off x="4310807" y="4577530"/>
            <a:ext cx="325755" cy="316865"/>
            <a:chOff x="4310805" y="4577528"/>
            <a:chExt cx="325755" cy="316865"/>
          </a:xfrm>
        </p:grpSpPr>
        <p:sp>
          <p:nvSpPr>
            <p:cNvPr id="38" name="object 38"/>
            <p:cNvSpPr/>
            <p:nvPr/>
          </p:nvSpPr>
          <p:spPr>
            <a:xfrm>
              <a:off x="4320330" y="4587053"/>
              <a:ext cx="306705" cy="297815"/>
            </a:xfrm>
            <a:custGeom>
              <a:avLst/>
              <a:gdLst/>
              <a:ahLst/>
              <a:cxnLst/>
              <a:rect l="l" t="t" r="r" b="b"/>
              <a:pathLst>
                <a:path w="306704" h="297814">
                  <a:moveTo>
                    <a:pt x="153139" y="0"/>
                  </a:moveTo>
                  <a:lnTo>
                    <a:pt x="104735" y="7579"/>
                  </a:lnTo>
                  <a:lnTo>
                    <a:pt x="62696" y="28686"/>
                  </a:lnTo>
                  <a:lnTo>
                    <a:pt x="29546" y="60872"/>
                  </a:lnTo>
                  <a:lnTo>
                    <a:pt x="7807" y="101686"/>
                  </a:lnTo>
                  <a:lnTo>
                    <a:pt x="0" y="148681"/>
                  </a:lnTo>
                  <a:lnTo>
                    <a:pt x="7807" y="195676"/>
                  </a:lnTo>
                  <a:lnTo>
                    <a:pt x="29546" y="236491"/>
                  </a:lnTo>
                  <a:lnTo>
                    <a:pt x="62696" y="268677"/>
                  </a:lnTo>
                  <a:lnTo>
                    <a:pt x="104735" y="289784"/>
                  </a:lnTo>
                  <a:lnTo>
                    <a:pt x="153139" y="297364"/>
                  </a:lnTo>
                  <a:lnTo>
                    <a:pt x="201542" y="289784"/>
                  </a:lnTo>
                  <a:lnTo>
                    <a:pt x="243580" y="268677"/>
                  </a:lnTo>
                  <a:lnTo>
                    <a:pt x="276730" y="236491"/>
                  </a:lnTo>
                  <a:lnTo>
                    <a:pt x="298469" y="195676"/>
                  </a:lnTo>
                  <a:lnTo>
                    <a:pt x="306277" y="148681"/>
                  </a:lnTo>
                  <a:lnTo>
                    <a:pt x="298469" y="101686"/>
                  </a:lnTo>
                  <a:lnTo>
                    <a:pt x="276730" y="60872"/>
                  </a:lnTo>
                  <a:lnTo>
                    <a:pt x="243580" y="28686"/>
                  </a:lnTo>
                  <a:lnTo>
                    <a:pt x="201542" y="7579"/>
                  </a:lnTo>
                  <a:lnTo>
                    <a:pt x="153139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4320330" y="4587053"/>
              <a:ext cx="306705" cy="297815"/>
            </a:xfrm>
            <a:custGeom>
              <a:avLst/>
              <a:gdLst/>
              <a:ahLst/>
              <a:cxnLst/>
              <a:rect l="l" t="t" r="r" b="b"/>
              <a:pathLst>
                <a:path w="306704" h="297814">
                  <a:moveTo>
                    <a:pt x="0" y="148682"/>
                  </a:moveTo>
                  <a:lnTo>
                    <a:pt x="7807" y="101687"/>
                  </a:lnTo>
                  <a:lnTo>
                    <a:pt x="29546" y="60872"/>
                  </a:lnTo>
                  <a:lnTo>
                    <a:pt x="62696" y="28687"/>
                  </a:lnTo>
                  <a:lnTo>
                    <a:pt x="104734" y="7579"/>
                  </a:lnTo>
                  <a:lnTo>
                    <a:pt x="153138" y="0"/>
                  </a:lnTo>
                  <a:lnTo>
                    <a:pt x="201542" y="7579"/>
                  </a:lnTo>
                  <a:lnTo>
                    <a:pt x="243580" y="28687"/>
                  </a:lnTo>
                  <a:lnTo>
                    <a:pt x="276730" y="60872"/>
                  </a:lnTo>
                  <a:lnTo>
                    <a:pt x="298469" y="101687"/>
                  </a:lnTo>
                  <a:lnTo>
                    <a:pt x="306277" y="148682"/>
                  </a:lnTo>
                  <a:lnTo>
                    <a:pt x="298469" y="195677"/>
                  </a:lnTo>
                  <a:lnTo>
                    <a:pt x="276730" y="236492"/>
                  </a:lnTo>
                  <a:lnTo>
                    <a:pt x="243580" y="268677"/>
                  </a:lnTo>
                  <a:lnTo>
                    <a:pt x="201542" y="289785"/>
                  </a:lnTo>
                  <a:lnTo>
                    <a:pt x="153138" y="297365"/>
                  </a:lnTo>
                  <a:lnTo>
                    <a:pt x="104734" y="289785"/>
                  </a:lnTo>
                  <a:lnTo>
                    <a:pt x="62696" y="268677"/>
                  </a:lnTo>
                  <a:lnTo>
                    <a:pt x="29546" y="236492"/>
                  </a:lnTo>
                  <a:lnTo>
                    <a:pt x="7807" y="195677"/>
                  </a:lnTo>
                  <a:lnTo>
                    <a:pt x="0" y="148682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4404413" y="4599940"/>
            <a:ext cx="13843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3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5073108" y="4562473"/>
            <a:ext cx="325755" cy="316865"/>
            <a:chOff x="5073106" y="4562471"/>
            <a:chExt cx="325755" cy="316865"/>
          </a:xfrm>
        </p:grpSpPr>
        <p:sp>
          <p:nvSpPr>
            <p:cNvPr id="42" name="object 42"/>
            <p:cNvSpPr/>
            <p:nvPr/>
          </p:nvSpPr>
          <p:spPr>
            <a:xfrm>
              <a:off x="5082631" y="4571996"/>
              <a:ext cx="306705" cy="297815"/>
            </a:xfrm>
            <a:custGeom>
              <a:avLst/>
              <a:gdLst/>
              <a:ahLst/>
              <a:cxnLst/>
              <a:rect l="l" t="t" r="r" b="b"/>
              <a:pathLst>
                <a:path w="306704" h="297814">
                  <a:moveTo>
                    <a:pt x="153139" y="0"/>
                  </a:moveTo>
                  <a:lnTo>
                    <a:pt x="104735" y="7579"/>
                  </a:lnTo>
                  <a:lnTo>
                    <a:pt x="62696" y="28687"/>
                  </a:lnTo>
                  <a:lnTo>
                    <a:pt x="29546" y="60872"/>
                  </a:lnTo>
                  <a:lnTo>
                    <a:pt x="7807" y="101687"/>
                  </a:lnTo>
                  <a:lnTo>
                    <a:pt x="0" y="148682"/>
                  </a:lnTo>
                  <a:lnTo>
                    <a:pt x="7807" y="195677"/>
                  </a:lnTo>
                  <a:lnTo>
                    <a:pt x="29546" y="236491"/>
                  </a:lnTo>
                  <a:lnTo>
                    <a:pt x="62696" y="268677"/>
                  </a:lnTo>
                  <a:lnTo>
                    <a:pt x="104735" y="289784"/>
                  </a:lnTo>
                  <a:lnTo>
                    <a:pt x="153139" y="297364"/>
                  </a:lnTo>
                  <a:lnTo>
                    <a:pt x="201542" y="289784"/>
                  </a:lnTo>
                  <a:lnTo>
                    <a:pt x="243580" y="268677"/>
                  </a:lnTo>
                  <a:lnTo>
                    <a:pt x="276730" y="236491"/>
                  </a:lnTo>
                  <a:lnTo>
                    <a:pt x="298469" y="195677"/>
                  </a:lnTo>
                  <a:lnTo>
                    <a:pt x="306277" y="148682"/>
                  </a:lnTo>
                  <a:lnTo>
                    <a:pt x="298469" y="101687"/>
                  </a:lnTo>
                  <a:lnTo>
                    <a:pt x="276730" y="60872"/>
                  </a:lnTo>
                  <a:lnTo>
                    <a:pt x="243580" y="28687"/>
                  </a:lnTo>
                  <a:lnTo>
                    <a:pt x="201542" y="7579"/>
                  </a:lnTo>
                  <a:lnTo>
                    <a:pt x="153139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5082631" y="4571996"/>
              <a:ext cx="306705" cy="297815"/>
            </a:xfrm>
            <a:custGeom>
              <a:avLst/>
              <a:gdLst/>
              <a:ahLst/>
              <a:cxnLst/>
              <a:rect l="l" t="t" r="r" b="b"/>
              <a:pathLst>
                <a:path w="306704" h="297814">
                  <a:moveTo>
                    <a:pt x="0" y="148682"/>
                  </a:moveTo>
                  <a:lnTo>
                    <a:pt x="7807" y="101687"/>
                  </a:lnTo>
                  <a:lnTo>
                    <a:pt x="29546" y="60872"/>
                  </a:lnTo>
                  <a:lnTo>
                    <a:pt x="62696" y="28687"/>
                  </a:lnTo>
                  <a:lnTo>
                    <a:pt x="104734" y="7579"/>
                  </a:lnTo>
                  <a:lnTo>
                    <a:pt x="153138" y="0"/>
                  </a:lnTo>
                  <a:lnTo>
                    <a:pt x="201542" y="7579"/>
                  </a:lnTo>
                  <a:lnTo>
                    <a:pt x="243580" y="28687"/>
                  </a:lnTo>
                  <a:lnTo>
                    <a:pt x="276730" y="60872"/>
                  </a:lnTo>
                  <a:lnTo>
                    <a:pt x="298469" y="101687"/>
                  </a:lnTo>
                  <a:lnTo>
                    <a:pt x="306277" y="148682"/>
                  </a:lnTo>
                  <a:lnTo>
                    <a:pt x="298469" y="195677"/>
                  </a:lnTo>
                  <a:lnTo>
                    <a:pt x="276730" y="236492"/>
                  </a:lnTo>
                  <a:lnTo>
                    <a:pt x="243580" y="268677"/>
                  </a:lnTo>
                  <a:lnTo>
                    <a:pt x="201542" y="289785"/>
                  </a:lnTo>
                  <a:lnTo>
                    <a:pt x="153138" y="297365"/>
                  </a:lnTo>
                  <a:lnTo>
                    <a:pt x="104734" y="289785"/>
                  </a:lnTo>
                  <a:lnTo>
                    <a:pt x="62696" y="268677"/>
                  </a:lnTo>
                  <a:lnTo>
                    <a:pt x="29546" y="236492"/>
                  </a:lnTo>
                  <a:lnTo>
                    <a:pt x="7807" y="195677"/>
                  </a:lnTo>
                  <a:lnTo>
                    <a:pt x="0" y="148682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5166714" y="4584700"/>
            <a:ext cx="13843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dirty="0">
                <a:solidFill>
                  <a:srgbClr val="3792AA"/>
                </a:solidFill>
                <a:latin typeface="Arial"/>
                <a:cs typeface="Arial"/>
              </a:rPr>
              <a:t>4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3851391" y="5172261"/>
            <a:ext cx="325755" cy="316865"/>
            <a:chOff x="3851389" y="5172259"/>
            <a:chExt cx="325755" cy="316865"/>
          </a:xfrm>
        </p:grpSpPr>
        <p:sp>
          <p:nvSpPr>
            <p:cNvPr id="46" name="object 46"/>
            <p:cNvSpPr/>
            <p:nvPr/>
          </p:nvSpPr>
          <p:spPr>
            <a:xfrm>
              <a:off x="3860914" y="5181784"/>
              <a:ext cx="306705" cy="297815"/>
            </a:xfrm>
            <a:custGeom>
              <a:avLst/>
              <a:gdLst/>
              <a:ahLst/>
              <a:cxnLst/>
              <a:rect l="l" t="t" r="r" b="b"/>
              <a:pathLst>
                <a:path w="306704" h="297814">
                  <a:moveTo>
                    <a:pt x="153139" y="0"/>
                  </a:moveTo>
                  <a:lnTo>
                    <a:pt x="104735" y="7579"/>
                  </a:lnTo>
                  <a:lnTo>
                    <a:pt x="62697" y="28687"/>
                  </a:lnTo>
                  <a:lnTo>
                    <a:pt x="29547" y="60872"/>
                  </a:lnTo>
                  <a:lnTo>
                    <a:pt x="7807" y="101687"/>
                  </a:lnTo>
                  <a:lnTo>
                    <a:pt x="0" y="148682"/>
                  </a:lnTo>
                  <a:lnTo>
                    <a:pt x="7807" y="195677"/>
                  </a:lnTo>
                  <a:lnTo>
                    <a:pt x="29547" y="236492"/>
                  </a:lnTo>
                  <a:lnTo>
                    <a:pt x="62697" y="268678"/>
                  </a:lnTo>
                  <a:lnTo>
                    <a:pt x="104735" y="289785"/>
                  </a:lnTo>
                  <a:lnTo>
                    <a:pt x="153139" y="297365"/>
                  </a:lnTo>
                  <a:lnTo>
                    <a:pt x="201542" y="289785"/>
                  </a:lnTo>
                  <a:lnTo>
                    <a:pt x="243580" y="268678"/>
                  </a:lnTo>
                  <a:lnTo>
                    <a:pt x="276730" y="236492"/>
                  </a:lnTo>
                  <a:lnTo>
                    <a:pt x="298469" y="195677"/>
                  </a:lnTo>
                  <a:lnTo>
                    <a:pt x="306277" y="148682"/>
                  </a:lnTo>
                  <a:lnTo>
                    <a:pt x="298469" y="101687"/>
                  </a:lnTo>
                  <a:lnTo>
                    <a:pt x="276730" y="60872"/>
                  </a:lnTo>
                  <a:lnTo>
                    <a:pt x="243580" y="28687"/>
                  </a:lnTo>
                  <a:lnTo>
                    <a:pt x="201542" y="7579"/>
                  </a:lnTo>
                  <a:lnTo>
                    <a:pt x="153139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3860914" y="5181784"/>
              <a:ext cx="306705" cy="297815"/>
            </a:xfrm>
            <a:custGeom>
              <a:avLst/>
              <a:gdLst/>
              <a:ahLst/>
              <a:cxnLst/>
              <a:rect l="l" t="t" r="r" b="b"/>
              <a:pathLst>
                <a:path w="306704" h="297814">
                  <a:moveTo>
                    <a:pt x="0" y="148682"/>
                  </a:moveTo>
                  <a:lnTo>
                    <a:pt x="7807" y="101687"/>
                  </a:lnTo>
                  <a:lnTo>
                    <a:pt x="29546" y="60872"/>
                  </a:lnTo>
                  <a:lnTo>
                    <a:pt x="62696" y="28687"/>
                  </a:lnTo>
                  <a:lnTo>
                    <a:pt x="104734" y="7579"/>
                  </a:lnTo>
                  <a:lnTo>
                    <a:pt x="153138" y="0"/>
                  </a:lnTo>
                  <a:lnTo>
                    <a:pt x="201542" y="7579"/>
                  </a:lnTo>
                  <a:lnTo>
                    <a:pt x="243580" y="28687"/>
                  </a:lnTo>
                  <a:lnTo>
                    <a:pt x="276730" y="60872"/>
                  </a:lnTo>
                  <a:lnTo>
                    <a:pt x="298469" y="101687"/>
                  </a:lnTo>
                  <a:lnTo>
                    <a:pt x="306277" y="148682"/>
                  </a:lnTo>
                  <a:lnTo>
                    <a:pt x="298469" y="195677"/>
                  </a:lnTo>
                  <a:lnTo>
                    <a:pt x="276730" y="236492"/>
                  </a:lnTo>
                  <a:lnTo>
                    <a:pt x="243580" y="268677"/>
                  </a:lnTo>
                  <a:lnTo>
                    <a:pt x="201542" y="289785"/>
                  </a:lnTo>
                  <a:lnTo>
                    <a:pt x="153138" y="297365"/>
                  </a:lnTo>
                  <a:lnTo>
                    <a:pt x="104734" y="289785"/>
                  </a:lnTo>
                  <a:lnTo>
                    <a:pt x="62696" y="268677"/>
                  </a:lnTo>
                  <a:lnTo>
                    <a:pt x="29546" y="236492"/>
                  </a:lnTo>
                  <a:lnTo>
                    <a:pt x="7807" y="195677"/>
                  </a:lnTo>
                  <a:lnTo>
                    <a:pt x="0" y="148682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3944997" y="5197347"/>
            <a:ext cx="13843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dirty="0">
                <a:solidFill>
                  <a:srgbClr val="008000"/>
                </a:solidFill>
                <a:latin typeface="Arial"/>
                <a:cs typeface="Arial"/>
              </a:rPr>
              <a:t>5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49" name="object 49"/>
          <p:cNvGrpSpPr/>
          <p:nvPr/>
        </p:nvGrpSpPr>
        <p:grpSpPr>
          <a:xfrm>
            <a:off x="4310807" y="5793714"/>
            <a:ext cx="325755" cy="316865"/>
            <a:chOff x="4310805" y="5793712"/>
            <a:chExt cx="325755" cy="316865"/>
          </a:xfrm>
        </p:grpSpPr>
        <p:sp>
          <p:nvSpPr>
            <p:cNvPr id="50" name="object 50"/>
            <p:cNvSpPr/>
            <p:nvPr/>
          </p:nvSpPr>
          <p:spPr>
            <a:xfrm>
              <a:off x="4320330" y="5803237"/>
              <a:ext cx="306705" cy="297815"/>
            </a:xfrm>
            <a:custGeom>
              <a:avLst/>
              <a:gdLst/>
              <a:ahLst/>
              <a:cxnLst/>
              <a:rect l="l" t="t" r="r" b="b"/>
              <a:pathLst>
                <a:path w="306704" h="297814">
                  <a:moveTo>
                    <a:pt x="153139" y="0"/>
                  </a:moveTo>
                  <a:lnTo>
                    <a:pt x="104735" y="7579"/>
                  </a:lnTo>
                  <a:lnTo>
                    <a:pt x="62696" y="28687"/>
                  </a:lnTo>
                  <a:lnTo>
                    <a:pt x="29546" y="60872"/>
                  </a:lnTo>
                  <a:lnTo>
                    <a:pt x="7807" y="101687"/>
                  </a:lnTo>
                  <a:lnTo>
                    <a:pt x="0" y="148682"/>
                  </a:lnTo>
                  <a:lnTo>
                    <a:pt x="7807" y="195677"/>
                  </a:lnTo>
                  <a:lnTo>
                    <a:pt x="29546" y="236492"/>
                  </a:lnTo>
                  <a:lnTo>
                    <a:pt x="62696" y="268677"/>
                  </a:lnTo>
                  <a:lnTo>
                    <a:pt x="104735" y="289785"/>
                  </a:lnTo>
                  <a:lnTo>
                    <a:pt x="153139" y="297365"/>
                  </a:lnTo>
                  <a:lnTo>
                    <a:pt x="201542" y="289785"/>
                  </a:lnTo>
                  <a:lnTo>
                    <a:pt x="243580" y="268677"/>
                  </a:lnTo>
                  <a:lnTo>
                    <a:pt x="276730" y="236492"/>
                  </a:lnTo>
                  <a:lnTo>
                    <a:pt x="298469" y="195677"/>
                  </a:lnTo>
                  <a:lnTo>
                    <a:pt x="306277" y="148682"/>
                  </a:lnTo>
                  <a:lnTo>
                    <a:pt x="298469" y="101687"/>
                  </a:lnTo>
                  <a:lnTo>
                    <a:pt x="276730" y="60872"/>
                  </a:lnTo>
                  <a:lnTo>
                    <a:pt x="243580" y="28687"/>
                  </a:lnTo>
                  <a:lnTo>
                    <a:pt x="201542" y="7579"/>
                  </a:lnTo>
                  <a:lnTo>
                    <a:pt x="153139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4320330" y="5803237"/>
              <a:ext cx="306705" cy="297815"/>
            </a:xfrm>
            <a:custGeom>
              <a:avLst/>
              <a:gdLst/>
              <a:ahLst/>
              <a:cxnLst/>
              <a:rect l="l" t="t" r="r" b="b"/>
              <a:pathLst>
                <a:path w="306704" h="297814">
                  <a:moveTo>
                    <a:pt x="0" y="148682"/>
                  </a:moveTo>
                  <a:lnTo>
                    <a:pt x="7807" y="101687"/>
                  </a:lnTo>
                  <a:lnTo>
                    <a:pt x="29546" y="60872"/>
                  </a:lnTo>
                  <a:lnTo>
                    <a:pt x="62696" y="28687"/>
                  </a:lnTo>
                  <a:lnTo>
                    <a:pt x="104734" y="7579"/>
                  </a:lnTo>
                  <a:lnTo>
                    <a:pt x="153138" y="0"/>
                  </a:lnTo>
                  <a:lnTo>
                    <a:pt x="201542" y="7579"/>
                  </a:lnTo>
                  <a:lnTo>
                    <a:pt x="243580" y="28687"/>
                  </a:lnTo>
                  <a:lnTo>
                    <a:pt x="276730" y="60872"/>
                  </a:lnTo>
                  <a:lnTo>
                    <a:pt x="298469" y="101687"/>
                  </a:lnTo>
                  <a:lnTo>
                    <a:pt x="306277" y="148682"/>
                  </a:lnTo>
                  <a:lnTo>
                    <a:pt x="298469" y="195677"/>
                  </a:lnTo>
                  <a:lnTo>
                    <a:pt x="276730" y="236492"/>
                  </a:lnTo>
                  <a:lnTo>
                    <a:pt x="243580" y="268677"/>
                  </a:lnTo>
                  <a:lnTo>
                    <a:pt x="201542" y="289785"/>
                  </a:lnTo>
                  <a:lnTo>
                    <a:pt x="153138" y="297365"/>
                  </a:lnTo>
                  <a:lnTo>
                    <a:pt x="104734" y="289785"/>
                  </a:lnTo>
                  <a:lnTo>
                    <a:pt x="62696" y="268677"/>
                  </a:lnTo>
                  <a:lnTo>
                    <a:pt x="29546" y="236492"/>
                  </a:lnTo>
                  <a:lnTo>
                    <a:pt x="7807" y="195677"/>
                  </a:lnTo>
                  <a:lnTo>
                    <a:pt x="0" y="148682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4404413" y="5816091"/>
            <a:ext cx="13843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dirty="0">
                <a:solidFill>
                  <a:srgbClr val="C00000"/>
                </a:solidFill>
                <a:latin typeface="Arial"/>
                <a:cs typeface="Arial"/>
              </a:rPr>
              <a:t>2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53" name="object 53"/>
          <p:cNvGrpSpPr/>
          <p:nvPr/>
        </p:nvGrpSpPr>
        <p:grpSpPr>
          <a:xfrm>
            <a:off x="5100015" y="5793714"/>
            <a:ext cx="325755" cy="316865"/>
            <a:chOff x="5100013" y="5793712"/>
            <a:chExt cx="325755" cy="316865"/>
          </a:xfrm>
        </p:grpSpPr>
        <p:sp>
          <p:nvSpPr>
            <p:cNvPr id="54" name="object 54"/>
            <p:cNvSpPr/>
            <p:nvPr/>
          </p:nvSpPr>
          <p:spPr>
            <a:xfrm>
              <a:off x="5109538" y="5803237"/>
              <a:ext cx="306705" cy="297815"/>
            </a:xfrm>
            <a:custGeom>
              <a:avLst/>
              <a:gdLst/>
              <a:ahLst/>
              <a:cxnLst/>
              <a:rect l="l" t="t" r="r" b="b"/>
              <a:pathLst>
                <a:path w="306704" h="297814">
                  <a:moveTo>
                    <a:pt x="153137" y="0"/>
                  </a:moveTo>
                  <a:lnTo>
                    <a:pt x="104734" y="7579"/>
                  </a:lnTo>
                  <a:lnTo>
                    <a:pt x="62696" y="28687"/>
                  </a:lnTo>
                  <a:lnTo>
                    <a:pt x="29546" y="60872"/>
                  </a:lnTo>
                  <a:lnTo>
                    <a:pt x="7807" y="101687"/>
                  </a:lnTo>
                  <a:lnTo>
                    <a:pt x="0" y="148682"/>
                  </a:lnTo>
                  <a:lnTo>
                    <a:pt x="7807" y="195677"/>
                  </a:lnTo>
                  <a:lnTo>
                    <a:pt x="29546" y="236492"/>
                  </a:lnTo>
                  <a:lnTo>
                    <a:pt x="62696" y="268677"/>
                  </a:lnTo>
                  <a:lnTo>
                    <a:pt x="104734" y="289785"/>
                  </a:lnTo>
                  <a:lnTo>
                    <a:pt x="153137" y="297365"/>
                  </a:lnTo>
                  <a:lnTo>
                    <a:pt x="201541" y="289785"/>
                  </a:lnTo>
                  <a:lnTo>
                    <a:pt x="243580" y="268677"/>
                  </a:lnTo>
                  <a:lnTo>
                    <a:pt x="276730" y="236492"/>
                  </a:lnTo>
                  <a:lnTo>
                    <a:pt x="298469" y="195677"/>
                  </a:lnTo>
                  <a:lnTo>
                    <a:pt x="306277" y="148682"/>
                  </a:lnTo>
                  <a:lnTo>
                    <a:pt x="298469" y="101687"/>
                  </a:lnTo>
                  <a:lnTo>
                    <a:pt x="276730" y="60872"/>
                  </a:lnTo>
                  <a:lnTo>
                    <a:pt x="243580" y="28687"/>
                  </a:lnTo>
                  <a:lnTo>
                    <a:pt x="201541" y="7579"/>
                  </a:lnTo>
                  <a:lnTo>
                    <a:pt x="153137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5109538" y="5803237"/>
              <a:ext cx="306705" cy="297815"/>
            </a:xfrm>
            <a:custGeom>
              <a:avLst/>
              <a:gdLst/>
              <a:ahLst/>
              <a:cxnLst/>
              <a:rect l="l" t="t" r="r" b="b"/>
              <a:pathLst>
                <a:path w="306704" h="297814">
                  <a:moveTo>
                    <a:pt x="0" y="148682"/>
                  </a:moveTo>
                  <a:lnTo>
                    <a:pt x="7807" y="101687"/>
                  </a:lnTo>
                  <a:lnTo>
                    <a:pt x="29546" y="60872"/>
                  </a:lnTo>
                  <a:lnTo>
                    <a:pt x="62696" y="28687"/>
                  </a:lnTo>
                  <a:lnTo>
                    <a:pt x="104734" y="7579"/>
                  </a:lnTo>
                  <a:lnTo>
                    <a:pt x="153138" y="0"/>
                  </a:lnTo>
                  <a:lnTo>
                    <a:pt x="201542" y="7579"/>
                  </a:lnTo>
                  <a:lnTo>
                    <a:pt x="243580" y="28687"/>
                  </a:lnTo>
                  <a:lnTo>
                    <a:pt x="276730" y="60872"/>
                  </a:lnTo>
                  <a:lnTo>
                    <a:pt x="298469" y="101687"/>
                  </a:lnTo>
                  <a:lnTo>
                    <a:pt x="306277" y="148682"/>
                  </a:lnTo>
                  <a:lnTo>
                    <a:pt x="298469" y="195677"/>
                  </a:lnTo>
                  <a:lnTo>
                    <a:pt x="276730" y="236492"/>
                  </a:lnTo>
                  <a:lnTo>
                    <a:pt x="243580" y="268677"/>
                  </a:lnTo>
                  <a:lnTo>
                    <a:pt x="201542" y="289785"/>
                  </a:lnTo>
                  <a:lnTo>
                    <a:pt x="153138" y="297365"/>
                  </a:lnTo>
                  <a:lnTo>
                    <a:pt x="104734" y="289785"/>
                  </a:lnTo>
                  <a:lnTo>
                    <a:pt x="62696" y="268677"/>
                  </a:lnTo>
                  <a:lnTo>
                    <a:pt x="29546" y="236492"/>
                  </a:lnTo>
                  <a:lnTo>
                    <a:pt x="7807" y="195677"/>
                  </a:lnTo>
                  <a:lnTo>
                    <a:pt x="0" y="148682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6" name="object 56"/>
          <p:cNvSpPr txBox="1"/>
          <p:nvPr/>
        </p:nvSpPr>
        <p:spPr>
          <a:xfrm>
            <a:off x="5193620" y="5816091"/>
            <a:ext cx="13843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dirty="0">
                <a:solidFill>
                  <a:srgbClr val="C00000"/>
                </a:solidFill>
                <a:latin typeface="Arial"/>
                <a:cs typeface="Arial"/>
              </a:rPr>
              <a:t>2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57" name="object 57"/>
          <p:cNvGrpSpPr/>
          <p:nvPr/>
        </p:nvGrpSpPr>
        <p:grpSpPr>
          <a:xfrm>
            <a:off x="5627799" y="5172261"/>
            <a:ext cx="325755" cy="316865"/>
            <a:chOff x="5627797" y="5172259"/>
            <a:chExt cx="325755" cy="316865"/>
          </a:xfrm>
        </p:grpSpPr>
        <p:sp>
          <p:nvSpPr>
            <p:cNvPr id="58" name="object 58"/>
            <p:cNvSpPr/>
            <p:nvPr/>
          </p:nvSpPr>
          <p:spPr>
            <a:xfrm>
              <a:off x="5637322" y="5181784"/>
              <a:ext cx="306705" cy="297815"/>
            </a:xfrm>
            <a:custGeom>
              <a:avLst/>
              <a:gdLst/>
              <a:ahLst/>
              <a:cxnLst/>
              <a:rect l="l" t="t" r="r" b="b"/>
              <a:pathLst>
                <a:path w="306704" h="297814">
                  <a:moveTo>
                    <a:pt x="153137" y="0"/>
                  </a:moveTo>
                  <a:lnTo>
                    <a:pt x="104734" y="7579"/>
                  </a:lnTo>
                  <a:lnTo>
                    <a:pt x="62696" y="28687"/>
                  </a:lnTo>
                  <a:lnTo>
                    <a:pt x="29546" y="60872"/>
                  </a:lnTo>
                  <a:lnTo>
                    <a:pt x="7807" y="101687"/>
                  </a:lnTo>
                  <a:lnTo>
                    <a:pt x="0" y="148682"/>
                  </a:lnTo>
                  <a:lnTo>
                    <a:pt x="7807" y="195677"/>
                  </a:lnTo>
                  <a:lnTo>
                    <a:pt x="29546" y="236492"/>
                  </a:lnTo>
                  <a:lnTo>
                    <a:pt x="62696" y="268678"/>
                  </a:lnTo>
                  <a:lnTo>
                    <a:pt x="104734" y="289785"/>
                  </a:lnTo>
                  <a:lnTo>
                    <a:pt x="153137" y="297365"/>
                  </a:lnTo>
                  <a:lnTo>
                    <a:pt x="201541" y="289785"/>
                  </a:lnTo>
                  <a:lnTo>
                    <a:pt x="243580" y="268678"/>
                  </a:lnTo>
                  <a:lnTo>
                    <a:pt x="276730" y="236492"/>
                  </a:lnTo>
                  <a:lnTo>
                    <a:pt x="298469" y="195677"/>
                  </a:lnTo>
                  <a:lnTo>
                    <a:pt x="306277" y="148682"/>
                  </a:lnTo>
                  <a:lnTo>
                    <a:pt x="298469" y="101687"/>
                  </a:lnTo>
                  <a:lnTo>
                    <a:pt x="276730" y="60872"/>
                  </a:lnTo>
                  <a:lnTo>
                    <a:pt x="243580" y="28687"/>
                  </a:lnTo>
                  <a:lnTo>
                    <a:pt x="201541" y="7579"/>
                  </a:lnTo>
                  <a:lnTo>
                    <a:pt x="153137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5637322" y="5181784"/>
              <a:ext cx="306705" cy="297815"/>
            </a:xfrm>
            <a:custGeom>
              <a:avLst/>
              <a:gdLst/>
              <a:ahLst/>
              <a:cxnLst/>
              <a:rect l="l" t="t" r="r" b="b"/>
              <a:pathLst>
                <a:path w="306704" h="297814">
                  <a:moveTo>
                    <a:pt x="0" y="148682"/>
                  </a:moveTo>
                  <a:lnTo>
                    <a:pt x="7807" y="101687"/>
                  </a:lnTo>
                  <a:lnTo>
                    <a:pt x="29546" y="60872"/>
                  </a:lnTo>
                  <a:lnTo>
                    <a:pt x="62696" y="28687"/>
                  </a:lnTo>
                  <a:lnTo>
                    <a:pt x="104734" y="7579"/>
                  </a:lnTo>
                  <a:lnTo>
                    <a:pt x="153138" y="0"/>
                  </a:lnTo>
                  <a:lnTo>
                    <a:pt x="201542" y="7579"/>
                  </a:lnTo>
                  <a:lnTo>
                    <a:pt x="243580" y="28687"/>
                  </a:lnTo>
                  <a:lnTo>
                    <a:pt x="276730" y="60872"/>
                  </a:lnTo>
                  <a:lnTo>
                    <a:pt x="298469" y="101687"/>
                  </a:lnTo>
                  <a:lnTo>
                    <a:pt x="306277" y="148682"/>
                  </a:lnTo>
                  <a:lnTo>
                    <a:pt x="298469" y="195677"/>
                  </a:lnTo>
                  <a:lnTo>
                    <a:pt x="276730" y="236492"/>
                  </a:lnTo>
                  <a:lnTo>
                    <a:pt x="243580" y="268677"/>
                  </a:lnTo>
                  <a:lnTo>
                    <a:pt x="201542" y="289785"/>
                  </a:lnTo>
                  <a:lnTo>
                    <a:pt x="153138" y="297365"/>
                  </a:lnTo>
                  <a:lnTo>
                    <a:pt x="104734" y="289785"/>
                  </a:lnTo>
                  <a:lnTo>
                    <a:pt x="62696" y="268677"/>
                  </a:lnTo>
                  <a:lnTo>
                    <a:pt x="29546" y="236492"/>
                  </a:lnTo>
                  <a:lnTo>
                    <a:pt x="7807" y="195677"/>
                  </a:lnTo>
                  <a:lnTo>
                    <a:pt x="0" y="148682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0" name="object 60"/>
          <p:cNvSpPr txBox="1"/>
          <p:nvPr/>
        </p:nvSpPr>
        <p:spPr>
          <a:xfrm>
            <a:off x="5721404" y="5197347"/>
            <a:ext cx="13843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dirty="0">
                <a:solidFill>
                  <a:srgbClr val="3792AA"/>
                </a:solidFill>
                <a:latin typeface="Arial"/>
                <a:cs typeface="Arial"/>
              </a:rPr>
              <a:t>4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61" name="object 61"/>
          <p:cNvGrpSpPr/>
          <p:nvPr/>
        </p:nvGrpSpPr>
        <p:grpSpPr>
          <a:xfrm>
            <a:off x="4108051" y="4706392"/>
            <a:ext cx="1588770" cy="1155065"/>
            <a:chOff x="4108051" y="4706390"/>
            <a:chExt cx="1588770" cy="1155065"/>
          </a:xfrm>
        </p:grpSpPr>
        <p:sp>
          <p:nvSpPr>
            <p:cNvPr id="62" name="object 62"/>
            <p:cNvSpPr/>
            <p:nvPr/>
          </p:nvSpPr>
          <p:spPr>
            <a:xfrm>
              <a:off x="4122339" y="4840870"/>
              <a:ext cx="243204" cy="384810"/>
            </a:xfrm>
            <a:custGeom>
              <a:avLst/>
              <a:gdLst/>
              <a:ahLst/>
              <a:cxnLst/>
              <a:rect l="l" t="t" r="r" b="b"/>
              <a:pathLst>
                <a:path w="243204" h="384810">
                  <a:moveTo>
                    <a:pt x="242845" y="0"/>
                  </a:moveTo>
                  <a:lnTo>
                    <a:pt x="0" y="384462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4122338" y="5435601"/>
              <a:ext cx="243204" cy="411480"/>
            </a:xfrm>
            <a:custGeom>
              <a:avLst/>
              <a:gdLst/>
              <a:ahLst/>
              <a:cxnLst/>
              <a:rect l="l" t="t" r="r" b="b"/>
              <a:pathLst>
                <a:path w="243204" h="411479">
                  <a:moveTo>
                    <a:pt x="0" y="0"/>
                  </a:moveTo>
                  <a:lnTo>
                    <a:pt x="242845" y="411185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4634698" y="4720677"/>
              <a:ext cx="448309" cy="0"/>
            </a:xfrm>
            <a:custGeom>
              <a:avLst/>
              <a:gdLst/>
              <a:ahLst/>
              <a:cxnLst/>
              <a:rect l="l" t="t" r="r" b="b"/>
              <a:pathLst>
                <a:path w="448310">
                  <a:moveTo>
                    <a:pt x="447933" y="0"/>
                  </a:moveTo>
                  <a:lnTo>
                    <a:pt x="0" y="1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5344055" y="4825813"/>
              <a:ext cx="328295" cy="408940"/>
            </a:xfrm>
            <a:custGeom>
              <a:avLst/>
              <a:gdLst/>
              <a:ahLst/>
              <a:cxnLst/>
              <a:rect l="l" t="t" r="r" b="b"/>
              <a:pathLst>
                <a:path w="328295" h="408939">
                  <a:moveTo>
                    <a:pt x="327998" y="408493"/>
                  </a:moveTo>
                  <a:lnTo>
                    <a:pt x="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4167192" y="4825813"/>
              <a:ext cx="960755" cy="504825"/>
            </a:xfrm>
            <a:custGeom>
              <a:avLst/>
              <a:gdLst/>
              <a:ahLst/>
              <a:cxnLst/>
              <a:rect l="l" t="t" r="r" b="b"/>
              <a:pathLst>
                <a:path w="960754" h="504825">
                  <a:moveTo>
                    <a:pt x="960292" y="0"/>
                  </a:moveTo>
                  <a:lnTo>
                    <a:pt x="0" y="504654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4167191" y="5330466"/>
              <a:ext cx="1470660" cy="0"/>
            </a:xfrm>
            <a:custGeom>
              <a:avLst/>
              <a:gdLst/>
              <a:ahLst/>
              <a:cxnLst/>
              <a:rect l="l" t="t" r="r" b="b"/>
              <a:pathLst>
                <a:path w="1470660">
                  <a:moveTo>
                    <a:pt x="1470131" y="0"/>
                  </a:moveTo>
                  <a:lnTo>
                    <a:pt x="0" y="1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5370963" y="5435600"/>
              <a:ext cx="311785" cy="411480"/>
            </a:xfrm>
            <a:custGeom>
              <a:avLst/>
              <a:gdLst/>
              <a:ahLst/>
              <a:cxnLst/>
              <a:rect l="l" t="t" r="r" b="b"/>
              <a:pathLst>
                <a:path w="311785" h="411479">
                  <a:moveTo>
                    <a:pt x="0" y="411185"/>
                  </a:moveTo>
                  <a:lnTo>
                    <a:pt x="311213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9" name="object 69"/>
          <p:cNvSpPr/>
          <p:nvPr/>
        </p:nvSpPr>
        <p:spPr>
          <a:xfrm>
            <a:off x="6562139" y="4820908"/>
            <a:ext cx="2277110" cy="1275715"/>
          </a:xfrm>
          <a:custGeom>
            <a:avLst/>
            <a:gdLst/>
            <a:ahLst/>
            <a:cxnLst/>
            <a:rect l="l" t="t" r="r" b="b"/>
            <a:pathLst>
              <a:path w="2277109" h="1275714">
                <a:moveTo>
                  <a:pt x="0" y="0"/>
                </a:moveTo>
                <a:lnTo>
                  <a:pt x="2277061" y="0"/>
                </a:lnTo>
                <a:lnTo>
                  <a:pt x="2277061" y="1275335"/>
                </a:lnTo>
                <a:lnTo>
                  <a:pt x="0" y="1275335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 txBox="1"/>
          <p:nvPr/>
        </p:nvSpPr>
        <p:spPr>
          <a:xfrm>
            <a:off x="6563003" y="4439411"/>
            <a:ext cx="124015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Hash</a:t>
            </a:r>
            <a:r>
              <a:rPr sz="2000" spc="-7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table</a:t>
            </a:r>
            <a:endParaRPr sz="2000">
              <a:latin typeface="Arial"/>
              <a:cs typeface="Arial"/>
            </a:endParaRPr>
          </a:p>
        </p:txBody>
      </p:sp>
      <p:graphicFrame>
        <p:nvGraphicFramePr>
          <p:cNvPr id="71" name="object 71"/>
          <p:cNvGraphicFramePr>
            <a:graphicFrameLocks noGrp="1"/>
          </p:cNvGraphicFramePr>
          <p:nvPr/>
        </p:nvGraphicFramePr>
        <p:xfrm>
          <a:off x="6713350" y="4930592"/>
          <a:ext cx="1580514" cy="9585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3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16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54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6950">
                <a:tc>
                  <a:txBody>
                    <a:bodyPr/>
                    <a:lstStyle/>
                    <a:p>
                      <a:pPr marL="31750">
                        <a:lnSpc>
                          <a:spcPts val="1764"/>
                        </a:lnSpc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1,1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5730">
                        <a:lnSpc>
                          <a:spcPts val="1764"/>
                        </a:lnSpc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--&gt;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764"/>
                        </a:lnSpc>
                      </a:pPr>
                      <a:r>
                        <a:rPr sz="1600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792">
                <a:tc>
                  <a:txBody>
                    <a:bodyPr/>
                    <a:lstStyle/>
                    <a:p>
                      <a:pPr marL="31750">
                        <a:lnSpc>
                          <a:spcPts val="1795"/>
                        </a:lnSpc>
                      </a:pPr>
                      <a:r>
                        <a:rPr sz="1600" spc="-35" dirty="0">
                          <a:latin typeface="Arial"/>
                          <a:cs typeface="Arial"/>
                        </a:rPr>
                        <a:t>1,11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5730">
                        <a:lnSpc>
                          <a:spcPts val="1795"/>
                        </a:lnSpc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--&gt;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795"/>
                        </a:lnSpc>
                      </a:pPr>
                      <a:r>
                        <a:rPr sz="160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2316">
                <a:tc>
                  <a:txBody>
                    <a:bodyPr/>
                    <a:lstStyle/>
                    <a:p>
                      <a:pPr marL="31750">
                        <a:lnSpc>
                          <a:spcPts val="1810"/>
                        </a:lnSpc>
                      </a:pPr>
                      <a:r>
                        <a:rPr sz="1600" spc="-50" dirty="0">
                          <a:latin typeface="Arial"/>
                          <a:cs typeface="Arial"/>
                        </a:rPr>
                        <a:t>1,111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5730">
                        <a:lnSpc>
                          <a:spcPts val="1800"/>
                        </a:lnSpc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--&gt;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800"/>
                        </a:lnSpc>
                      </a:pPr>
                      <a:r>
                        <a:rPr sz="1600" dirty="0">
                          <a:solidFill>
                            <a:srgbClr val="3792AA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8474">
                <a:tc>
                  <a:txBody>
                    <a:bodyPr/>
                    <a:lstStyle/>
                    <a:p>
                      <a:pPr marL="31750">
                        <a:lnSpc>
                          <a:spcPts val="1780"/>
                        </a:lnSpc>
                      </a:pPr>
                      <a:r>
                        <a:rPr sz="1600" spc="-65" dirty="0">
                          <a:latin typeface="Arial"/>
                          <a:cs typeface="Arial"/>
                        </a:rPr>
                        <a:t>1,1111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5730">
                        <a:lnSpc>
                          <a:spcPts val="1780"/>
                        </a:lnSpc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--&gt;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780"/>
                        </a:lnSpc>
                      </a:pPr>
                      <a:r>
                        <a:rPr sz="160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72" name="object 72"/>
          <p:cNvGrpSpPr/>
          <p:nvPr/>
        </p:nvGrpSpPr>
        <p:grpSpPr>
          <a:xfrm>
            <a:off x="1741815" y="2353877"/>
            <a:ext cx="2040889" cy="302260"/>
            <a:chOff x="1741813" y="2353877"/>
            <a:chExt cx="2040889" cy="302260"/>
          </a:xfrm>
        </p:grpSpPr>
        <p:sp>
          <p:nvSpPr>
            <p:cNvPr id="73" name="object 73"/>
            <p:cNvSpPr/>
            <p:nvPr/>
          </p:nvSpPr>
          <p:spPr>
            <a:xfrm>
              <a:off x="1751338" y="2377718"/>
              <a:ext cx="902969" cy="258445"/>
            </a:xfrm>
            <a:custGeom>
              <a:avLst/>
              <a:gdLst/>
              <a:ahLst/>
              <a:cxnLst/>
              <a:rect l="l" t="t" r="r" b="b"/>
              <a:pathLst>
                <a:path w="902969" h="258444">
                  <a:moveTo>
                    <a:pt x="451194" y="0"/>
                  </a:moveTo>
                  <a:lnTo>
                    <a:pt x="378008" y="1687"/>
                  </a:lnTo>
                  <a:lnTo>
                    <a:pt x="308581" y="6574"/>
                  </a:lnTo>
                  <a:lnTo>
                    <a:pt x="243844" y="14393"/>
                  </a:lnTo>
                  <a:lnTo>
                    <a:pt x="184724" y="24880"/>
                  </a:lnTo>
                  <a:lnTo>
                    <a:pt x="132151" y="37769"/>
                  </a:lnTo>
                  <a:lnTo>
                    <a:pt x="87054" y="52795"/>
                  </a:lnTo>
                  <a:lnTo>
                    <a:pt x="50361" y="69691"/>
                  </a:lnTo>
                  <a:lnTo>
                    <a:pt x="5905" y="108036"/>
                  </a:lnTo>
                  <a:lnTo>
                    <a:pt x="0" y="128953"/>
                  </a:lnTo>
                  <a:lnTo>
                    <a:pt x="5905" y="149870"/>
                  </a:lnTo>
                  <a:lnTo>
                    <a:pt x="50361" y="188215"/>
                  </a:lnTo>
                  <a:lnTo>
                    <a:pt x="87054" y="205112"/>
                  </a:lnTo>
                  <a:lnTo>
                    <a:pt x="132151" y="220138"/>
                  </a:lnTo>
                  <a:lnTo>
                    <a:pt x="184724" y="233027"/>
                  </a:lnTo>
                  <a:lnTo>
                    <a:pt x="243844" y="243514"/>
                  </a:lnTo>
                  <a:lnTo>
                    <a:pt x="308581" y="251333"/>
                  </a:lnTo>
                  <a:lnTo>
                    <a:pt x="378008" y="256220"/>
                  </a:lnTo>
                  <a:lnTo>
                    <a:pt x="451194" y="257907"/>
                  </a:lnTo>
                  <a:lnTo>
                    <a:pt x="524380" y="256220"/>
                  </a:lnTo>
                  <a:lnTo>
                    <a:pt x="593806" y="251333"/>
                  </a:lnTo>
                  <a:lnTo>
                    <a:pt x="658544" y="243514"/>
                  </a:lnTo>
                  <a:lnTo>
                    <a:pt x="717664" y="233027"/>
                  </a:lnTo>
                  <a:lnTo>
                    <a:pt x="770237" y="220138"/>
                  </a:lnTo>
                  <a:lnTo>
                    <a:pt x="815334" y="205112"/>
                  </a:lnTo>
                  <a:lnTo>
                    <a:pt x="852027" y="188215"/>
                  </a:lnTo>
                  <a:lnTo>
                    <a:pt x="896484" y="149870"/>
                  </a:lnTo>
                  <a:lnTo>
                    <a:pt x="902389" y="128953"/>
                  </a:lnTo>
                  <a:lnTo>
                    <a:pt x="896484" y="108036"/>
                  </a:lnTo>
                  <a:lnTo>
                    <a:pt x="852027" y="69691"/>
                  </a:lnTo>
                  <a:lnTo>
                    <a:pt x="815334" y="52795"/>
                  </a:lnTo>
                  <a:lnTo>
                    <a:pt x="770237" y="37769"/>
                  </a:lnTo>
                  <a:lnTo>
                    <a:pt x="717664" y="24880"/>
                  </a:lnTo>
                  <a:lnTo>
                    <a:pt x="658544" y="14393"/>
                  </a:lnTo>
                  <a:lnTo>
                    <a:pt x="593806" y="6574"/>
                  </a:lnTo>
                  <a:lnTo>
                    <a:pt x="524380" y="1687"/>
                  </a:lnTo>
                  <a:lnTo>
                    <a:pt x="451194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1751338" y="2377718"/>
              <a:ext cx="902969" cy="258445"/>
            </a:xfrm>
            <a:custGeom>
              <a:avLst/>
              <a:gdLst/>
              <a:ahLst/>
              <a:cxnLst/>
              <a:rect l="l" t="t" r="r" b="b"/>
              <a:pathLst>
                <a:path w="902969" h="258444">
                  <a:moveTo>
                    <a:pt x="0" y="128954"/>
                  </a:moveTo>
                  <a:lnTo>
                    <a:pt x="23002" y="88194"/>
                  </a:lnTo>
                  <a:lnTo>
                    <a:pt x="87054" y="52795"/>
                  </a:lnTo>
                  <a:lnTo>
                    <a:pt x="132151" y="37769"/>
                  </a:lnTo>
                  <a:lnTo>
                    <a:pt x="184724" y="24880"/>
                  </a:lnTo>
                  <a:lnTo>
                    <a:pt x="243844" y="14393"/>
                  </a:lnTo>
                  <a:lnTo>
                    <a:pt x="308582" y="6574"/>
                  </a:lnTo>
                  <a:lnTo>
                    <a:pt x="378008" y="1687"/>
                  </a:lnTo>
                  <a:lnTo>
                    <a:pt x="451194" y="0"/>
                  </a:lnTo>
                  <a:lnTo>
                    <a:pt x="524380" y="1687"/>
                  </a:lnTo>
                  <a:lnTo>
                    <a:pt x="593806" y="6574"/>
                  </a:lnTo>
                  <a:lnTo>
                    <a:pt x="658544" y="14393"/>
                  </a:lnTo>
                  <a:lnTo>
                    <a:pt x="717664" y="24880"/>
                  </a:lnTo>
                  <a:lnTo>
                    <a:pt x="770237" y="37769"/>
                  </a:lnTo>
                  <a:lnTo>
                    <a:pt x="815334" y="52795"/>
                  </a:lnTo>
                  <a:lnTo>
                    <a:pt x="852027" y="69692"/>
                  </a:lnTo>
                  <a:lnTo>
                    <a:pt x="896483" y="108036"/>
                  </a:lnTo>
                  <a:lnTo>
                    <a:pt x="902389" y="128954"/>
                  </a:lnTo>
                  <a:lnTo>
                    <a:pt x="896483" y="149871"/>
                  </a:lnTo>
                  <a:lnTo>
                    <a:pt x="852027" y="188215"/>
                  </a:lnTo>
                  <a:lnTo>
                    <a:pt x="815334" y="205112"/>
                  </a:lnTo>
                  <a:lnTo>
                    <a:pt x="770237" y="220138"/>
                  </a:lnTo>
                  <a:lnTo>
                    <a:pt x="717664" y="233027"/>
                  </a:lnTo>
                  <a:lnTo>
                    <a:pt x="658544" y="243514"/>
                  </a:lnTo>
                  <a:lnTo>
                    <a:pt x="593806" y="251333"/>
                  </a:lnTo>
                  <a:lnTo>
                    <a:pt x="524380" y="256220"/>
                  </a:lnTo>
                  <a:lnTo>
                    <a:pt x="451194" y="257908"/>
                  </a:lnTo>
                  <a:lnTo>
                    <a:pt x="378008" y="256220"/>
                  </a:lnTo>
                  <a:lnTo>
                    <a:pt x="308582" y="251333"/>
                  </a:lnTo>
                  <a:lnTo>
                    <a:pt x="243844" y="243514"/>
                  </a:lnTo>
                  <a:lnTo>
                    <a:pt x="184724" y="233027"/>
                  </a:lnTo>
                  <a:lnTo>
                    <a:pt x="132151" y="220138"/>
                  </a:lnTo>
                  <a:lnTo>
                    <a:pt x="87054" y="205112"/>
                  </a:lnTo>
                  <a:lnTo>
                    <a:pt x="50361" y="188215"/>
                  </a:lnTo>
                  <a:lnTo>
                    <a:pt x="5905" y="149871"/>
                  </a:lnTo>
                  <a:lnTo>
                    <a:pt x="0" y="128954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3048707" y="2363402"/>
              <a:ext cx="724535" cy="283210"/>
            </a:xfrm>
            <a:custGeom>
              <a:avLst/>
              <a:gdLst/>
              <a:ahLst/>
              <a:cxnLst/>
              <a:rect l="l" t="t" r="r" b="b"/>
              <a:pathLst>
                <a:path w="724535" h="283210">
                  <a:moveTo>
                    <a:pt x="362028" y="0"/>
                  </a:moveTo>
                  <a:lnTo>
                    <a:pt x="296953" y="2277"/>
                  </a:lnTo>
                  <a:lnTo>
                    <a:pt x="235705" y="8843"/>
                  </a:lnTo>
                  <a:lnTo>
                    <a:pt x="179306" y="19299"/>
                  </a:lnTo>
                  <a:lnTo>
                    <a:pt x="128778" y="33245"/>
                  </a:lnTo>
                  <a:lnTo>
                    <a:pt x="85144" y="50282"/>
                  </a:lnTo>
                  <a:lnTo>
                    <a:pt x="49427" y="70011"/>
                  </a:lnTo>
                  <a:lnTo>
                    <a:pt x="5832" y="115947"/>
                  </a:lnTo>
                  <a:lnTo>
                    <a:pt x="0" y="141356"/>
                  </a:lnTo>
                  <a:lnTo>
                    <a:pt x="5832" y="166765"/>
                  </a:lnTo>
                  <a:lnTo>
                    <a:pt x="49427" y="212701"/>
                  </a:lnTo>
                  <a:lnTo>
                    <a:pt x="85144" y="232430"/>
                  </a:lnTo>
                  <a:lnTo>
                    <a:pt x="128778" y="249467"/>
                  </a:lnTo>
                  <a:lnTo>
                    <a:pt x="179306" y="263413"/>
                  </a:lnTo>
                  <a:lnTo>
                    <a:pt x="235705" y="273868"/>
                  </a:lnTo>
                  <a:lnTo>
                    <a:pt x="296953" y="280434"/>
                  </a:lnTo>
                  <a:lnTo>
                    <a:pt x="362028" y="282712"/>
                  </a:lnTo>
                  <a:lnTo>
                    <a:pt x="427104" y="280434"/>
                  </a:lnTo>
                  <a:lnTo>
                    <a:pt x="488352" y="273868"/>
                  </a:lnTo>
                  <a:lnTo>
                    <a:pt x="544751" y="263413"/>
                  </a:lnTo>
                  <a:lnTo>
                    <a:pt x="595279" y="249467"/>
                  </a:lnTo>
                  <a:lnTo>
                    <a:pt x="638913" y="232430"/>
                  </a:lnTo>
                  <a:lnTo>
                    <a:pt x="674630" y="212701"/>
                  </a:lnTo>
                  <a:lnTo>
                    <a:pt x="718224" y="166765"/>
                  </a:lnTo>
                  <a:lnTo>
                    <a:pt x="724057" y="141356"/>
                  </a:lnTo>
                  <a:lnTo>
                    <a:pt x="718224" y="115947"/>
                  </a:lnTo>
                  <a:lnTo>
                    <a:pt x="674630" y="70011"/>
                  </a:lnTo>
                  <a:lnTo>
                    <a:pt x="638913" y="50282"/>
                  </a:lnTo>
                  <a:lnTo>
                    <a:pt x="595279" y="33245"/>
                  </a:lnTo>
                  <a:lnTo>
                    <a:pt x="544751" y="19299"/>
                  </a:lnTo>
                  <a:lnTo>
                    <a:pt x="488352" y="8843"/>
                  </a:lnTo>
                  <a:lnTo>
                    <a:pt x="427104" y="2277"/>
                  </a:lnTo>
                  <a:lnTo>
                    <a:pt x="362028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3048707" y="2363402"/>
              <a:ext cx="724535" cy="283210"/>
            </a:xfrm>
            <a:custGeom>
              <a:avLst/>
              <a:gdLst/>
              <a:ahLst/>
              <a:cxnLst/>
              <a:rect l="l" t="t" r="r" b="b"/>
              <a:pathLst>
                <a:path w="724535" h="283210">
                  <a:moveTo>
                    <a:pt x="0" y="141356"/>
                  </a:moveTo>
                  <a:lnTo>
                    <a:pt x="22649" y="92032"/>
                  </a:lnTo>
                  <a:lnTo>
                    <a:pt x="85144" y="50282"/>
                  </a:lnTo>
                  <a:lnTo>
                    <a:pt x="128778" y="33245"/>
                  </a:lnTo>
                  <a:lnTo>
                    <a:pt x="179305" y="19299"/>
                  </a:lnTo>
                  <a:lnTo>
                    <a:pt x="235705" y="8843"/>
                  </a:lnTo>
                  <a:lnTo>
                    <a:pt x="296953" y="2277"/>
                  </a:lnTo>
                  <a:lnTo>
                    <a:pt x="362028" y="0"/>
                  </a:lnTo>
                  <a:lnTo>
                    <a:pt x="427103" y="2277"/>
                  </a:lnTo>
                  <a:lnTo>
                    <a:pt x="488351" y="8843"/>
                  </a:lnTo>
                  <a:lnTo>
                    <a:pt x="544751" y="19299"/>
                  </a:lnTo>
                  <a:lnTo>
                    <a:pt x="595278" y="33245"/>
                  </a:lnTo>
                  <a:lnTo>
                    <a:pt x="638912" y="50282"/>
                  </a:lnTo>
                  <a:lnTo>
                    <a:pt x="674629" y="70010"/>
                  </a:lnTo>
                  <a:lnTo>
                    <a:pt x="718224" y="115947"/>
                  </a:lnTo>
                  <a:lnTo>
                    <a:pt x="724057" y="141356"/>
                  </a:lnTo>
                  <a:lnTo>
                    <a:pt x="718224" y="166764"/>
                  </a:lnTo>
                  <a:lnTo>
                    <a:pt x="674629" y="212701"/>
                  </a:lnTo>
                  <a:lnTo>
                    <a:pt x="638912" y="232429"/>
                  </a:lnTo>
                  <a:lnTo>
                    <a:pt x="595278" y="249466"/>
                  </a:lnTo>
                  <a:lnTo>
                    <a:pt x="544751" y="263412"/>
                  </a:lnTo>
                  <a:lnTo>
                    <a:pt x="488351" y="273868"/>
                  </a:lnTo>
                  <a:lnTo>
                    <a:pt x="427103" y="280434"/>
                  </a:lnTo>
                  <a:lnTo>
                    <a:pt x="362028" y="282712"/>
                  </a:lnTo>
                  <a:lnTo>
                    <a:pt x="296953" y="280434"/>
                  </a:lnTo>
                  <a:lnTo>
                    <a:pt x="235705" y="273868"/>
                  </a:lnTo>
                  <a:lnTo>
                    <a:pt x="179305" y="263412"/>
                  </a:lnTo>
                  <a:lnTo>
                    <a:pt x="128778" y="249466"/>
                  </a:lnTo>
                  <a:lnTo>
                    <a:pt x="85144" y="232429"/>
                  </a:lnTo>
                  <a:lnTo>
                    <a:pt x="49427" y="212701"/>
                  </a:lnTo>
                  <a:lnTo>
                    <a:pt x="5832" y="166764"/>
                  </a:lnTo>
                  <a:lnTo>
                    <a:pt x="0" y="141356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7" name="object 77"/>
          <p:cNvSpPr txBox="1"/>
          <p:nvPr/>
        </p:nvSpPr>
        <p:spPr>
          <a:xfrm>
            <a:off x="2011431" y="2401315"/>
            <a:ext cx="155511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1256665" algn="l"/>
              </a:tabLst>
            </a:pPr>
            <a:r>
              <a:rPr sz="1200" spc="-5" dirty="0">
                <a:latin typeface="Arial"/>
                <a:cs typeface="Arial"/>
              </a:rPr>
              <a:t>1</a:t>
            </a:r>
            <a:r>
              <a:rPr sz="1200" dirty="0">
                <a:latin typeface="Arial"/>
                <a:cs typeface="Arial"/>
              </a:rPr>
              <a:t>,</a:t>
            </a:r>
            <a:r>
              <a:rPr sz="1200" spc="-95" dirty="0">
                <a:latin typeface="Arial"/>
                <a:cs typeface="Arial"/>
              </a:rPr>
              <a:t>11</a:t>
            </a:r>
            <a:r>
              <a:rPr sz="1200" dirty="0">
                <a:latin typeface="Arial"/>
                <a:cs typeface="Arial"/>
              </a:rPr>
              <a:t>1	</a:t>
            </a:r>
            <a:r>
              <a:rPr sz="1200" spc="-5" dirty="0">
                <a:latin typeface="Arial"/>
                <a:cs typeface="Arial"/>
              </a:rPr>
              <a:t>1</a:t>
            </a:r>
            <a:r>
              <a:rPr sz="1200" dirty="0">
                <a:latin typeface="Arial"/>
                <a:cs typeface="Arial"/>
              </a:rPr>
              <a:t>,</a:t>
            </a:r>
            <a:r>
              <a:rPr sz="1200" spc="-95" dirty="0">
                <a:latin typeface="Arial"/>
                <a:cs typeface="Arial"/>
              </a:rPr>
              <a:t>1</a:t>
            </a:r>
            <a:r>
              <a:rPr sz="1200" dirty="0">
                <a:latin typeface="Arial"/>
                <a:cs typeface="Arial"/>
              </a:rPr>
              <a:t>1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78" name="object 78"/>
          <p:cNvGrpSpPr/>
          <p:nvPr/>
        </p:nvGrpSpPr>
        <p:grpSpPr>
          <a:xfrm>
            <a:off x="1025467" y="2933618"/>
            <a:ext cx="991869" cy="302260"/>
            <a:chOff x="1025465" y="2933618"/>
            <a:chExt cx="991869" cy="302260"/>
          </a:xfrm>
        </p:grpSpPr>
        <p:sp>
          <p:nvSpPr>
            <p:cNvPr id="79" name="object 79"/>
            <p:cNvSpPr/>
            <p:nvPr/>
          </p:nvSpPr>
          <p:spPr>
            <a:xfrm>
              <a:off x="1034990" y="2943143"/>
              <a:ext cx="972819" cy="283210"/>
            </a:xfrm>
            <a:custGeom>
              <a:avLst/>
              <a:gdLst/>
              <a:ahLst/>
              <a:cxnLst/>
              <a:rect l="l" t="t" r="r" b="b"/>
              <a:pathLst>
                <a:path w="972819" h="283210">
                  <a:moveTo>
                    <a:pt x="486270" y="0"/>
                  </a:moveTo>
                  <a:lnTo>
                    <a:pt x="414413" y="1532"/>
                  </a:lnTo>
                  <a:lnTo>
                    <a:pt x="345829" y="5984"/>
                  </a:lnTo>
                  <a:lnTo>
                    <a:pt x="281271" y="13138"/>
                  </a:lnTo>
                  <a:lnTo>
                    <a:pt x="221491" y="22773"/>
                  </a:lnTo>
                  <a:lnTo>
                    <a:pt x="167241" y="34672"/>
                  </a:lnTo>
                  <a:lnTo>
                    <a:pt x="119274" y="48616"/>
                  </a:lnTo>
                  <a:lnTo>
                    <a:pt x="78341" y="64386"/>
                  </a:lnTo>
                  <a:lnTo>
                    <a:pt x="20588" y="100530"/>
                  </a:lnTo>
                  <a:lnTo>
                    <a:pt x="0" y="141356"/>
                  </a:lnTo>
                  <a:lnTo>
                    <a:pt x="5272" y="162244"/>
                  </a:lnTo>
                  <a:lnTo>
                    <a:pt x="45195" y="200948"/>
                  </a:lnTo>
                  <a:lnTo>
                    <a:pt x="119274" y="234096"/>
                  </a:lnTo>
                  <a:lnTo>
                    <a:pt x="167241" y="248040"/>
                  </a:lnTo>
                  <a:lnTo>
                    <a:pt x="221491" y="259938"/>
                  </a:lnTo>
                  <a:lnTo>
                    <a:pt x="281271" y="269574"/>
                  </a:lnTo>
                  <a:lnTo>
                    <a:pt x="345829" y="276727"/>
                  </a:lnTo>
                  <a:lnTo>
                    <a:pt x="414413" y="281179"/>
                  </a:lnTo>
                  <a:lnTo>
                    <a:pt x="486270" y="282712"/>
                  </a:lnTo>
                  <a:lnTo>
                    <a:pt x="558128" y="281179"/>
                  </a:lnTo>
                  <a:lnTo>
                    <a:pt x="626712" y="276727"/>
                  </a:lnTo>
                  <a:lnTo>
                    <a:pt x="691270" y="269574"/>
                  </a:lnTo>
                  <a:lnTo>
                    <a:pt x="751050" y="259938"/>
                  </a:lnTo>
                  <a:lnTo>
                    <a:pt x="805300" y="248040"/>
                  </a:lnTo>
                  <a:lnTo>
                    <a:pt x="853268" y="234096"/>
                  </a:lnTo>
                  <a:lnTo>
                    <a:pt x="894201" y="218326"/>
                  </a:lnTo>
                  <a:lnTo>
                    <a:pt x="951954" y="182181"/>
                  </a:lnTo>
                  <a:lnTo>
                    <a:pt x="972542" y="141356"/>
                  </a:lnTo>
                  <a:lnTo>
                    <a:pt x="967270" y="120467"/>
                  </a:lnTo>
                  <a:lnTo>
                    <a:pt x="927347" y="81764"/>
                  </a:lnTo>
                  <a:lnTo>
                    <a:pt x="853268" y="48616"/>
                  </a:lnTo>
                  <a:lnTo>
                    <a:pt x="805300" y="34672"/>
                  </a:lnTo>
                  <a:lnTo>
                    <a:pt x="751050" y="22773"/>
                  </a:lnTo>
                  <a:lnTo>
                    <a:pt x="691270" y="13138"/>
                  </a:lnTo>
                  <a:lnTo>
                    <a:pt x="626712" y="5984"/>
                  </a:lnTo>
                  <a:lnTo>
                    <a:pt x="558128" y="1532"/>
                  </a:lnTo>
                  <a:lnTo>
                    <a:pt x="48627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1034990" y="2943143"/>
              <a:ext cx="972819" cy="283210"/>
            </a:xfrm>
            <a:custGeom>
              <a:avLst/>
              <a:gdLst/>
              <a:ahLst/>
              <a:cxnLst/>
              <a:rect l="l" t="t" r="r" b="b"/>
              <a:pathLst>
                <a:path w="972819" h="283210">
                  <a:moveTo>
                    <a:pt x="0" y="141356"/>
                  </a:moveTo>
                  <a:lnTo>
                    <a:pt x="20588" y="100530"/>
                  </a:lnTo>
                  <a:lnTo>
                    <a:pt x="78341" y="64386"/>
                  </a:lnTo>
                  <a:lnTo>
                    <a:pt x="119274" y="48616"/>
                  </a:lnTo>
                  <a:lnTo>
                    <a:pt x="167241" y="34672"/>
                  </a:lnTo>
                  <a:lnTo>
                    <a:pt x="221491" y="22773"/>
                  </a:lnTo>
                  <a:lnTo>
                    <a:pt x="281271" y="13137"/>
                  </a:lnTo>
                  <a:lnTo>
                    <a:pt x="345829" y="5984"/>
                  </a:lnTo>
                  <a:lnTo>
                    <a:pt x="414413" y="1532"/>
                  </a:lnTo>
                  <a:lnTo>
                    <a:pt x="486271" y="0"/>
                  </a:lnTo>
                  <a:lnTo>
                    <a:pt x="558128" y="1532"/>
                  </a:lnTo>
                  <a:lnTo>
                    <a:pt x="626712" y="5984"/>
                  </a:lnTo>
                  <a:lnTo>
                    <a:pt x="691270" y="13137"/>
                  </a:lnTo>
                  <a:lnTo>
                    <a:pt x="751050" y="22773"/>
                  </a:lnTo>
                  <a:lnTo>
                    <a:pt x="805300" y="34672"/>
                  </a:lnTo>
                  <a:lnTo>
                    <a:pt x="853268" y="48616"/>
                  </a:lnTo>
                  <a:lnTo>
                    <a:pt x="894200" y="64386"/>
                  </a:lnTo>
                  <a:lnTo>
                    <a:pt x="951953" y="100530"/>
                  </a:lnTo>
                  <a:lnTo>
                    <a:pt x="972542" y="141356"/>
                  </a:lnTo>
                  <a:lnTo>
                    <a:pt x="967269" y="162244"/>
                  </a:lnTo>
                  <a:lnTo>
                    <a:pt x="927346" y="200948"/>
                  </a:lnTo>
                  <a:lnTo>
                    <a:pt x="853268" y="234095"/>
                  </a:lnTo>
                  <a:lnTo>
                    <a:pt x="805300" y="248039"/>
                  </a:lnTo>
                  <a:lnTo>
                    <a:pt x="751050" y="259938"/>
                  </a:lnTo>
                  <a:lnTo>
                    <a:pt x="691270" y="269574"/>
                  </a:lnTo>
                  <a:lnTo>
                    <a:pt x="626712" y="276727"/>
                  </a:lnTo>
                  <a:lnTo>
                    <a:pt x="558128" y="281179"/>
                  </a:lnTo>
                  <a:lnTo>
                    <a:pt x="486271" y="282712"/>
                  </a:lnTo>
                  <a:lnTo>
                    <a:pt x="414413" y="281179"/>
                  </a:lnTo>
                  <a:lnTo>
                    <a:pt x="345829" y="276727"/>
                  </a:lnTo>
                  <a:lnTo>
                    <a:pt x="281271" y="269574"/>
                  </a:lnTo>
                  <a:lnTo>
                    <a:pt x="221491" y="259938"/>
                  </a:lnTo>
                  <a:lnTo>
                    <a:pt x="167241" y="248039"/>
                  </a:lnTo>
                  <a:lnTo>
                    <a:pt x="119274" y="234095"/>
                  </a:lnTo>
                  <a:lnTo>
                    <a:pt x="78341" y="218325"/>
                  </a:lnTo>
                  <a:lnTo>
                    <a:pt x="20588" y="182181"/>
                  </a:lnTo>
                  <a:lnTo>
                    <a:pt x="0" y="141356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1" name="object 81"/>
          <p:cNvSpPr txBox="1"/>
          <p:nvPr/>
        </p:nvSpPr>
        <p:spPr>
          <a:xfrm>
            <a:off x="1293741" y="2980434"/>
            <a:ext cx="597692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5" dirty="0">
                <a:latin typeface="Arial"/>
                <a:cs typeface="Arial"/>
              </a:rPr>
              <a:t>1</a:t>
            </a:r>
            <a:r>
              <a:rPr sz="1200" dirty="0">
                <a:latin typeface="Arial"/>
                <a:cs typeface="Arial"/>
              </a:rPr>
              <a:t>,</a:t>
            </a:r>
            <a:r>
              <a:rPr sz="1200" spc="-95" dirty="0">
                <a:latin typeface="Arial"/>
                <a:cs typeface="Arial"/>
              </a:rPr>
              <a:t>111</a:t>
            </a:r>
            <a:r>
              <a:rPr sz="1200" dirty="0">
                <a:latin typeface="Arial"/>
                <a:cs typeface="Arial"/>
              </a:rPr>
              <a:t>1</a:t>
            </a:r>
          </a:p>
        </p:txBody>
      </p:sp>
      <p:grpSp>
        <p:nvGrpSpPr>
          <p:cNvPr id="82" name="object 82"/>
          <p:cNvGrpSpPr/>
          <p:nvPr/>
        </p:nvGrpSpPr>
        <p:grpSpPr>
          <a:xfrm>
            <a:off x="1983008" y="3570502"/>
            <a:ext cx="628650" cy="302260"/>
            <a:chOff x="1983008" y="3570502"/>
            <a:chExt cx="628650" cy="302260"/>
          </a:xfrm>
        </p:grpSpPr>
        <p:sp>
          <p:nvSpPr>
            <p:cNvPr id="83" name="object 83"/>
            <p:cNvSpPr/>
            <p:nvPr/>
          </p:nvSpPr>
          <p:spPr>
            <a:xfrm>
              <a:off x="1992533" y="3580027"/>
              <a:ext cx="609600" cy="283210"/>
            </a:xfrm>
            <a:custGeom>
              <a:avLst/>
              <a:gdLst/>
              <a:ahLst/>
              <a:cxnLst/>
              <a:rect l="l" t="t" r="r" b="b"/>
              <a:pathLst>
                <a:path w="609600" h="283210">
                  <a:moveTo>
                    <a:pt x="304665" y="0"/>
                  </a:moveTo>
                  <a:lnTo>
                    <a:pt x="243264" y="2871"/>
                  </a:lnTo>
                  <a:lnTo>
                    <a:pt x="186075" y="11108"/>
                  </a:lnTo>
                  <a:lnTo>
                    <a:pt x="134323" y="24141"/>
                  </a:lnTo>
                  <a:lnTo>
                    <a:pt x="89234" y="41402"/>
                  </a:lnTo>
                  <a:lnTo>
                    <a:pt x="52031" y="62322"/>
                  </a:lnTo>
                  <a:lnTo>
                    <a:pt x="6189" y="112867"/>
                  </a:lnTo>
                  <a:lnTo>
                    <a:pt x="0" y="141356"/>
                  </a:lnTo>
                  <a:lnTo>
                    <a:pt x="6189" y="169844"/>
                  </a:lnTo>
                  <a:lnTo>
                    <a:pt x="52031" y="220389"/>
                  </a:lnTo>
                  <a:lnTo>
                    <a:pt x="89234" y="241309"/>
                  </a:lnTo>
                  <a:lnTo>
                    <a:pt x="134323" y="258570"/>
                  </a:lnTo>
                  <a:lnTo>
                    <a:pt x="186075" y="271603"/>
                  </a:lnTo>
                  <a:lnTo>
                    <a:pt x="243264" y="279840"/>
                  </a:lnTo>
                  <a:lnTo>
                    <a:pt x="304665" y="282712"/>
                  </a:lnTo>
                  <a:lnTo>
                    <a:pt x="366066" y="279840"/>
                  </a:lnTo>
                  <a:lnTo>
                    <a:pt x="423255" y="271603"/>
                  </a:lnTo>
                  <a:lnTo>
                    <a:pt x="475006" y="258570"/>
                  </a:lnTo>
                  <a:lnTo>
                    <a:pt x="520096" y="241309"/>
                  </a:lnTo>
                  <a:lnTo>
                    <a:pt x="557298" y="220389"/>
                  </a:lnTo>
                  <a:lnTo>
                    <a:pt x="603141" y="169844"/>
                  </a:lnTo>
                  <a:lnTo>
                    <a:pt x="609330" y="141356"/>
                  </a:lnTo>
                  <a:lnTo>
                    <a:pt x="603141" y="112867"/>
                  </a:lnTo>
                  <a:lnTo>
                    <a:pt x="557298" y="62322"/>
                  </a:lnTo>
                  <a:lnTo>
                    <a:pt x="520096" y="41402"/>
                  </a:lnTo>
                  <a:lnTo>
                    <a:pt x="475006" y="24141"/>
                  </a:lnTo>
                  <a:lnTo>
                    <a:pt x="423255" y="11108"/>
                  </a:lnTo>
                  <a:lnTo>
                    <a:pt x="366066" y="2871"/>
                  </a:lnTo>
                  <a:lnTo>
                    <a:pt x="304665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1992533" y="3580027"/>
              <a:ext cx="609600" cy="283210"/>
            </a:xfrm>
            <a:custGeom>
              <a:avLst/>
              <a:gdLst/>
              <a:ahLst/>
              <a:cxnLst/>
              <a:rect l="l" t="t" r="r" b="b"/>
              <a:pathLst>
                <a:path w="609600" h="283210">
                  <a:moveTo>
                    <a:pt x="0" y="141356"/>
                  </a:moveTo>
                  <a:lnTo>
                    <a:pt x="23942" y="86333"/>
                  </a:lnTo>
                  <a:lnTo>
                    <a:pt x="89234" y="41402"/>
                  </a:lnTo>
                  <a:lnTo>
                    <a:pt x="134324" y="24141"/>
                  </a:lnTo>
                  <a:lnTo>
                    <a:pt x="186075" y="11108"/>
                  </a:lnTo>
                  <a:lnTo>
                    <a:pt x="243264" y="2871"/>
                  </a:lnTo>
                  <a:lnTo>
                    <a:pt x="304665" y="0"/>
                  </a:lnTo>
                  <a:lnTo>
                    <a:pt x="366066" y="2871"/>
                  </a:lnTo>
                  <a:lnTo>
                    <a:pt x="423255" y="11108"/>
                  </a:lnTo>
                  <a:lnTo>
                    <a:pt x="475006" y="24141"/>
                  </a:lnTo>
                  <a:lnTo>
                    <a:pt x="520096" y="41402"/>
                  </a:lnTo>
                  <a:lnTo>
                    <a:pt x="557298" y="62322"/>
                  </a:lnTo>
                  <a:lnTo>
                    <a:pt x="603141" y="112867"/>
                  </a:lnTo>
                  <a:lnTo>
                    <a:pt x="609331" y="141356"/>
                  </a:lnTo>
                  <a:lnTo>
                    <a:pt x="603141" y="169844"/>
                  </a:lnTo>
                  <a:lnTo>
                    <a:pt x="557298" y="220389"/>
                  </a:lnTo>
                  <a:lnTo>
                    <a:pt x="520096" y="241309"/>
                  </a:lnTo>
                  <a:lnTo>
                    <a:pt x="475006" y="258570"/>
                  </a:lnTo>
                  <a:lnTo>
                    <a:pt x="423255" y="271603"/>
                  </a:lnTo>
                  <a:lnTo>
                    <a:pt x="366066" y="279840"/>
                  </a:lnTo>
                  <a:lnTo>
                    <a:pt x="304665" y="282712"/>
                  </a:lnTo>
                  <a:lnTo>
                    <a:pt x="243264" y="279840"/>
                  </a:lnTo>
                  <a:lnTo>
                    <a:pt x="186075" y="271603"/>
                  </a:lnTo>
                  <a:lnTo>
                    <a:pt x="134324" y="258570"/>
                  </a:lnTo>
                  <a:lnTo>
                    <a:pt x="89234" y="241309"/>
                  </a:lnTo>
                  <a:lnTo>
                    <a:pt x="52032" y="220389"/>
                  </a:lnTo>
                  <a:lnTo>
                    <a:pt x="6189" y="169844"/>
                  </a:lnTo>
                  <a:lnTo>
                    <a:pt x="0" y="141356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5" name="object 85"/>
          <p:cNvSpPr txBox="1"/>
          <p:nvPr/>
        </p:nvSpPr>
        <p:spPr>
          <a:xfrm>
            <a:off x="2178930" y="3617467"/>
            <a:ext cx="23749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5" dirty="0">
                <a:latin typeface="Arial"/>
                <a:cs typeface="Arial"/>
              </a:rPr>
              <a:t>1</a:t>
            </a:r>
            <a:r>
              <a:rPr sz="1200" dirty="0">
                <a:latin typeface="Arial"/>
                <a:cs typeface="Arial"/>
              </a:rPr>
              <a:t>,1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86" name="object 86"/>
          <p:cNvGrpSpPr/>
          <p:nvPr/>
        </p:nvGrpSpPr>
        <p:grpSpPr>
          <a:xfrm>
            <a:off x="3062491" y="3524452"/>
            <a:ext cx="614045" cy="329565"/>
            <a:chOff x="3062489" y="3524450"/>
            <a:chExt cx="614045" cy="329565"/>
          </a:xfrm>
        </p:grpSpPr>
        <p:sp>
          <p:nvSpPr>
            <p:cNvPr id="87" name="object 87"/>
            <p:cNvSpPr/>
            <p:nvPr/>
          </p:nvSpPr>
          <p:spPr>
            <a:xfrm>
              <a:off x="3072014" y="3533975"/>
              <a:ext cx="594995" cy="310515"/>
            </a:xfrm>
            <a:custGeom>
              <a:avLst/>
              <a:gdLst/>
              <a:ahLst/>
              <a:cxnLst/>
              <a:rect l="l" t="t" r="r" b="b"/>
              <a:pathLst>
                <a:path w="594995" h="310514">
                  <a:moveTo>
                    <a:pt x="297357" y="0"/>
                  </a:moveTo>
                  <a:lnTo>
                    <a:pt x="237429" y="3150"/>
                  </a:lnTo>
                  <a:lnTo>
                    <a:pt x="181612" y="12186"/>
                  </a:lnTo>
                  <a:lnTo>
                    <a:pt x="131102" y="26483"/>
                  </a:lnTo>
                  <a:lnTo>
                    <a:pt x="87094" y="45418"/>
                  </a:lnTo>
                  <a:lnTo>
                    <a:pt x="50784" y="68368"/>
                  </a:lnTo>
                  <a:lnTo>
                    <a:pt x="6041" y="123817"/>
                  </a:lnTo>
                  <a:lnTo>
                    <a:pt x="0" y="155069"/>
                  </a:lnTo>
                  <a:lnTo>
                    <a:pt x="6041" y="186321"/>
                  </a:lnTo>
                  <a:lnTo>
                    <a:pt x="50784" y="241771"/>
                  </a:lnTo>
                  <a:lnTo>
                    <a:pt x="87094" y="264721"/>
                  </a:lnTo>
                  <a:lnTo>
                    <a:pt x="131102" y="283656"/>
                  </a:lnTo>
                  <a:lnTo>
                    <a:pt x="181612" y="297954"/>
                  </a:lnTo>
                  <a:lnTo>
                    <a:pt x="237429" y="306989"/>
                  </a:lnTo>
                  <a:lnTo>
                    <a:pt x="297357" y="310140"/>
                  </a:lnTo>
                  <a:lnTo>
                    <a:pt x="357285" y="306989"/>
                  </a:lnTo>
                  <a:lnTo>
                    <a:pt x="413102" y="297954"/>
                  </a:lnTo>
                  <a:lnTo>
                    <a:pt x="463613" y="283656"/>
                  </a:lnTo>
                  <a:lnTo>
                    <a:pt x="507621" y="264721"/>
                  </a:lnTo>
                  <a:lnTo>
                    <a:pt x="543931" y="241771"/>
                  </a:lnTo>
                  <a:lnTo>
                    <a:pt x="588674" y="186321"/>
                  </a:lnTo>
                  <a:lnTo>
                    <a:pt x="594715" y="155069"/>
                  </a:lnTo>
                  <a:lnTo>
                    <a:pt x="588674" y="123817"/>
                  </a:lnTo>
                  <a:lnTo>
                    <a:pt x="543931" y="68368"/>
                  </a:lnTo>
                  <a:lnTo>
                    <a:pt x="507621" y="45418"/>
                  </a:lnTo>
                  <a:lnTo>
                    <a:pt x="463613" y="26483"/>
                  </a:lnTo>
                  <a:lnTo>
                    <a:pt x="413102" y="12186"/>
                  </a:lnTo>
                  <a:lnTo>
                    <a:pt x="357285" y="3150"/>
                  </a:lnTo>
                  <a:lnTo>
                    <a:pt x="297357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3072014" y="3533975"/>
              <a:ext cx="594995" cy="310515"/>
            </a:xfrm>
            <a:custGeom>
              <a:avLst/>
              <a:gdLst/>
              <a:ahLst/>
              <a:cxnLst/>
              <a:rect l="l" t="t" r="r" b="b"/>
              <a:pathLst>
                <a:path w="594995" h="310514">
                  <a:moveTo>
                    <a:pt x="0" y="155070"/>
                  </a:moveTo>
                  <a:lnTo>
                    <a:pt x="23367" y="94710"/>
                  </a:lnTo>
                  <a:lnTo>
                    <a:pt x="87094" y="45419"/>
                  </a:lnTo>
                  <a:lnTo>
                    <a:pt x="131102" y="26483"/>
                  </a:lnTo>
                  <a:lnTo>
                    <a:pt x="181612" y="12186"/>
                  </a:lnTo>
                  <a:lnTo>
                    <a:pt x="237429" y="3150"/>
                  </a:lnTo>
                  <a:lnTo>
                    <a:pt x="297358" y="0"/>
                  </a:lnTo>
                  <a:lnTo>
                    <a:pt x="357286" y="3150"/>
                  </a:lnTo>
                  <a:lnTo>
                    <a:pt x="413103" y="12186"/>
                  </a:lnTo>
                  <a:lnTo>
                    <a:pt x="463613" y="26483"/>
                  </a:lnTo>
                  <a:lnTo>
                    <a:pt x="507621" y="45419"/>
                  </a:lnTo>
                  <a:lnTo>
                    <a:pt x="543931" y="68369"/>
                  </a:lnTo>
                  <a:lnTo>
                    <a:pt x="588674" y="123818"/>
                  </a:lnTo>
                  <a:lnTo>
                    <a:pt x="594716" y="155070"/>
                  </a:lnTo>
                  <a:lnTo>
                    <a:pt x="588674" y="186322"/>
                  </a:lnTo>
                  <a:lnTo>
                    <a:pt x="543931" y="241771"/>
                  </a:lnTo>
                  <a:lnTo>
                    <a:pt x="507621" y="264721"/>
                  </a:lnTo>
                  <a:lnTo>
                    <a:pt x="463613" y="283657"/>
                  </a:lnTo>
                  <a:lnTo>
                    <a:pt x="413103" y="297954"/>
                  </a:lnTo>
                  <a:lnTo>
                    <a:pt x="357286" y="306990"/>
                  </a:lnTo>
                  <a:lnTo>
                    <a:pt x="297358" y="310141"/>
                  </a:lnTo>
                  <a:lnTo>
                    <a:pt x="237429" y="306990"/>
                  </a:lnTo>
                  <a:lnTo>
                    <a:pt x="181612" y="297954"/>
                  </a:lnTo>
                  <a:lnTo>
                    <a:pt x="131102" y="283657"/>
                  </a:lnTo>
                  <a:lnTo>
                    <a:pt x="87094" y="264721"/>
                  </a:lnTo>
                  <a:lnTo>
                    <a:pt x="50784" y="241771"/>
                  </a:lnTo>
                  <a:lnTo>
                    <a:pt x="6041" y="186322"/>
                  </a:lnTo>
                  <a:lnTo>
                    <a:pt x="0" y="15507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9" name="object 89"/>
          <p:cNvSpPr txBox="1"/>
          <p:nvPr/>
        </p:nvSpPr>
        <p:spPr>
          <a:xfrm>
            <a:off x="3251103" y="3583940"/>
            <a:ext cx="23749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5" dirty="0">
                <a:latin typeface="Arial"/>
                <a:cs typeface="Arial"/>
              </a:rPr>
              <a:t>1</a:t>
            </a:r>
            <a:r>
              <a:rPr sz="1200" dirty="0">
                <a:latin typeface="Arial"/>
                <a:cs typeface="Arial"/>
              </a:rPr>
              <a:t>,1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90" name="object 90"/>
          <p:cNvGrpSpPr/>
          <p:nvPr/>
        </p:nvGrpSpPr>
        <p:grpSpPr>
          <a:xfrm>
            <a:off x="3620623" y="2944710"/>
            <a:ext cx="889000" cy="329565"/>
            <a:chOff x="3620623" y="2944708"/>
            <a:chExt cx="889000" cy="329565"/>
          </a:xfrm>
        </p:grpSpPr>
        <p:sp>
          <p:nvSpPr>
            <p:cNvPr id="91" name="object 91"/>
            <p:cNvSpPr/>
            <p:nvPr/>
          </p:nvSpPr>
          <p:spPr>
            <a:xfrm>
              <a:off x="3630148" y="2954233"/>
              <a:ext cx="869950" cy="310515"/>
            </a:xfrm>
            <a:custGeom>
              <a:avLst/>
              <a:gdLst/>
              <a:ahLst/>
              <a:cxnLst/>
              <a:rect l="l" t="t" r="r" b="b"/>
              <a:pathLst>
                <a:path w="869950" h="310514">
                  <a:moveTo>
                    <a:pt x="434971" y="0"/>
                  </a:moveTo>
                  <a:lnTo>
                    <a:pt x="364416" y="2029"/>
                  </a:lnTo>
                  <a:lnTo>
                    <a:pt x="297486" y="7905"/>
                  </a:lnTo>
                  <a:lnTo>
                    <a:pt x="235076" y="17308"/>
                  </a:lnTo>
                  <a:lnTo>
                    <a:pt x="178082" y="29919"/>
                  </a:lnTo>
                  <a:lnTo>
                    <a:pt x="127400" y="45418"/>
                  </a:lnTo>
                  <a:lnTo>
                    <a:pt x="83924" y="63487"/>
                  </a:lnTo>
                  <a:lnTo>
                    <a:pt x="48550" y="83806"/>
                  </a:lnTo>
                  <a:lnTo>
                    <a:pt x="5693" y="129916"/>
                  </a:lnTo>
                  <a:lnTo>
                    <a:pt x="0" y="155069"/>
                  </a:lnTo>
                  <a:lnTo>
                    <a:pt x="5693" y="180222"/>
                  </a:lnTo>
                  <a:lnTo>
                    <a:pt x="48550" y="226333"/>
                  </a:lnTo>
                  <a:lnTo>
                    <a:pt x="83924" y="246652"/>
                  </a:lnTo>
                  <a:lnTo>
                    <a:pt x="127400" y="264721"/>
                  </a:lnTo>
                  <a:lnTo>
                    <a:pt x="178082" y="280220"/>
                  </a:lnTo>
                  <a:lnTo>
                    <a:pt x="235076" y="292831"/>
                  </a:lnTo>
                  <a:lnTo>
                    <a:pt x="297486" y="302234"/>
                  </a:lnTo>
                  <a:lnTo>
                    <a:pt x="364416" y="308110"/>
                  </a:lnTo>
                  <a:lnTo>
                    <a:pt x="434971" y="310140"/>
                  </a:lnTo>
                  <a:lnTo>
                    <a:pt x="505525" y="308110"/>
                  </a:lnTo>
                  <a:lnTo>
                    <a:pt x="572455" y="302234"/>
                  </a:lnTo>
                  <a:lnTo>
                    <a:pt x="634865" y="292831"/>
                  </a:lnTo>
                  <a:lnTo>
                    <a:pt x="691859" y="280220"/>
                  </a:lnTo>
                  <a:lnTo>
                    <a:pt x="742542" y="264721"/>
                  </a:lnTo>
                  <a:lnTo>
                    <a:pt x="786018" y="246652"/>
                  </a:lnTo>
                  <a:lnTo>
                    <a:pt x="821391" y="226333"/>
                  </a:lnTo>
                  <a:lnTo>
                    <a:pt x="864249" y="180222"/>
                  </a:lnTo>
                  <a:lnTo>
                    <a:pt x="869942" y="155069"/>
                  </a:lnTo>
                  <a:lnTo>
                    <a:pt x="864249" y="129916"/>
                  </a:lnTo>
                  <a:lnTo>
                    <a:pt x="821391" y="83806"/>
                  </a:lnTo>
                  <a:lnTo>
                    <a:pt x="786018" y="63487"/>
                  </a:lnTo>
                  <a:lnTo>
                    <a:pt x="742542" y="45418"/>
                  </a:lnTo>
                  <a:lnTo>
                    <a:pt x="691859" y="29919"/>
                  </a:lnTo>
                  <a:lnTo>
                    <a:pt x="634865" y="17308"/>
                  </a:lnTo>
                  <a:lnTo>
                    <a:pt x="572455" y="7905"/>
                  </a:lnTo>
                  <a:lnTo>
                    <a:pt x="505525" y="2029"/>
                  </a:lnTo>
                  <a:lnTo>
                    <a:pt x="434971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3630148" y="2954233"/>
              <a:ext cx="869950" cy="310515"/>
            </a:xfrm>
            <a:custGeom>
              <a:avLst/>
              <a:gdLst/>
              <a:ahLst/>
              <a:cxnLst/>
              <a:rect l="l" t="t" r="r" b="b"/>
              <a:pathLst>
                <a:path w="869950" h="310514">
                  <a:moveTo>
                    <a:pt x="0" y="155070"/>
                  </a:moveTo>
                  <a:lnTo>
                    <a:pt x="22175" y="106056"/>
                  </a:lnTo>
                  <a:lnTo>
                    <a:pt x="83924" y="63487"/>
                  </a:lnTo>
                  <a:lnTo>
                    <a:pt x="127400" y="45419"/>
                  </a:lnTo>
                  <a:lnTo>
                    <a:pt x="178082" y="29919"/>
                  </a:lnTo>
                  <a:lnTo>
                    <a:pt x="235077" y="17308"/>
                  </a:lnTo>
                  <a:lnTo>
                    <a:pt x="297486" y="7905"/>
                  </a:lnTo>
                  <a:lnTo>
                    <a:pt x="364416" y="2029"/>
                  </a:lnTo>
                  <a:lnTo>
                    <a:pt x="434971" y="0"/>
                  </a:lnTo>
                  <a:lnTo>
                    <a:pt x="505526" y="2029"/>
                  </a:lnTo>
                  <a:lnTo>
                    <a:pt x="572456" y="7905"/>
                  </a:lnTo>
                  <a:lnTo>
                    <a:pt x="634865" y="17308"/>
                  </a:lnTo>
                  <a:lnTo>
                    <a:pt x="691860" y="29919"/>
                  </a:lnTo>
                  <a:lnTo>
                    <a:pt x="742542" y="45419"/>
                  </a:lnTo>
                  <a:lnTo>
                    <a:pt x="786018" y="63487"/>
                  </a:lnTo>
                  <a:lnTo>
                    <a:pt x="821392" y="83806"/>
                  </a:lnTo>
                  <a:lnTo>
                    <a:pt x="864249" y="129917"/>
                  </a:lnTo>
                  <a:lnTo>
                    <a:pt x="869943" y="155070"/>
                  </a:lnTo>
                  <a:lnTo>
                    <a:pt x="864249" y="180223"/>
                  </a:lnTo>
                  <a:lnTo>
                    <a:pt x="821392" y="226334"/>
                  </a:lnTo>
                  <a:lnTo>
                    <a:pt x="786018" y="246653"/>
                  </a:lnTo>
                  <a:lnTo>
                    <a:pt x="742542" y="264721"/>
                  </a:lnTo>
                  <a:lnTo>
                    <a:pt x="691860" y="280221"/>
                  </a:lnTo>
                  <a:lnTo>
                    <a:pt x="634865" y="292832"/>
                  </a:lnTo>
                  <a:lnTo>
                    <a:pt x="572456" y="302235"/>
                  </a:lnTo>
                  <a:lnTo>
                    <a:pt x="505526" y="308111"/>
                  </a:lnTo>
                  <a:lnTo>
                    <a:pt x="434971" y="310141"/>
                  </a:lnTo>
                  <a:lnTo>
                    <a:pt x="364416" y="308111"/>
                  </a:lnTo>
                  <a:lnTo>
                    <a:pt x="297486" y="302235"/>
                  </a:lnTo>
                  <a:lnTo>
                    <a:pt x="235077" y="292832"/>
                  </a:lnTo>
                  <a:lnTo>
                    <a:pt x="178082" y="280221"/>
                  </a:lnTo>
                  <a:lnTo>
                    <a:pt x="127400" y="264721"/>
                  </a:lnTo>
                  <a:lnTo>
                    <a:pt x="83924" y="246653"/>
                  </a:lnTo>
                  <a:lnTo>
                    <a:pt x="48550" y="226334"/>
                  </a:lnTo>
                  <a:lnTo>
                    <a:pt x="5693" y="180223"/>
                  </a:lnTo>
                  <a:lnTo>
                    <a:pt x="0" y="15507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3" name="object 93"/>
          <p:cNvSpPr txBox="1"/>
          <p:nvPr/>
        </p:nvSpPr>
        <p:spPr>
          <a:xfrm>
            <a:off x="3874019" y="3004820"/>
            <a:ext cx="38290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5" dirty="0">
                <a:latin typeface="Arial"/>
                <a:cs typeface="Arial"/>
              </a:rPr>
              <a:t>1</a:t>
            </a:r>
            <a:r>
              <a:rPr sz="1200" dirty="0">
                <a:latin typeface="Arial"/>
                <a:cs typeface="Arial"/>
              </a:rPr>
              <a:t>,</a:t>
            </a:r>
            <a:r>
              <a:rPr sz="1200" spc="-95" dirty="0">
                <a:latin typeface="Arial"/>
                <a:cs typeface="Arial"/>
              </a:rPr>
              <a:t>11</a:t>
            </a:r>
            <a:r>
              <a:rPr sz="1200" dirty="0">
                <a:latin typeface="Arial"/>
                <a:cs typeface="Arial"/>
              </a:rPr>
              <a:t>1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94" name="object 94"/>
          <p:cNvGrpSpPr/>
          <p:nvPr/>
        </p:nvGrpSpPr>
        <p:grpSpPr>
          <a:xfrm>
            <a:off x="1506974" y="2490472"/>
            <a:ext cx="2573020" cy="1145540"/>
            <a:chOff x="1506974" y="2490472"/>
            <a:chExt cx="2573020" cy="1145540"/>
          </a:xfrm>
        </p:grpSpPr>
        <p:sp>
          <p:nvSpPr>
            <p:cNvPr id="95" name="object 95"/>
            <p:cNvSpPr/>
            <p:nvPr/>
          </p:nvSpPr>
          <p:spPr>
            <a:xfrm>
              <a:off x="1667625" y="2597856"/>
              <a:ext cx="215900" cy="356870"/>
            </a:xfrm>
            <a:custGeom>
              <a:avLst/>
              <a:gdLst/>
              <a:ahLst/>
              <a:cxnLst/>
              <a:rect l="l" t="t" r="r" b="b"/>
              <a:pathLst>
                <a:path w="215900" h="356869">
                  <a:moveTo>
                    <a:pt x="215866" y="0"/>
                  </a:moveTo>
                  <a:lnTo>
                    <a:pt x="0" y="356378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1521261" y="3225855"/>
              <a:ext cx="560705" cy="395605"/>
            </a:xfrm>
            <a:custGeom>
              <a:avLst/>
              <a:gdLst/>
              <a:ahLst/>
              <a:cxnLst/>
              <a:rect l="l" t="t" r="r" b="b"/>
              <a:pathLst>
                <a:path w="560705" h="395604">
                  <a:moveTo>
                    <a:pt x="0" y="0"/>
                  </a:moveTo>
                  <a:lnTo>
                    <a:pt x="560505" y="395572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2660736" y="2504760"/>
              <a:ext cx="387985" cy="0"/>
            </a:xfrm>
            <a:custGeom>
              <a:avLst/>
              <a:gdLst/>
              <a:ahLst/>
              <a:cxnLst/>
              <a:rect l="l" t="t" r="r" b="b"/>
              <a:pathLst>
                <a:path w="387985">
                  <a:moveTo>
                    <a:pt x="387971" y="0"/>
                  </a:moveTo>
                  <a:lnTo>
                    <a:pt x="0" y="1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3666729" y="2604713"/>
              <a:ext cx="398780" cy="349885"/>
            </a:xfrm>
            <a:custGeom>
              <a:avLst/>
              <a:gdLst/>
              <a:ahLst/>
              <a:cxnLst/>
              <a:rect l="l" t="t" r="r" b="b"/>
              <a:pathLst>
                <a:path w="398779" h="349885">
                  <a:moveTo>
                    <a:pt x="398392" y="349520"/>
                  </a:moveTo>
                  <a:lnTo>
                    <a:pt x="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2521576" y="2597856"/>
              <a:ext cx="1236345" cy="401955"/>
            </a:xfrm>
            <a:custGeom>
              <a:avLst/>
              <a:gdLst/>
              <a:ahLst/>
              <a:cxnLst/>
              <a:rect l="l" t="t" r="r" b="b"/>
              <a:pathLst>
                <a:path w="1236345" h="401955">
                  <a:moveTo>
                    <a:pt x="1235972" y="401796"/>
                  </a:moveTo>
                  <a:lnTo>
                    <a:pt x="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2007531" y="3084500"/>
              <a:ext cx="1623060" cy="25400"/>
            </a:xfrm>
            <a:custGeom>
              <a:avLst/>
              <a:gdLst/>
              <a:ahLst/>
              <a:cxnLst/>
              <a:rect l="l" t="t" r="r" b="b"/>
              <a:pathLst>
                <a:path w="1623060" h="25400">
                  <a:moveTo>
                    <a:pt x="1622617" y="24804"/>
                  </a:moveTo>
                  <a:lnTo>
                    <a:pt x="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1865107" y="3184454"/>
              <a:ext cx="1294130" cy="394970"/>
            </a:xfrm>
            <a:custGeom>
              <a:avLst/>
              <a:gdLst/>
              <a:ahLst/>
              <a:cxnLst/>
              <a:rect l="l" t="t" r="r" b="b"/>
              <a:pathLst>
                <a:path w="1294130" h="394970">
                  <a:moveTo>
                    <a:pt x="1294000" y="394940"/>
                  </a:moveTo>
                  <a:lnTo>
                    <a:pt x="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2" name="object 102"/>
          <p:cNvGrpSpPr/>
          <p:nvPr/>
        </p:nvGrpSpPr>
        <p:grpSpPr>
          <a:xfrm>
            <a:off x="5702234" y="2240345"/>
            <a:ext cx="2067560" cy="343535"/>
            <a:chOff x="5702234" y="2240343"/>
            <a:chExt cx="2067560" cy="343535"/>
          </a:xfrm>
        </p:grpSpPr>
        <p:sp>
          <p:nvSpPr>
            <p:cNvPr id="103" name="object 103"/>
            <p:cNvSpPr/>
            <p:nvPr/>
          </p:nvSpPr>
          <p:spPr>
            <a:xfrm>
              <a:off x="5711759" y="2266590"/>
              <a:ext cx="762000" cy="304800"/>
            </a:xfrm>
            <a:custGeom>
              <a:avLst/>
              <a:gdLst/>
              <a:ahLst/>
              <a:cxnLst/>
              <a:rect l="l" t="t" r="r" b="b"/>
              <a:pathLst>
                <a:path w="762000" h="304800">
                  <a:moveTo>
                    <a:pt x="380856" y="0"/>
                  </a:moveTo>
                  <a:lnTo>
                    <a:pt x="312397" y="2454"/>
                  </a:lnTo>
                  <a:lnTo>
                    <a:pt x="247963" y="9531"/>
                  </a:lnTo>
                  <a:lnTo>
                    <a:pt x="188630" y="20800"/>
                  </a:lnTo>
                  <a:lnTo>
                    <a:pt x="135475" y="35831"/>
                  </a:lnTo>
                  <a:lnTo>
                    <a:pt x="89572" y="54193"/>
                  </a:lnTo>
                  <a:lnTo>
                    <a:pt x="51998" y="75457"/>
                  </a:lnTo>
                  <a:lnTo>
                    <a:pt x="6136" y="124966"/>
                  </a:lnTo>
                  <a:lnTo>
                    <a:pt x="0" y="152351"/>
                  </a:lnTo>
                  <a:lnTo>
                    <a:pt x="6136" y="179737"/>
                  </a:lnTo>
                  <a:lnTo>
                    <a:pt x="51998" y="229246"/>
                  </a:lnTo>
                  <a:lnTo>
                    <a:pt x="89572" y="250509"/>
                  </a:lnTo>
                  <a:lnTo>
                    <a:pt x="135475" y="268871"/>
                  </a:lnTo>
                  <a:lnTo>
                    <a:pt x="188630" y="283902"/>
                  </a:lnTo>
                  <a:lnTo>
                    <a:pt x="247963" y="295170"/>
                  </a:lnTo>
                  <a:lnTo>
                    <a:pt x="312397" y="302247"/>
                  </a:lnTo>
                  <a:lnTo>
                    <a:pt x="380856" y="304702"/>
                  </a:lnTo>
                  <a:lnTo>
                    <a:pt x="449315" y="302247"/>
                  </a:lnTo>
                  <a:lnTo>
                    <a:pt x="513749" y="295170"/>
                  </a:lnTo>
                  <a:lnTo>
                    <a:pt x="573082" y="283902"/>
                  </a:lnTo>
                  <a:lnTo>
                    <a:pt x="626238" y="268871"/>
                  </a:lnTo>
                  <a:lnTo>
                    <a:pt x="672141" y="250509"/>
                  </a:lnTo>
                  <a:lnTo>
                    <a:pt x="709715" y="229246"/>
                  </a:lnTo>
                  <a:lnTo>
                    <a:pt x="755578" y="179737"/>
                  </a:lnTo>
                  <a:lnTo>
                    <a:pt x="761714" y="152351"/>
                  </a:lnTo>
                  <a:lnTo>
                    <a:pt x="755578" y="124966"/>
                  </a:lnTo>
                  <a:lnTo>
                    <a:pt x="709715" y="75457"/>
                  </a:lnTo>
                  <a:lnTo>
                    <a:pt x="672141" y="54193"/>
                  </a:lnTo>
                  <a:lnTo>
                    <a:pt x="626238" y="35831"/>
                  </a:lnTo>
                  <a:lnTo>
                    <a:pt x="573082" y="20800"/>
                  </a:lnTo>
                  <a:lnTo>
                    <a:pt x="513749" y="9531"/>
                  </a:lnTo>
                  <a:lnTo>
                    <a:pt x="449315" y="2454"/>
                  </a:lnTo>
                  <a:lnTo>
                    <a:pt x="380856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5711759" y="2266590"/>
              <a:ext cx="762000" cy="304800"/>
            </a:xfrm>
            <a:custGeom>
              <a:avLst/>
              <a:gdLst/>
              <a:ahLst/>
              <a:cxnLst/>
              <a:rect l="l" t="t" r="r" b="b"/>
              <a:pathLst>
                <a:path w="762000" h="304800">
                  <a:moveTo>
                    <a:pt x="0" y="152351"/>
                  </a:moveTo>
                  <a:lnTo>
                    <a:pt x="23827" y="99190"/>
                  </a:lnTo>
                  <a:lnTo>
                    <a:pt x="89572" y="54193"/>
                  </a:lnTo>
                  <a:lnTo>
                    <a:pt x="135475" y="35831"/>
                  </a:lnTo>
                  <a:lnTo>
                    <a:pt x="188631" y="20800"/>
                  </a:lnTo>
                  <a:lnTo>
                    <a:pt x="247963" y="9531"/>
                  </a:lnTo>
                  <a:lnTo>
                    <a:pt x="312397" y="2454"/>
                  </a:lnTo>
                  <a:lnTo>
                    <a:pt x="380857" y="0"/>
                  </a:lnTo>
                  <a:lnTo>
                    <a:pt x="449316" y="2454"/>
                  </a:lnTo>
                  <a:lnTo>
                    <a:pt x="513750" y="9531"/>
                  </a:lnTo>
                  <a:lnTo>
                    <a:pt x="573082" y="20800"/>
                  </a:lnTo>
                  <a:lnTo>
                    <a:pt x="626238" y="35831"/>
                  </a:lnTo>
                  <a:lnTo>
                    <a:pt x="672141" y="54193"/>
                  </a:lnTo>
                  <a:lnTo>
                    <a:pt x="709715" y="75456"/>
                  </a:lnTo>
                  <a:lnTo>
                    <a:pt x="755577" y="124965"/>
                  </a:lnTo>
                  <a:lnTo>
                    <a:pt x="761714" y="152351"/>
                  </a:lnTo>
                  <a:lnTo>
                    <a:pt x="755577" y="179736"/>
                  </a:lnTo>
                  <a:lnTo>
                    <a:pt x="709715" y="229245"/>
                  </a:lnTo>
                  <a:lnTo>
                    <a:pt x="672141" y="250508"/>
                  </a:lnTo>
                  <a:lnTo>
                    <a:pt x="626238" y="268870"/>
                  </a:lnTo>
                  <a:lnTo>
                    <a:pt x="573082" y="283901"/>
                  </a:lnTo>
                  <a:lnTo>
                    <a:pt x="513750" y="295170"/>
                  </a:lnTo>
                  <a:lnTo>
                    <a:pt x="449316" y="302247"/>
                  </a:lnTo>
                  <a:lnTo>
                    <a:pt x="380857" y="304702"/>
                  </a:lnTo>
                  <a:lnTo>
                    <a:pt x="312397" y="302247"/>
                  </a:lnTo>
                  <a:lnTo>
                    <a:pt x="247963" y="295170"/>
                  </a:lnTo>
                  <a:lnTo>
                    <a:pt x="188631" y="283901"/>
                  </a:lnTo>
                  <a:lnTo>
                    <a:pt x="135475" y="268870"/>
                  </a:lnTo>
                  <a:lnTo>
                    <a:pt x="89572" y="250508"/>
                  </a:lnTo>
                  <a:lnTo>
                    <a:pt x="51998" y="229245"/>
                  </a:lnTo>
                  <a:lnTo>
                    <a:pt x="6136" y="179736"/>
                  </a:lnTo>
                  <a:lnTo>
                    <a:pt x="0" y="152351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6867401" y="2249868"/>
              <a:ext cx="892810" cy="324485"/>
            </a:xfrm>
            <a:custGeom>
              <a:avLst/>
              <a:gdLst/>
              <a:ahLst/>
              <a:cxnLst/>
              <a:rect l="l" t="t" r="r" b="b"/>
              <a:pathLst>
                <a:path w="892809" h="324485">
                  <a:moveTo>
                    <a:pt x="446201" y="0"/>
                  </a:moveTo>
                  <a:lnTo>
                    <a:pt x="380265" y="1758"/>
                  </a:lnTo>
                  <a:lnTo>
                    <a:pt x="317333" y="6866"/>
                  </a:lnTo>
                  <a:lnTo>
                    <a:pt x="258094" y="15073"/>
                  </a:lnTo>
                  <a:lnTo>
                    <a:pt x="203240" y="26128"/>
                  </a:lnTo>
                  <a:lnTo>
                    <a:pt x="153461" y="39780"/>
                  </a:lnTo>
                  <a:lnTo>
                    <a:pt x="109446" y="55778"/>
                  </a:lnTo>
                  <a:lnTo>
                    <a:pt x="71886" y="73871"/>
                  </a:lnTo>
                  <a:lnTo>
                    <a:pt x="18891" y="115339"/>
                  </a:lnTo>
                  <a:lnTo>
                    <a:pt x="0" y="162179"/>
                  </a:lnTo>
                  <a:lnTo>
                    <a:pt x="4837" y="186144"/>
                  </a:lnTo>
                  <a:lnTo>
                    <a:pt x="41471" y="230549"/>
                  </a:lnTo>
                  <a:lnTo>
                    <a:pt x="109446" y="268580"/>
                  </a:lnTo>
                  <a:lnTo>
                    <a:pt x="153461" y="284578"/>
                  </a:lnTo>
                  <a:lnTo>
                    <a:pt x="203240" y="298230"/>
                  </a:lnTo>
                  <a:lnTo>
                    <a:pt x="258094" y="309284"/>
                  </a:lnTo>
                  <a:lnTo>
                    <a:pt x="317333" y="317491"/>
                  </a:lnTo>
                  <a:lnTo>
                    <a:pt x="380265" y="322599"/>
                  </a:lnTo>
                  <a:lnTo>
                    <a:pt x="446201" y="324358"/>
                  </a:lnTo>
                  <a:lnTo>
                    <a:pt x="512138" y="322599"/>
                  </a:lnTo>
                  <a:lnTo>
                    <a:pt x="575070" y="317491"/>
                  </a:lnTo>
                  <a:lnTo>
                    <a:pt x="634309" y="309284"/>
                  </a:lnTo>
                  <a:lnTo>
                    <a:pt x="689163" y="298230"/>
                  </a:lnTo>
                  <a:lnTo>
                    <a:pt x="738943" y="284578"/>
                  </a:lnTo>
                  <a:lnTo>
                    <a:pt x="782957" y="268580"/>
                  </a:lnTo>
                  <a:lnTo>
                    <a:pt x="820517" y="250487"/>
                  </a:lnTo>
                  <a:lnTo>
                    <a:pt x="873511" y="209018"/>
                  </a:lnTo>
                  <a:lnTo>
                    <a:pt x="892403" y="162179"/>
                  </a:lnTo>
                  <a:lnTo>
                    <a:pt x="887565" y="138213"/>
                  </a:lnTo>
                  <a:lnTo>
                    <a:pt x="850932" y="93808"/>
                  </a:lnTo>
                  <a:lnTo>
                    <a:pt x="782957" y="55778"/>
                  </a:lnTo>
                  <a:lnTo>
                    <a:pt x="738943" y="39780"/>
                  </a:lnTo>
                  <a:lnTo>
                    <a:pt x="689163" y="26128"/>
                  </a:lnTo>
                  <a:lnTo>
                    <a:pt x="634309" y="15073"/>
                  </a:lnTo>
                  <a:lnTo>
                    <a:pt x="575070" y="6866"/>
                  </a:lnTo>
                  <a:lnTo>
                    <a:pt x="512138" y="1758"/>
                  </a:lnTo>
                  <a:lnTo>
                    <a:pt x="446201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6867401" y="2249868"/>
              <a:ext cx="892810" cy="324485"/>
            </a:xfrm>
            <a:custGeom>
              <a:avLst/>
              <a:gdLst/>
              <a:ahLst/>
              <a:cxnLst/>
              <a:rect l="l" t="t" r="r" b="b"/>
              <a:pathLst>
                <a:path w="892809" h="324485">
                  <a:moveTo>
                    <a:pt x="0" y="162179"/>
                  </a:moveTo>
                  <a:lnTo>
                    <a:pt x="18891" y="115339"/>
                  </a:lnTo>
                  <a:lnTo>
                    <a:pt x="71885" y="73870"/>
                  </a:lnTo>
                  <a:lnTo>
                    <a:pt x="109445" y="55777"/>
                  </a:lnTo>
                  <a:lnTo>
                    <a:pt x="153460" y="39779"/>
                  </a:lnTo>
                  <a:lnTo>
                    <a:pt x="203240" y="26128"/>
                  </a:lnTo>
                  <a:lnTo>
                    <a:pt x="258094" y="15073"/>
                  </a:lnTo>
                  <a:lnTo>
                    <a:pt x="317332" y="6866"/>
                  </a:lnTo>
                  <a:lnTo>
                    <a:pt x="380265" y="1758"/>
                  </a:lnTo>
                  <a:lnTo>
                    <a:pt x="446202" y="0"/>
                  </a:lnTo>
                  <a:lnTo>
                    <a:pt x="512138" y="1758"/>
                  </a:lnTo>
                  <a:lnTo>
                    <a:pt x="575071" y="6866"/>
                  </a:lnTo>
                  <a:lnTo>
                    <a:pt x="634309" y="15073"/>
                  </a:lnTo>
                  <a:lnTo>
                    <a:pt x="689163" y="26128"/>
                  </a:lnTo>
                  <a:lnTo>
                    <a:pt x="738943" y="39779"/>
                  </a:lnTo>
                  <a:lnTo>
                    <a:pt x="782958" y="55777"/>
                  </a:lnTo>
                  <a:lnTo>
                    <a:pt x="820518" y="73870"/>
                  </a:lnTo>
                  <a:lnTo>
                    <a:pt x="873512" y="115339"/>
                  </a:lnTo>
                  <a:lnTo>
                    <a:pt x="892404" y="162179"/>
                  </a:lnTo>
                  <a:lnTo>
                    <a:pt x="887566" y="186144"/>
                  </a:lnTo>
                  <a:lnTo>
                    <a:pt x="850932" y="230549"/>
                  </a:lnTo>
                  <a:lnTo>
                    <a:pt x="782958" y="268580"/>
                  </a:lnTo>
                  <a:lnTo>
                    <a:pt x="738943" y="284578"/>
                  </a:lnTo>
                  <a:lnTo>
                    <a:pt x="689163" y="298229"/>
                  </a:lnTo>
                  <a:lnTo>
                    <a:pt x="634309" y="309284"/>
                  </a:lnTo>
                  <a:lnTo>
                    <a:pt x="575071" y="317491"/>
                  </a:lnTo>
                  <a:lnTo>
                    <a:pt x="512138" y="322599"/>
                  </a:lnTo>
                  <a:lnTo>
                    <a:pt x="446202" y="324358"/>
                  </a:lnTo>
                  <a:lnTo>
                    <a:pt x="380265" y="322599"/>
                  </a:lnTo>
                  <a:lnTo>
                    <a:pt x="317332" y="317491"/>
                  </a:lnTo>
                  <a:lnTo>
                    <a:pt x="258094" y="309284"/>
                  </a:lnTo>
                  <a:lnTo>
                    <a:pt x="203240" y="298229"/>
                  </a:lnTo>
                  <a:lnTo>
                    <a:pt x="153460" y="284578"/>
                  </a:lnTo>
                  <a:lnTo>
                    <a:pt x="109445" y="268580"/>
                  </a:lnTo>
                  <a:lnTo>
                    <a:pt x="71885" y="250487"/>
                  </a:lnTo>
                  <a:lnTo>
                    <a:pt x="18891" y="209018"/>
                  </a:lnTo>
                  <a:lnTo>
                    <a:pt x="0" y="162179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7" name="object 107"/>
          <p:cNvSpPr txBox="1"/>
          <p:nvPr/>
        </p:nvSpPr>
        <p:spPr>
          <a:xfrm>
            <a:off x="5937931" y="2315971"/>
            <a:ext cx="156781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1196975" algn="l"/>
              </a:tabLst>
            </a:pPr>
            <a:r>
              <a:rPr sz="1200" spc="-5" dirty="0">
                <a:latin typeface="Arial"/>
                <a:cs typeface="Arial"/>
              </a:rPr>
              <a:t>1</a:t>
            </a:r>
            <a:r>
              <a:rPr sz="1200" dirty="0">
                <a:latin typeface="Arial"/>
                <a:cs typeface="Arial"/>
              </a:rPr>
              <a:t>,</a:t>
            </a:r>
            <a:r>
              <a:rPr sz="1200" spc="-95" dirty="0">
                <a:latin typeface="Arial"/>
                <a:cs typeface="Arial"/>
              </a:rPr>
              <a:t>1</a:t>
            </a:r>
            <a:r>
              <a:rPr sz="1200" dirty="0">
                <a:latin typeface="Arial"/>
                <a:cs typeface="Arial"/>
              </a:rPr>
              <a:t>1	</a:t>
            </a:r>
            <a:r>
              <a:rPr spc="-7" baseline="2314" dirty="0">
                <a:latin typeface="Arial"/>
                <a:cs typeface="Arial"/>
              </a:rPr>
              <a:t>1</a:t>
            </a:r>
            <a:r>
              <a:rPr baseline="2314" dirty="0">
                <a:latin typeface="Arial"/>
                <a:cs typeface="Arial"/>
              </a:rPr>
              <a:t>,</a:t>
            </a:r>
            <a:r>
              <a:rPr spc="-142" baseline="2314" dirty="0">
                <a:latin typeface="Arial"/>
                <a:cs typeface="Arial"/>
              </a:rPr>
              <a:t>11</a:t>
            </a:r>
            <a:r>
              <a:rPr baseline="2314" dirty="0">
                <a:latin typeface="Arial"/>
                <a:cs typeface="Arial"/>
              </a:rPr>
              <a:t>1</a:t>
            </a:r>
            <a:endParaRPr baseline="2314">
              <a:latin typeface="Arial"/>
              <a:cs typeface="Arial"/>
            </a:endParaRPr>
          </a:p>
        </p:txBody>
      </p:sp>
      <p:grpSp>
        <p:nvGrpSpPr>
          <p:cNvPr id="108" name="object 108"/>
          <p:cNvGrpSpPr/>
          <p:nvPr/>
        </p:nvGrpSpPr>
        <p:grpSpPr>
          <a:xfrm>
            <a:off x="5070991" y="2917532"/>
            <a:ext cx="1015365" cy="329565"/>
            <a:chOff x="5070989" y="2917530"/>
            <a:chExt cx="1015365" cy="329565"/>
          </a:xfrm>
        </p:grpSpPr>
        <p:sp>
          <p:nvSpPr>
            <p:cNvPr id="109" name="object 109"/>
            <p:cNvSpPr/>
            <p:nvPr/>
          </p:nvSpPr>
          <p:spPr>
            <a:xfrm>
              <a:off x="5080514" y="2927055"/>
              <a:ext cx="996315" cy="310515"/>
            </a:xfrm>
            <a:custGeom>
              <a:avLst/>
              <a:gdLst/>
              <a:ahLst/>
              <a:cxnLst/>
              <a:rect l="l" t="t" r="r" b="b"/>
              <a:pathLst>
                <a:path w="996314" h="310514">
                  <a:moveTo>
                    <a:pt x="498050" y="0"/>
                  </a:moveTo>
                  <a:lnTo>
                    <a:pt x="430468" y="1415"/>
                  </a:lnTo>
                  <a:lnTo>
                    <a:pt x="365648" y="5539"/>
                  </a:lnTo>
                  <a:lnTo>
                    <a:pt x="304186" y="12186"/>
                  </a:lnTo>
                  <a:lnTo>
                    <a:pt x="246674" y="21171"/>
                  </a:lnTo>
                  <a:lnTo>
                    <a:pt x="193706" y="32311"/>
                  </a:lnTo>
                  <a:lnTo>
                    <a:pt x="145875" y="45419"/>
                  </a:lnTo>
                  <a:lnTo>
                    <a:pt x="103774" y="60311"/>
                  </a:lnTo>
                  <a:lnTo>
                    <a:pt x="67998" y="76803"/>
                  </a:lnTo>
                  <a:lnTo>
                    <a:pt x="17790" y="113847"/>
                  </a:lnTo>
                  <a:lnTo>
                    <a:pt x="0" y="155070"/>
                  </a:lnTo>
                  <a:lnTo>
                    <a:pt x="4546" y="176113"/>
                  </a:lnTo>
                  <a:lnTo>
                    <a:pt x="39139" y="215431"/>
                  </a:lnTo>
                  <a:lnTo>
                    <a:pt x="103774" y="249830"/>
                  </a:lnTo>
                  <a:lnTo>
                    <a:pt x="145875" y="264722"/>
                  </a:lnTo>
                  <a:lnTo>
                    <a:pt x="193706" y="277830"/>
                  </a:lnTo>
                  <a:lnTo>
                    <a:pt x="246674" y="288970"/>
                  </a:lnTo>
                  <a:lnTo>
                    <a:pt x="304186" y="297955"/>
                  </a:lnTo>
                  <a:lnTo>
                    <a:pt x="365648" y="304602"/>
                  </a:lnTo>
                  <a:lnTo>
                    <a:pt x="430468" y="308726"/>
                  </a:lnTo>
                  <a:lnTo>
                    <a:pt x="498050" y="310141"/>
                  </a:lnTo>
                  <a:lnTo>
                    <a:pt x="565633" y="308726"/>
                  </a:lnTo>
                  <a:lnTo>
                    <a:pt x="630452" y="304602"/>
                  </a:lnTo>
                  <a:lnTo>
                    <a:pt x="691914" y="297955"/>
                  </a:lnTo>
                  <a:lnTo>
                    <a:pt x="749426" y="288970"/>
                  </a:lnTo>
                  <a:lnTo>
                    <a:pt x="802394" y="277830"/>
                  </a:lnTo>
                  <a:lnTo>
                    <a:pt x="850225" y="264722"/>
                  </a:lnTo>
                  <a:lnTo>
                    <a:pt x="892326" y="249830"/>
                  </a:lnTo>
                  <a:lnTo>
                    <a:pt x="928103" y="233338"/>
                  </a:lnTo>
                  <a:lnTo>
                    <a:pt x="978310" y="196294"/>
                  </a:lnTo>
                  <a:lnTo>
                    <a:pt x="996101" y="155070"/>
                  </a:lnTo>
                  <a:lnTo>
                    <a:pt x="991555" y="134028"/>
                  </a:lnTo>
                  <a:lnTo>
                    <a:pt x="956962" y="94710"/>
                  </a:lnTo>
                  <a:lnTo>
                    <a:pt x="892326" y="60311"/>
                  </a:lnTo>
                  <a:lnTo>
                    <a:pt x="850225" y="45419"/>
                  </a:lnTo>
                  <a:lnTo>
                    <a:pt x="802394" y="32311"/>
                  </a:lnTo>
                  <a:lnTo>
                    <a:pt x="749426" y="21171"/>
                  </a:lnTo>
                  <a:lnTo>
                    <a:pt x="691914" y="12186"/>
                  </a:lnTo>
                  <a:lnTo>
                    <a:pt x="630452" y="5539"/>
                  </a:lnTo>
                  <a:lnTo>
                    <a:pt x="565633" y="1415"/>
                  </a:lnTo>
                  <a:lnTo>
                    <a:pt x="49805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5080514" y="2927055"/>
              <a:ext cx="996315" cy="310515"/>
            </a:xfrm>
            <a:custGeom>
              <a:avLst/>
              <a:gdLst/>
              <a:ahLst/>
              <a:cxnLst/>
              <a:rect l="l" t="t" r="r" b="b"/>
              <a:pathLst>
                <a:path w="996314" h="310514">
                  <a:moveTo>
                    <a:pt x="0" y="155070"/>
                  </a:moveTo>
                  <a:lnTo>
                    <a:pt x="17790" y="113846"/>
                  </a:lnTo>
                  <a:lnTo>
                    <a:pt x="67998" y="76803"/>
                  </a:lnTo>
                  <a:lnTo>
                    <a:pt x="103775" y="60311"/>
                  </a:lnTo>
                  <a:lnTo>
                    <a:pt x="145875" y="45419"/>
                  </a:lnTo>
                  <a:lnTo>
                    <a:pt x="193706" y="32310"/>
                  </a:lnTo>
                  <a:lnTo>
                    <a:pt x="246675" y="21171"/>
                  </a:lnTo>
                  <a:lnTo>
                    <a:pt x="304187" y="12186"/>
                  </a:lnTo>
                  <a:lnTo>
                    <a:pt x="365649" y="5539"/>
                  </a:lnTo>
                  <a:lnTo>
                    <a:pt x="430468" y="1415"/>
                  </a:lnTo>
                  <a:lnTo>
                    <a:pt x="498051" y="0"/>
                  </a:lnTo>
                  <a:lnTo>
                    <a:pt x="565633" y="1415"/>
                  </a:lnTo>
                  <a:lnTo>
                    <a:pt x="630452" y="5539"/>
                  </a:lnTo>
                  <a:lnTo>
                    <a:pt x="691914" y="12186"/>
                  </a:lnTo>
                  <a:lnTo>
                    <a:pt x="749426" y="21171"/>
                  </a:lnTo>
                  <a:lnTo>
                    <a:pt x="802395" y="32310"/>
                  </a:lnTo>
                  <a:lnTo>
                    <a:pt x="850226" y="45419"/>
                  </a:lnTo>
                  <a:lnTo>
                    <a:pt x="892326" y="60311"/>
                  </a:lnTo>
                  <a:lnTo>
                    <a:pt x="928103" y="76803"/>
                  </a:lnTo>
                  <a:lnTo>
                    <a:pt x="978311" y="113846"/>
                  </a:lnTo>
                  <a:lnTo>
                    <a:pt x="996102" y="155070"/>
                  </a:lnTo>
                  <a:lnTo>
                    <a:pt x="991555" y="176112"/>
                  </a:lnTo>
                  <a:lnTo>
                    <a:pt x="956962" y="215430"/>
                  </a:lnTo>
                  <a:lnTo>
                    <a:pt x="892326" y="249829"/>
                  </a:lnTo>
                  <a:lnTo>
                    <a:pt x="850226" y="264721"/>
                  </a:lnTo>
                  <a:lnTo>
                    <a:pt x="802395" y="277830"/>
                  </a:lnTo>
                  <a:lnTo>
                    <a:pt x="749426" y="288969"/>
                  </a:lnTo>
                  <a:lnTo>
                    <a:pt x="691914" y="297954"/>
                  </a:lnTo>
                  <a:lnTo>
                    <a:pt x="630452" y="304601"/>
                  </a:lnTo>
                  <a:lnTo>
                    <a:pt x="565633" y="308725"/>
                  </a:lnTo>
                  <a:lnTo>
                    <a:pt x="498051" y="310141"/>
                  </a:lnTo>
                  <a:lnTo>
                    <a:pt x="430468" y="308725"/>
                  </a:lnTo>
                  <a:lnTo>
                    <a:pt x="365649" y="304601"/>
                  </a:lnTo>
                  <a:lnTo>
                    <a:pt x="304187" y="297954"/>
                  </a:lnTo>
                  <a:lnTo>
                    <a:pt x="246675" y="288969"/>
                  </a:lnTo>
                  <a:lnTo>
                    <a:pt x="193706" y="277830"/>
                  </a:lnTo>
                  <a:lnTo>
                    <a:pt x="145875" y="264721"/>
                  </a:lnTo>
                  <a:lnTo>
                    <a:pt x="103775" y="249829"/>
                  </a:lnTo>
                  <a:lnTo>
                    <a:pt x="67998" y="233337"/>
                  </a:lnTo>
                  <a:lnTo>
                    <a:pt x="17790" y="196294"/>
                  </a:lnTo>
                  <a:lnTo>
                    <a:pt x="0" y="15507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1" name="object 111"/>
          <p:cNvSpPr txBox="1"/>
          <p:nvPr/>
        </p:nvSpPr>
        <p:spPr>
          <a:xfrm>
            <a:off x="5351043" y="2977388"/>
            <a:ext cx="45593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5" dirty="0">
                <a:latin typeface="Arial"/>
                <a:cs typeface="Arial"/>
              </a:rPr>
              <a:t>1</a:t>
            </a:r>
            <a:r>
              <a:rPr sz="1200" dirty="0">
                <a:latin typeface="Arial"/>
                <a:cs typeface="Arial"/>
              </a:rPr>
              <a:t>,</a:t>
            </a:r>
            <a:r>
              <a:rPr sz="1200" spc="-95" dirty="0">
                <a:latin typeface="Arial"/>
                <a:cs typeface="Arial"/>
              </a:rPr>
              <a:t>111</a:t>
            </a:r>
            <a:r>
              <a:rPr sz="1200" dirty="0">
                <a:latin typeface="Arial"/>
                <a:cs typeface="Arial"/>
              </a:rPr>
              <a:t>1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112" name="object 112"/>
          <p:cNvGrpSpPr/>
          <p:nvPr/>
        </p:nvGrpSpPr>
        <p:grpSpPr>
          <a:xfrm>
            <a:off x="6024143" y="3607675"/>
            <a:ext cx="628650" cy="329565"/>
            <a:chOff x="6024143" y="3607673"/>
            <a:chExt cx="628650" cy="329565"/>
          </a:xfrm>
        </p:grpSpPr>
        <p:sp>
          <p:nvSpPr>
            <p:cNvPr id="113" name="object 113"/>
            <p:cNvSpPr/>
            <p:nvPr/>
          </p:nvSpPr>
          <p:spPr>
            <a:xfrm>
              <a:off x="6033668" y="3617198"/>
              <a:ext cx="609600" cy="310515"/>
            </a:xfrm>
            <a:custGeom>
              <a:avLst/>
              <a:gdLst/>
              <a:ahLst/>
              <a:cxnLst/>
              <a:rect l="l" t="t" r="r" b="b"/>
              <a:pathLst>
                <a:path w="609600" h="310514">
                  <a:moveTo>
                    <a:pt x="304664" y="0"/>
                  </a:moveTo>
                  <a:lnTo>
                    <a:pt x="243263" y="3150"/>
                  </a:lnTo>
                  <a:lnTo>
                    <a:pt x="186075" y="12186"/>
                  </a:lnTo>
                  <a:lnTo>
                    <a:pt x="134323" y="26483"/>
                  </a:lnTo>
                  <a:lnTo>
                    <a:pt x="89234" y="45419"/>
                  </a:lnTo>
                  <a:lnTo>
                    <a:pt x="52031" y="68369"/>
                  </a:lnTo>
                  <a:lnTo>
                    <a:pt x="23942" y="94710"/>
                  </a:lnTo>
                  <a:lnTo>
                    <a:pt x="0" y="155070"/>
                  </a:lnTo>
                  <a:lnTo>
                    <a:pt x="6189" y="186322"/>
                  </a:lnTo>
                  <a:lnTo>
                    <a:pt x="52031" y="241772"/>
                  </a:lnTo>
                  <a:lnTo>
                    <a:pt x="89234" y="264722"/>
                  </a:lnTo>
                  <a:lnTo>
                    <a:pt x="134323" y="283657"/>
                  </a:lnTo>
                  <a:lnTo>
                    <a:pt x="186075" y="297955"/>
                  </a:lnTo>
                  <a:lnTo>
                    <a:pt x="243263" y="306991"/>
                  </a:lnTo>
                  <a:lnTo>
                    <a:pt x="304664" y="310141"/>
                  </a:lnTo>
                  <a:lnTo>
                    <a:pt x="366064" y="306991"/>
                  </a:lnTo>
                  <a:lnTo>
                    <a:pt x="423253" y="297955"/>
                  </a:lnTo>
                  <a:lnTo>
                    <a:pt x="475005" y="283657"/>
                  </a:lnTo>
                  <a:lnTo>
                    <a:pt x="520095" y="264722"/>
                  </a:lnTo>
                  <a:lnTo>
                    <a:pt x="557297" y="241772"/>
                  </a:lnTo>
                  <a:lnTo>
                    <a:pt x="585387" y="215431"/>
                  </a:lnTo>
                  <a:lnTo>
                    <a:pt x="609329" y="155070"/>
                  </a:lnTo>
                  <a:lnTo>
                    <a:pt x="603139" y="123818"/>
                  </a:lnTo>
                  <a:lnTo>
                    <a:pt x="557297" y="68369"/>
                  </a:lnTo>
                  <a:lnTo>
                    <a:pt x="520095" y="45419"/>
                  </a:lnTo>
                  <a:lnTo>
                    <a:pt x="475005" y="26483"/>
                  </a:lnTo>
                  <a:lnTo>
                    <a:pt x="423253" y="12186"/>
                  </a:lnTo>
                  <a:lnTo>
                    <a:pt x="366064" y="3150"/>
                  </a:lnTo>
                  <a:lnTo>
                    <a:pt x="304664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6033668" y="3617198"/>
              <a:ext cx="609600" cy="310515"/>
            </a:xfrm>
            <a:custGeom>
              <a:avLst/>
              <a:gdLst/>
              <a:ahLst/>
              <a:cxnLst/>
              <a:rect l="l" t="t" r="r" b="b"/>
              <a:pathLst>
                <a:path w="609600" h="310514">
                  <a:moveTo>
                    <a:pt x="0" y="155070"/>
                  </a:moveTo>
                  <a:lnTo>
                    <a:pt x="23942" y="94710"/>
                  </a:lnTo>
                  <a:lnTo>
                    <a:pt x="52032" y="68369"/>
                  </a:lnTo>
                  <a:lnTo>
                    <a:pt x="89234" y="45419"/>
                  </a:lnTo>
                  <a:lnTo>
                    <a:pt x="134323" y="26483"/>
                  </a:lnTo>
                  <a:lnTo>
                    <a:pt x="186075" y="12186"/>
                  </a:lnTo>
                  <a:lnTo>
                    <a:pt x="243264" y="3150"/>
                  </a:lnTo>
                  <a:lnTo>
                    <a:pt x="304665" y="0"/>
                  </a:lnTo>
                  <a:lnTo>
                    <a:pt x="366065" y="3150"/>
                  </a:lnTo>
                  <a:lnTo>
                    <a:pt x="423254" y="12186"/>
                  </a:lnTo>
                  <a:lnTo>
                    <a:pt x="475006" y="26483"/>
                  </a:lnTo>
                  <a:lnTo>
                    <a:pt x="520095" y="45419"/>
                  </a:lnTo>
                  <a:lnTo>
                    <a:pt x="557298" y="68369"/>
                  </a:lnTo>
                  <a:lnTo>
                    <a:pt x="585387" y="94710"/>
                  </a:lnTo>
                  <a:lnTo>
                    <a:pt x="609330" y="155070"/>
                  </a:lnTo>
                  <a:lnTo>
                    <a:pt x="603140" y="186322"/>
                  </a:lnTo>
                  <a:lnTo>
                    <a:pt x="557298" y="241771"/>
                  </a:lnTo>
                  <a:lnTo>
                    <a:pt x="520095" y="264721"/>
                  </a:lnTo>
                  <a:lnTo>
                    <a:pt x="475006" y="283657"/>
                  </a:lnTo>
                  <a:lnTo>
                    <a:pt x="423254" y="297954"/>
                  </a:lnTo>
                  <a:lnTo>
                    <a:pt x="366065" y="306990"/>
                  </a:lnTo>
                  <a:lnTo>
                    <a:pt x="304665" y="310141"/>
                  </a:lnTo>
                  <a:lnTo>
                    <a:pt x="243264" y="306990"/>
                  </a:lnTo>
                  <a:lnTo>
                    <a:pt x="186075" y="297954"/>
                  </a:lnTo>
                  <a:lnTo>
                    <a:pt x="134323" y="283657"/>
                  </a:lnTo>
                  <a:lnTo>
                    <a:pt x="89234" y="264721"/>
                  </a:lnTo>
                  <a:lnTo>
                    <a:pt x="52032" y="241771"/>
                  </a:lnTo>
                  <a:lnTo>
                    <a:pt x="23942" y="215430"/>
                  </a:lnTo>
                  <a:lnTo>
                    <a:pt x="0" y="15507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5" name="object 115"/>
          <p:cNvSpPr txBox="1"/>
          <p:nvPr/>
        </p:nvSpPr>
        <p:spPr>
          <a:xfrm>
            <a:off x="6220063" y="3669283"/>
            <a:ext cx="23749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5" dirty="0">
                <a:latin typeface="Arial"/>
                <a:cs typeface="Arial"/>
              </a:rPr>
              <a:t>1</a:t>
            </a:r>
            <a:r>
              <a:rPr sz="1200" dirty="0">
                <a:latin typeface="Arial"/>
                <a:cs typeface="Arial"/>
              </a:rPr>
              <a:t>,1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116" name="object 116"/>
          <p:cNvGrpSpPr/>
          <p:nvPr/>
        </p:nvGrpSpPr>
        <p:grpSpPr>
          <a:xfrm>
            <a:off x="6881118" y="3607675"/>
            <a:ext cx="628650" cy="329565"/>
            <a:chOff x="6881118" y="3607673"/>
            <a:chExt cx="628650" cy="329565"/>
          </a:xfrm>
        </p:grpSpPr>
        <p:sp>
          <p:nvSpPr>
            <p:cNvPr id="117" name="object 117"/>
            <p:cNvSpPr/>
            <p:nvPr/>
          </p:nvSpPr>
          <p:spPr>
            <a:xfrm>
              <a:off x="6890643" y="3617198"/>
              <a:ext cx="609600" cy="310515"/>
            </a:xfrm>
            <a:custGeom>
              <a:avLst/>
              <a:gdLst/>
              <a:ahLst/>
              <a:cxnLst/>
              <a:rect l="l" t="t" r="r" b="b"/>
              <a:pathLst>
                <a:path w="609600" h="310514">
                  <a:moveTo>
                    <a:pt x="304665" y="0"/>
                  </a:moveTo>
                  <a:lnTo>
                    <a:pt x="243264" y="3150"/>
                  </a:lnTo>
                  <a:lnTo>
                    <a:pt x="186075" y="12186"/>
                  </a:lnTo>
                  <a:lnTo>
                    <a:pt x="134323" y="26483"/>
                  </a:lnTo>
                  <a:lnTo>
                    <a:pt x="89234" y="45419"/>
                  </a:lnTo>
                  <a:lnTo>
                    <a:pt x="52031" y="68369"/>
                  </a:lnTo>
                  <a:lnTo>
                    <a:pt x="23942" y="94710"/>
                  </a:lnTo>
                  <a:lnTo>
                    <a:pt x="0" y="155070"/>
                  </a:lnTo>
                  <a:lnTo>
                    <a:pt x="6189" y="186322"/>
                  </a:lnTo>
                  <a:lnTo>
                    <a:pt x="52031" y="241772"/>
                  </a:lnTo>
                  <a:lnTo>
                    <a:pt x="89234" y="264722"/>
                  </a:lnTo>
                  <a:lnTo>
                    <a:pt x="134323" y="283657"/>
                  </a:lnTo>
                  <a:lnTo>
                    <a:pt x="186075" y="297955"/>
                  </a:lnTo>
                  <a:lnTo>
                    <a:pt x="243264" y="306991"/>
                  </a:lnTo>
                  <a:lnTo>
                    <a:pt x="304665" y="310141"/>
                  </a:lnTo>
                  <a:lnTo>
                    <a:pt x="366066" y="306991"/>
                  </a:lnTo>
                  <a:lnTo>
                    <a:pt x="423255" y="297955"/>
                  </a:lnTo>
                  <a:lnTo>
                    <a:pt x="475006" y="283657"/>
                  </a:lnTo>
                  <a:lnTo>
                    <a:pt x="520096" y="264722"/>
                  </a:lnTo>
                  <a:lnTo>
                    <a:pt x="557298" y="241772"/>
                  </a:lnTo>
                  <a:lnTo>
                    <a:pt x="585388" y="215431"/>
                  </a:lnTo>
                  <a:lnTo>
                    <a:pt x="609330" y="155070"/>
                  </a:lnTo>
                  <a:lnTo>
                    <a:pt x="603141" y="123818"/>
                  </a:lnTo>
                  <a:lnTo>
                    <a:pt x="557298" y="68369"/>
                  </a:lnTo>
                  <a:lnTo>
                    <a:pt x="520096" y="45419"/>
                  </a:lnTo>
                  <a:lnTo>
                    <a:pt x="475006" y="26483"/>
                  </a:lnTo>
                  <a:lnTo>
                    <a:pt x="423255" y="12186"/>
                  </a:lnTo>
                  <a:lnTo>
                    <a:pt x="366066" y="3150"/>
                  </a:lnTo>
                  <a:lnTo>
                    <a:pt x="304665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6890643" y="3617198"/>
              <a:ext cx="609600" cy="310515"/>
            </a:xfrm>
            <a:custGeom>
              <a:avLst/>
              <a:gdLst/>
              <a:ahLst/>
              <a:cxnLst/>
              <a:rect l="l" t="t" r="r" b="b"/>
              <a:pathLst>
                <a:path w="609600" h="310514">
                  <a:moveTo>
                    <a:pt x="0" y="155070"/>
                  </a:moveTo>
                  <a:lnTo>
                    <a:pt x="23942" y="94710"/>
                  </a:lnTo>
                  <a:lnTo>
                    <a:pt x="52032" y="68369"/>
                  </a:lnTo>
                  <a:lnTo>
                    <a:pt x="89234" y="45419"/>
                  </a:lnTo>
                  <a:lnTo>
                    <a:pt x="134324" y="26483"/>
                  </a:lnTo>
                  <a:lnTo>
                    <a:pt x="186075" y="12186"/>
                  </a:lnTo>
                  <a:lnTo>
                    <a:pt x="243264" y="3150"/>
                  </a:lnTo>
                  <a:lnTo>
                    <a:pt x="304665" y="0"/>
                  </a:lnTo>
                  <a:lnTo>
                    <a:pt x="366066" y="3150"/>
                  </a:lnTo>
                  <a:lnTo>
                    <a:pt x="423255" y="12186"/>
                  </a:lnTo>
                  <a:lnTo>
                    <a:pt x="475006" y="26483"/>
                  </a:lnTo>
                  <a:lnTo>
                    <a:pt x="520096" y="45419"/>
                  </a:lnTo>
                  <a:lnTo>
                    <a:pt x="557298" y="68369"/>
                  </a:lnTo>
                  <a:lnTo>
                    <a:pt x="585388" y="94710"/>
                  </a:lnTo>
                  <a:lnTo>
                    <a:pt x="609331" y="155070"/>
                  </a:lnTo>
                  <a:lnTo>
                    <a:pt x="603141" y="186322"/>
                  </a:lnTo>
                  <a:lnTo>
                    <a:pt x="557298" y="241771"/>
                  </a:lnTo>
                  <a:lnTo>
                    <a:pt x="520096" y="264721"/>
                  </a:lnTo>
                  <a:lnTo>
                    <a:pt x="475006" y="283657"/>
                  </a:lnTo>
                  <a:lnTo>
                    <a:pt x="423255" y="297954"/>
                  </a:lnTo>
                  <a:lnTo>
                    <a:pt x="366066" y="306990"/>
                  </a:lnTo>
                  <a:lnTo>
                    <a:pt x="304665" y="310141"/>
                  </a:lnTo>
                  <a:lnTo>
                    <a:pt x="243264" y="306990"/>
                  </a:lnTo>
                  <a:lnTo>
                    <a:pt x="186075" y="297954"/>
                  </a:lnTo>
                  <a:lnTo>
                    <a:pt x="134324" y="283657"/>
                  </a:lnTo>
                  <a:lnTo>
                    <a:pt x="89234" y="264721"/>
                  </a:lnTo>
                  <a:lnTo>
                    <a:pt x="52032" y="241771"/>
                  </a:lnTo>
                  <a:lnTo>
                    <a:pt x="23942" y="215430"/>
                  </a:lnTo>
                  <a:lnTo>
                    <a:pt x="0" y="15507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9" name="object 119"/>
          <p:cNvSpPr txBox="1"/>
          <p:nvPr/>
        </p:nvSpPr>
        <p:spPr>
          <a:xfrm>
            <a:off x="7077040" y="3669283"/>
            <a:ext cx="23749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5" dirty="0">
                <a:latin typeface="Arial"/>
                <a:cs typeface="Arial"/>
              </a:rPr>
              <a:t>1</a:t>
            </a:r>
            <a:r>
              <a:rPr sz="1200" dirty="0">
                <a:latin typeface="Arial"/>
                <a:cs typeface="Arial"/>
              </a:rPr>
              <a:t>,1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120" name="object 120"/>
          <p:cNvGrpSpPr/>
          <p:nvPr/>
        </p:nvGrpSpPr>
        <p:grpSpPr>
          <a:xfrm>
            <a:off x="7545041" y="2930487"/>
            <a:ext cx="864869" cy="343535"/>
            <a:chOff x="7545039" y="2930485"/>
            <a:chExt cx="864869" cy="343535"/>
          </a:xfrm>
        </p:grpSpPr>
        <p:sp>
          <p:nvSpPr>
            <p:cNvPr id="121" name="object 121"/>
            <p:cNvSpPr/>
            <p:nvPr/>
          </p:nvSpPr>
          <p:spPr>
            <a:xfrm>
              <a:off x="7554564" y="2940010"/>
              <a:ext cx="845819" cy="324485"/>
            </a:xfrm>
            <a:custGeom>
              <a:avLst/>
              <a:gdLst/>
              <a:ahLst/>
              <a:cxnLst/>
              <a:rect l="l" t="t" r="r" b="b"/>
              <a:pathLst>
                <a:path w="845820" h="324485">
                  <a:moveTo>
                    <a:pt x="422699" y="0"/>
                  </a:moveTo>
                  <a:lnTo>
                    <a:pt x="354135" y="2122"/>
                  </a:lnTo>
                  <a:lnTo>
                    <a:pt x="289093" y="8268"/>
                  </a:lnTo>
                  <a:lnTo>
                    <a:pt x="228444" y="18102"/>
                  </a:lnTo>
                  <a:lnTo>
                    <a:pt x="173058" y="31291"/>
                  </a:lnTo>
                  <a:lnTo>
                    <a:pt x="123805" y="47501"/>
                  </a:lnTo>
                  <a:lnTo>
                    <a:pt x="81556" y="66398"/>
                  </a:lnTo>
                  <a:lnTo>
                    <a:pt x="47180" y="87649"/>
                  </a:lnTo>
                  <a:lnTo>
                    <a:pt x="5532" y="135873"/>
                  </a:lnTo>
                  <a:lnTo>
                    <a:pt x="0" y="162180"/>
                  </a:lnTo>
                  <a:lnTo>
                    <a:pt x="5532" y="188486"/>
                  </a:lnTo>
                  <a:lnTo>
                    <a:pt x="47180" y="236710"/>
                  </a:lnTo>
                  <a:lnTo>
                    <a:pt x="81556" y="257961"/>
                  </a:lnTo>
                  <a:lnTo>
                    <a:pt x="123805" y="276858"/>
                  </a:lnTo>
                  <a:lnTo>
                    <a:pt x="173058" y="293068"/>
                  </a:lnTo>
                  <a:lnTo>
                    <a:pt x="228444" y="306257"/>
                  </a:lnTo>
                  <a:lnTo>
                    <a:pt x="289093" y="316091"/>
                  </a:lnTo>
                  <a:lnTo>
                    <a:pt x="354135" y="322236"/>
                  </a:lnTo>
                  <a:lnTo>
                    <a:pt x="422699" y="324359"/>
                  </a:lnTo>
                  <a:lnTo>
                    <a:pt x="491263" y="322236"/>
                  </a:lnTo>
                  <a:lnTo>
                    <a:pt x="556304" y="316091"/>
                  </a:lnTo>
                  <a:lnTo>
                    <a:pt x="616953" y="306257"/>
                  </a:lnTo>
                  <a:lnTo>
                    <a:pt x="672339" y="293068"/>
                  </a:lnTo>
                  <a:lnTo>
                    <a:pt x="721592" y="276858"/>
                  </a:lnTo>
                  <a:lnTo>
                    <a:pt x="763841" y="257961"/>
                  </a:lnTo>
                  <a:lnTo>
                    <a:pt x="798217" y="236710"/>
                  </a:lnTo>
                  <a:lnTo>
                    <a:pt x="839865" y="188486"/>
                  </a:lnTo>
                  <a:lnTo>
                    <a:pt x="845398" y="162180"/>
                  </a:lnTo>
                  <a:lnTo>
                    <a:pt x="839865" y="135873"/>
                  </a:lnTo>
                  <a:lnTo>
                    <a:pt x="798217" y="87649"/>
                  </a:lnTo>
                  <a:lnTo>
                    <a:pt x="763841" y="66398"/>
                  </a:lnTo>
                  <a:lnTo>
                    <a:pt x="721592" y="47501"/>
                  </a:lnTo>
                  <a:lnTo>
                    <a:pt x="672339" y="31291"/>
                  </a:lnTo>
                  <a:lnTo>
                    <a:pt x="616953" y="18102"/>
                  </a:lnTo>
                  <a:lnTo>
                    <a:pt x="556304" y="8268"/>
                  </a:lnTo>
                  <a:lnTo>
                    <a:pt x="491263" y="2122"/>
                  </a:lnTo>
                  <a:lnTo>
                    <a:pt x="422699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7554564" y="2940010"/>
              <a:ext cx="845819" cy="324485"/>
            </a:xfrm>
            <a:custGeom>
              <a:avLst/>
              <a:gdLst/>
              <a:ahLst/>
              <a:cxnLst/>
              <a:rect l="l" t="t" r="r" b="b"/>
              <a:pathLst>
                <a:path w="845820" h="324485">
                  <a:moveTo>
                    <a:pt x="0" y="162179"/>
                  </a:moveTo>
                  <a:lnTo>
                    <a:pt x="21549" y="110918"/>
                  </a:lnTo>
                  <a:lnTo>
                    <a:pt x="81556" y="66398"/>
                  </a:lnTo>
                  <a:lnTo>
                    <a:pt x="123805" y="47501"/>
                  </a:lnTo>
                  <a:lnTo>
                    <a:pt x="173058" y="31291"/>
                  </a:lnTo>
                  <a:lnTo>
                    <a:pt x="228444" y="18102"/>
                  </a:lnTo>
                  <a:lnTo>
                    <a:pt x="289093" y="8268"/>
                  </a:lnTo>
                  <a:lnTo>
                    <a:pt x="354135" y="2122"/>
                  </a:lnTo>
                  <a:lnTo>
                    <a:pt x="422699" y="0"/>
                  </a:lnTo>
                  <a:lnTo>
                    <a:pt x="491262" y="2122"/>
                  </a:lnTo>
                  <a:lnTo>
                    <a:pt x="556304" y="8268"/>
                  </a:lnTo>
                  <a:lnTo>
                    <a:pt x="616953" y="18102"/>
                  </a:lnTo>
                  <a:lnTo>
                    <a:pt x="672339" y="31291"/>
                  </a:lnTo>
                  <a:lnTo>
                    <a:pt x="721592" y="47501"/>
                  </a:lnTo>
                  <a:lnTo>
                    <a:pt x="763841" y="66398"/>
                  </a:lnTo>
                  <a:lnTo>
                    <a:pt x="798217" y="87648"/>
                  </a:lnTo>
                  <a:lnTo>
                    <a:pt x="839865" y="135873"/>
                  </a:lnTo>
                  <a:lnTo>
                    <a:pt x="845398" y="162179"/>
                  </a:lnTo>
                  <a:lnTo>
                    <a:pt x="839865" y="188485"/>
                  </a:lnTo>
                  <a:lnTo>
                    <a:pt x="798217" y="236710"/>
                  </a:lnTo>
                  <a:lnTo>
                    <a:pt x="763841" y="257960"/>
                  </a:lnTo>
                  <a:lnTo>
                    <a:pt x="721592" y="276857"/>
                  </a:lnTo>
                  <a:lnTo>
                    <a:pt x="672339" y="293067"/>
                  </a:lnTo>
                  <a:lnTo>
                    <a:pt x="616953" y="306256"/>
                  </a:lnTo>
                  <a:lnTo>
                    <a:pt x="556304" y="316090"/>
                  </a:lnTo>
                  <a:lnTo>
                    <a:pt x="491262" y="322236"/>
                  </a:lnTo>
                  <a:lnTo>
                    <a:pt x="422699" y="324359"/>
                  </a:lnTo>
                  <a:lnTo>
                    <a:pt x="354135" y="322236"/>
                  </a:lnTo>
                  <a:lnTo>
                    <a:pt x="289093" y="316090"/>
                  </a:lnTo>
                  <a:lnTo>
                    <a:pt x="228444" y="306256"/>
                  </a:lnTo>
                  <a:lnTo>
                    <a:pt x="173058" y="293067"/>
                  </a:lnTo>
                  <a:lnTo>
                    <a:pt x="123805" y="276857"/>
                  </a:lnTo>
                  <a:lnTo>
                    <a:pt x="81556" y="257960"/>
                  </a:lnTo>
                  <a:lnTo>
                    <a:pt x="47180" y="236710"/>
                  </a:lnTo>
                  <a:lnTo>
                    <a:pt x="5532" y="188485"/>
                  </a:lnTo>
                  <a:lnTo>
                    <a:pt x="0" y="162179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3" name="object 123"/>
          <p:cNvSpPr txBox="1"/>
          <p:nvPr/>
        </p:nvSpPr>
        <p:spPr>
          <a:xfrm>
            <a:off x="7786162" y="2998723"/>
            <a:ext cx="38290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5" dirty="0">
                <a:latin typeface="Arial"/>
                <a:cs typeface="Arial"/>
              </a:rPr>
              <a:t>1</a:t>
            </a:r>
            <a:r>
              <a:rPr sz="1200" dirty="0">
                <a:latin typeface="Arial"/>
                <a:cs typeface="Arial"/>
              </a:rPr>
              <a:t>,</a:t>
            </a:r>
            <a:r>
              <a:rPr sz="1200" spc="-95" dirty="0">
                <a:latin typeface="Arial"/>
                <a:cs typeface="Arial"/>
              </a:rPr>
              <a:t>11</a:t>
            </a:r>
            <a:r>
              <a:rPr sz="1200" dirty="0">
                <a:latin typeface="Arial"/>
                <a:cs typeface="Arial"/>
              </a:rPr>
              <a:t>1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124" name="object 124"/>
          <p:cNvGrpSpPr/>
          <p:nvPr/>
        </p:nvGrpSpPr>
        <p:grpSpPr>
          <a:xfrm>
            <a:off x="5564279" y="2397762"/>
            <a:ext cx="2427605" cy="1279525"/>
            <a:chOff x="5564277" y="2397760"/>
            <a:chExt cx="2427605" cy="1279525"/>
          </a:xfrm>
        </p:grpSpPr>
        <p:sp>
          <p:nvSpPr>
            <p:cNvPr id="125" name="object 125"/>
            <p:cNvSpPr/>
            <p:nvPr/>
          </p:nvSpPr>
          <p:spPr>
            <a:xfrm>
              <a:off x="5578565" y="2526668"/>
              <a:ext cx="245110" cy="400685"/>
            </a:xfrm>
            <a:custGeom>
              <a:avLst/>
              <a:gdLst/>
              <a:ahLst/>
              <a:cxnLst/>
              <a:rect l="l" t="t" r="r" b="b"/>
              <a:pathLst>
                <a:path w="245110" h="400685">
                  <a:moveTo>
                    <a:pt x="244744" y="0"/>
                  </a:moveTo>
                  <a:lnTo>
                    <a:pt x="0" y="400386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5578565" y="3237196"/>
              <a:ext cx="544830" cy="425450"/>
            </a:xfrm>
            <a:custGeom>
              <a:avLst/>
              <a:gdLst/>
              <a:ahLst/>
              <a:cxnLst/>
              <a:rect l="l" t="t" r="r" b="b"/>
              <a:pathLst>
                <a:path w="544829" h="425450">
                  <a:moveTo>
                    <a:pt x="0" y="0"/>
                  </a:moveTo>
                  <a:lnTo>
                    <a:pt x="544337" y="425421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6480465" y="2412047"/>
              <a:ext cx="387350" cy="3175"/>
            </a:xfrm>
            <a:custGeom>
              <a:avLst/>
              <a:gdLst/>
              <a:ahLst/>
              <a:cxnLst/>
              <a:rect l="l" t="t" r="r" b="b"/>
              <a:pathLst>
                <a:path w="387350" h="3175">
                  <a:moveTo>
                    <a:pt x="386936" y="0"/>
                  </a:moveTo>
                  <a:lnTo>
                    <a:pt x="0" y="2937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7629115" y="2526725"/>
              <a:ext cx="348615" cy="413384"/>
            </a:xfrm>
            <a:custGeom>
              <a:avLst/>
              <a:gdLst/>
              <a:ahLst/>
              <a:cxnLst/>
              <a:rect l="l" t="t" r="r" b="b"/>
              <a:pathLst>
                <a:path w="348615" h="413385">
                  <a:moveTo>
                    <a:pt x="348148" y="413285"/>
                  </a:moveTo>
                  <a:lnTo>
                    <a:pt x="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5930740" y="2526726"/>
              <a:ext cx="1067435" cy="445770"/>
            </a:xfrm>
            <a:custGeom>
              <a:avLst/>
              <a:gdLst/>
              <a:ahLst/>
              <a:cxnLst/>
              <a:rect l="l" t="t" r="r" b="b"/>
              <a:pathLst>
                <a:path w="1067434" h="445769">
                  <a:moveTo>
                    <a:pt x="0" y="445748"/>
                  </a:moveTo>
                  <a:lnTo>
                    <a:pt x="1067352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6076615" y="3082125"/>
              <a:ext cx="1478280" cy="20320"/>
            </a:xfrm>
            <a:custGeom>
              <a:avLst/>
              <a:gdLst/>
              <a:ahLst/>
              <a:cxnLst/>
              <a:rect l="l" t="t" r="r" b="b"/>
              <a:pathLst>
                <a:path w="1478279" h="20319">
                  <a:moveTo>
                    <a:pt x="1477949" y="20064"/>
                  </a:moveTo>
                  <a:lnTo>
                    <a:pt x="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7410740" y="3264370"/>
              <a:ext cx="567055" cy="398780"/>
            </a:xfrm>
            <a:custGeom>
              <a:avLst/>
              <a:gdLst/>
              <a:ahLst/>
              <a:cxnLst/>
              <a:rect l="l" t="t" r="r" b="b"/>
              <a:pathLst>
                <a:path w="567054" h="398779">
                  <a:moveTo>
                    <a:pt x="0" y="398249"/>
                  </a:moveTo>
                  <a:lnTo>
                    <a:pt x="566523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2" name="TextBox 131">
            <a:extLst>
              <a:ext uri="{FF2B5EF4-FFF2-40B4-BE49-F238E27FC236}">
                <a16:creationId xmlns:a16="http://schemas.microsoft.com/office/drawing/2014/main" id="{6D929A3E-4C3C-4431-3C9E-7CDD45DD1440}"/>
              </a:ext>
            </a:extLst>
          </p:cNvPr>
          <p:cNvSpPr txBox="1"/>
          <p:nvPr/>
        </p:nvSpPr>
        <p:spPr>
          <a:xfrm>
            <a:off x="979255" y="1262107"/>
            <a:ext cx="612813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300" b="1" spc="-10" dirty="0">
                <a:solidFill>
                  <a:srgbClr val="E66C7D"/>
                </a:solidFill>
              </a:rPr>
              <a:t>Example</a:t>
            </a:r>
            <a:r>
              <a:rPr lang="en-US" sz="2300" b="1" dirty="0">
                <a:solidFill>
                  <a:srgbClr val="E66C7D"/>
                </a:solidFill>
                <a:latin typeface="Calibri"/>
                <a:cs typeface="Calibri"/>
              </a:rPr>
              <a:t> of</a:t>
            </a:r>
            <a:r>
              <a:rPr lang="en-US" sz="2300" b="1" spc="-5" dirty="0">
                <a:solidFill>
                  <a:srgbClr val="E66C7D"/>
                </a:solidFill>
              </a:rPr>
              <a:t> color </a:t>
            </a:r>
            <a:r>
              <a:rPr lang="en-US" sz="2300" b="1" spc="-15" dirty="0">
                <a:solidFill>
                  <a:srgbClr val="E66C7D"/>
                </a:solidFill>
              </a:rPr>
              <a:t>refinement</a:t>
            </a:r>
            <a:r>
              <a:rPr lang="en-US" sz="2300" b="1" spc="-5" dirty="0">
                <a:solidFill>
                  <a:srgbClr val="E66C7D"/>
                </a:solidFill>
              </a:rPr>
              <a:t> </a:t>
            </a:r>
            <a:r>
              <a:rPr lang="en-US" sz="2300" b="1" spc="-10" dirty="0">
                <a:solidFill>
                  <a:srgbClr val="E66C7D"/>
                </a:solidFill>
              </a:rPr>
              <a:t>given</a:t>
            </a:r>
            <a:r>
              <a:rPr lang="en-US" sz="2300" b="1" spc="-5" dirty="0">
                <a:solidFill>
                  <a:srgbClr val="E66C7D"/>
                </a:solidFill>
              </a:rPr>
              <a:t> </a:t>
            </a:r>
            <a:r>
              <a:rPr lang="en-US" sz="2300" b="1" spc="-10" dirty="0">
                <a:solidFill>
                  <a:srgbClr val="E66C7D"/>
                </a:solidFill>
              </a:rPr>
              <a:t>two</a:t>
            </a:r>
            <a:r>
              <a:rPr lang="en-US" sz="2300" b="1" spc="5" dirty="0">
                <a:solidFill>
                  <a:srgbClr val="E66C7D"/>
                </a:solidFill>
              </a:rPr>
              <a:t> </a:t>
            </a:r>
            <a:r>
              <a:rPr lang="en-US" sz="2300" b="1" spc="-20" dirty="0">
                <a:solidFill>
                  <a:srgbClr val="E66C7D"/>
                </a:solidFill>
              </a:rPr>
              <a:t>graphs</a:t>
            </a:r>
            <a:endParaRPr lang="en-AU" sz="2300" dirty="0"/>
          </a:p>
        </p:txBody>
      </p:sp>
      <p:sp>
        <p:nvSpPr>
          <p:cNvPr id="133" name="Title 31">
            <a:extLst>
              <a:ext uri="{FF2B5EF4-FFF2-40B4-BE49-F238E27FC236}">
                <a16:creationId xmlns:a16="http://schemas.microsoft.com/office/drawing/2014/main" id="{8A722CFB-EAEE-DB26-51F5-F7C8CE1D7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260604"/>
            <a:ext cx="7886700" cy="707886"/>
          </a:xfrm>
        </p:spPr>
        <p:txBody>
          <a:bodyPr/>
          <a:lstStyle/>
          <a:p>
            <a:r>
              <a:rPr lang="en-US" dirty="0"/>
              <a:t>Color Refinement</a:t>
            </a:r>
            <a:endParaRPr lang="en-AU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956565" y="1838451"/>
            <a:ext cx="288480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indent="-274320">
              <a:spcBef>
                <a:spcPts val="100"/>
              </a:spcBef>
              <a:buClr>
                <a:srgbClr val="60B5CC"/>
              </a:buClr>
              <a:buFont typeface="Wingdings"/>
              <a:buChar char=""/>
              <a:tabLst>
                <a:tab pos="287020" algn="l"/>
              </a:tabLst>
            </a:pPr>
            <a:r>
              <a:rPr sz="2800" spc="-20" dirty="0">
                <a:latin typeface="Calibri"/>
                <a:cs typeface="Calibri"/>
              </a:rPr>
              <a:t>Aggregated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colors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620895" y="4664379"/>
            <a:ext cx="922019" cy="277495"/>
            <a:chOff x="1620893" y="4664377"/>
            <a:chExt cx="922019" cy="277495"/>
          </a:xfrm>
        </p:grpSpPr>
        <p:sp>
          <p:nvSpPr>
            <p:cNvPr id="6" name="object 6"/>
            <p:cNvSpPr/>
            <p:nvPr/>
          </p:nvSpPr>
          <p:spPr>
            <a:xfrm>
              <a:off x="1630418" y="4673902"/>
              <a:ext cx="902969" cy="258445"/>
            </a:xfrm>
            <a:custGeom>
              <a:avLst/>
              <a:gdLst/>
              <a:ahLst/>
              <a:cxnLst/>
              <a:rect l="l" t="t" r="r" b="b"/>
              <a:pathLst>
                <a:path w="902969" h="258445">
                  <a:moveTo>
                    <a:pt x="451194" y="0"/>
                  </a:moveTo>
                  <a:lnTo>
                    <a:pt x="378008" y="1687"/>
                  </a:lnTo>
                  <a:lnTo>
                    <a:pt x="308581" y="6574"/>
                  </a:lnTo>
                  <a:lnTo>
                    <a:pt x="243844" y="14393"/>
                  </a:lnTo>
                  <a:lnTo>
                    <a:pt x="184724" y="24880"/>
                  </a:lnTo>
                  <a:lnTo>
                    <a:pt x="132151" y="37769"/>
                  </a:lnTo>
                  <a:lnTo>
                    <a:pt x="87054" y="52795"/>
                  </a:lnTo>
                  <a:lnTo>
                    <a:pt x="50361" y="69691"/>
                  </a:lnTo>
                  <a:lnTo>
                    <a:pt x="5905" y="108036"/>
                  </a:lnTo>
                  <a:lnTo>
                    <a:pt x="0" y="128953"/>
                  </a:lnTo>
                  <a:lnTo>
                    <a:pt x="5905" y="149870"/>
                  </a:lnTo>
                  <a:lnTo>
                    <a:pt x="50361" y="188215"/>
                  </a:lnTo>
                  <a:lnTo>
                    <a:pt x="87054" y="205111"/>
                  </a:lnTo>
                  <a:lnTo>
                    <a:pt x="132151" y="220137"/>
                  </a:lnTo>
                  <a:lnTo>
                    <a:pt x="184724" y="233026"/>
                  </a:lnTo>
                  <a:lnTo>
                    <a:pt x="243844" y="243514"/>
                  </a:lnTo>
                  <a:lnTo>
                    <a:pt x="308581" y="251333"/>
                  </a:lnTo>
                  <a:lnTo>
                    <a:pt x="378008" y="256219"/>
                  </a:lnTo>
                  <a:lnTo>
                    <a:pt x="451194" y="257907"/>
                  </a:lnTo>
                  <a:lnTo>
                    <a:pt x="524380" y="256219"/>
                  </a:lnTo>
                  <a:lnTo>
                    <a:pt x="593806" y="251333"/>
                  </a:lnTo>
                  <a:lnTo>
                    <a:pt x="658544" y="243514"/>
                  </a:lnTo>
                  <a:lnTo>
                    <a:pt x="717663" y="233026"/>
                  </a:lnTo>
                  <a:lnTo>
                    <a:pt x="770236" y="220137"/>
                  </a:lnTo>
                  <a:lnTo>
                    <a:pt x="815334" y="205111"/>
                  </a:lnTo>
                  <a:lnTo>
                    <a:pt x="852026" y="188215"/>
                  </a:lnTo>
                  <a:lnTo>
                    <a:pt x="896482" y="149870"/>
                  </a:lnTo>
                  <a:lnTo>
                    <a:pt x="902388" y="128953"/>
                  </a:lnTo>
                  <a:lnTo>
                    <a:pt x="896482" y="108036"/>
                  </a:lnTo>
                  <a:lnTo>
                    <a:pt x="852026" y="69691"/>
                  </a:lnTo>
                  <a:lnTo>
                    <a:pt x="815334" y="52795"/>
                  </a:lnTo>
                  <a:lnTo>
                    <a:pt x="770236" y="37769"/>
                  </a:lnTo>
                  <a:lnTo>
                    <a:pt x="717663" y="24880"/>
                  </a:lnTo>
                  <a:lnTo>
                    <a:pt x="658544" y="14393"/>
                  </a:lnTo>
                  <a:lnTo>
                    <a:pt x="593806" y="6574"/>
                  </a:lnTo>
                  <a:lnTo>
                    <a:pt x="524380" y="1687"/>
                  </a:lnTo>
                  <a:lnTo>
                    <a:pt x="451194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630418" y="4673902"/>
              <a:ext cx="902969" cy="258445"/>
            </a:xfrm>
            <a:custGeom>
              <a:avLst/>
              <a:gdLst/>
              <a:ahLst/>
              <a:cxnLst/>
              <a:rect l="l" t="t" r="r" b="b"/>
              <a:pathLst>
                <a:path w="902969" h="258445">
                  <a:moveTo>
                    <a:pt x="0" y="128954"/>
                  </a:moveTo>
                  <a:lnTo>
                    <a:pt x="23002" y="88194"/>
                  </a:lnTo>
                  <a:lnTo>
                    <a:pt x="87054" y="52795"/>
                  </a:lnTo>
                  <a:lnTo>
                    <a:pt x="132151" y="37769"/>
                  </a:lnTo>
                  <a:lnTo>
                    <a:pt x="184724" y="24880"/>
                  </a:lnTo>
                  <a:lnTo>
                    <a:pt x="243844" y="14393"/>
                  </a:lnTo>
                  <a:lnTo>
                    <a:pt x="308582" y="6574"/>
                  </a:lnTo>
                  <a:lnTo>
                    <a:pt x="378008" y="1687"/>
                  </a:lnTo>
                  <a:lnTo>
                    <a:pt x="451194" y="0"/>
                  </a:lnTo>
                  <a:lnTo>
                    <a:pt x="524380" y="1687"/>
                  </a:lnTo>
                  <a:lnTo>
                    <a:pt x="593806" y="6574"/>
                  </a:lnTo>
                  <a:lnTo>
                    <a:pt x="658544" y="14393"/>
                  </a:lnTo>
                  <a:lnTo>
                    <a:pt x="717664" y="24880"/>
                  </a:lnTo>
                  <a:lnTo>
                    <a:pt x="770237" y="37769"/>
                  </a:lnTo>
                  <a:lnTo>
                    <a:pt x="815334" y="52795"/>
                  </a:lnTo>
                  <a:lnTo>
                    <a:pt x="852027" y="69692"/>
                  </a:lnTo>
                  <a:lnTo>
                    <a:pt x="896483" y="108036"/>
                  </a:lnTo>
                  <a:lnTo>
                    <a:pt x="902389" y="128954"/>
                  </a:lnTo>
                  <a:lnTo>
                    <a:pt x="896483" y="149871"/>
                  </a:lnTo>
                  <a:lnTo>
                    <a:pt x="852027" y="188215"/>
                  </a:lnTo>
                  <a:lnTo>
                    <a:pt x="815334" y="205112"/>
                  </a:lnTo>
                  <a:lnTo>
                    <a:pt x="770237" y="220138"/>
                  </a:lnTo>
                  <a:lnTo>
                    <a:pt x="717664" y="233027"/>
                  </a:lnTo>
                  <a:lnTo>
                    <a:pt x="658544" y="243514"/>
                  </a:lnTo>
                  <a:lnTo>
                    <a:pt x="593806" y="251333"/>
                  </a:lnTo>
                  <a:lnTo>
                    <a:pt x="524380" y="256220"/>
                  </a:lnTo>
                  <a:lnTo>
                    <a:pt x="451194" y="257908"/>
                  </a:lnTo>
                  <a:lnTo>
                    <a:pt x="378008" y="256220"/>
                  </a:lnTo>
                  <a:lnTo>
                    <a:pt x="308582" y="251333"/>
                  </a:lnTo>
                  <a:lnTo>
                    <a:pt x="243844" y="243514"/>
                  </a:lnTo>
                  <a:lnTo>
                    <a:pt x="184724" y="233027"/>
                  </a:lnTo>
                  <a:lnTo>
                    <a:pt x="132151" y="220138"/>
                  </a:lnTo>
                  <a:lnTo>
                    <a:pt x="87054" y="205112"/>
                  </a:lnTo>
                  <a:lnTo>
                    <a:pt x="50361" y="188215"/>
                  </a:lnTo>
                  <a:lnTo>
                    <a:pt x="5905" y="149871"/>
                  </a:lnTo>
                  <a:lnTo>
                    <a:pt x="0" y="128954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879208" y="4699507"/>
            <a:ext cx="40576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5" dirty="0">
                <a:solidFill>
                  <a:srgbClr val="3792AA"/>
                </a:solidFill>
                <a:latin typeface="Arial"/>
                <a:cs typeface="Arial"/>
              </a:rPr>
              <a:t>4</a:t>
            </a:r>
            <a:r>
              <a:rPr sz="1200" dirty="0">
                <a:latin typeface="Arial"/>
                <a:cs typeface="Arial"/>
              </a:rPr>
              <a:t>,</a:t>
            </a:r>
            <a:r>
              <a:rPr sz="1200" spc="-5" dirty="0">
                <a:solidFill>
                  <a:srgbClr val="0000FF"/>
                </a:solidFill>
                <a:latin typeface="Arial"/>
                <a:cs typeface="Arial"/>
              </a:rPr>
              <a:t>3</a:t>
            </a:r>
            <a:r>
              <a:rPr sz="1200" spc="-5" dirty="0">
                <a:solidFill>
                  <a:srgbClr val="3792AA"/>
                </a:solidFill>
                <a:latin typeface="Arial"/>
                <a:cs typeface="Arial"/>
              </a:rPr>
              <a:t>4</a:t>
            </a:r>
            <a:r>
              <a:rPr sz="1200" dirty="0">
                <a:solidFill>
                  <a:srgbClr val="008000"/>
                </a:solidFill>
                <a:latin typeface="Arial"/>
                <a:cs typeface="Arial"/>
              </a:rPr>
              <a:t>5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2918263" y="4650061"/>
            <a:ext cx="743585" cy="302260"/>
            <a:chOff x="2918261" y="4650061"/>
            <a:chExt cx="743585" cy="302260"/>
          </a:xfrm>
        </p:grpSpPr>
        <p:sp>
          <p:nvSpPr>
            <p:cNvPr id="10" name="object 10"/>
            <p:cNvSpPr/>
            <p:nvPr/>
          </p:nvSpPr>
          <p:spPr>
            <a:xfrm>
              <a:off x="2927786" y="4659586"/>
              <a:ext cx="724535" cy="283210"/>
            </a:xfrm>
            <a:custGeom>
              <a:avLst/>
              <a:gdLst/>
              <a:ahLst/>
              <a:cxnLst/>
              <a:rect l="l" t="t" r="r" b="b"/>
              <a:pathLst>
                <a:path w="724535" h="283210">
                  <a:moveTo>
                    <a:pt x="362028" y="0"/>
                  </a:moveTo>
                  <a:lnTo>
                    <a:pt x="296953" y="2277"/>
                  </a:lnTo>
                  <a:lnTo>
                    <a:pt x="235705" y="8843"/>
                  </a:lnTo>
                  <a:lnTo>
                    <a:pt x="179306" y="19299"/>
                  </a:lnTo>
                  <a:lnTo>
                    <a:pt x="128778" y="33244"/>
                  </a:lnTo>
                  <a:lnTo>
                    <a:pt x="85144" y="50281"/>
                  </a:lnTo>
                  <a:lnTo>
                    <a:pt x="49427" y="70010"/>
                  </a:lnTo>
                  <a:lnTo>
                    <a:pt x="5832" y="115946"/>
                  </a:lnTo>
                  <a:lnTo>
                    <a:pt x="0" y="141356"/>
                  </a:lnTo>
                  <a:lnTo>
                    <a:pt x="5832" y="166764"/>
                  </a:lnTo>
                  <a:lnTo>
                    <a:pt x="49427" y="212700"/>
                  </a:lnTo>
                  <a:lnTo>
                    <a:pt x="85144" y="232429"/>
                  </a:lnTo>
                  <a:lnTo>
                    <a:pt x="128778" y="249466"/>
                  </a:lnTo>
                  <a:lnTo>
                    <a:pt x="179306" y="263412"/>
                  </a:lnTo>
                  <a:lnTo>
                    <a:pt x="235705" y="273868"/>
                  </a:lnTo>
                  <a:lnTo>
                    <a:pt x="296953" y="280434"/>
                  </a:lnTo>
                  <a:lnTo>
                    <a:pt x="362028" y="282712"/>
                  </a:lnTo>
                  <a:lnTo>
                    <a:pt x="427103" y="280434"/>
                  </a:lnTo>
                  <a:lnTo>
                    <a:pt x="488352" y="273868"/>
                  </a:lnTo>
                  <a:lnTo>
                    <a:pt x="544751" y="263412"/>
                  </a:lnTo>
                  <a:lnTo>
                    <a:pt x="595279" y="249466"/>
                  </a:lnTo>
                  <a:lnTo>
                    <a:pt x="638912" y="232429"/>
                  </a:lnTo>
                  <a:lnTo>
                    <a:pt x="674629" y="212700"/>
                  </a:lnTo>
                  <a:lnTo>
                    <a:pt x="718224" y="166764"/>
                  </a:lnTo>
                  <a:lnTo>
                    <a:pt x="724057" y="141356"/>
                  </a:lnTo>
                  <a:lnTo>
                    <a:pt x="718224" y="115946"/>
                  </a:lnTo>
                  <a:lnTo>
                    <a:pt x="674629" y="70010"/>
                  </a:lnTo>
                  <a:lnTo>
                    <a:pt x="638912" y="50281"/>
                  </a:lnTo>
                  <a:lnTo>
                    <a:pt x="595279" y="33244"/>
                  </a:lnTo>
                  <a:lnTo>
                    <a:pt x="544751" y="19299"/>
                  </a:lnTo>
                  <a:lnTo>
                    <a:pt x="488352" y="8843"/>
                  </a:lnTo>
                  <a:lnTo>
                    <a:pt x="427103" y="2277"/>
                  </a:lnTo>
                  <a:lnTo>
                    <a:pt x="362028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927786" y="4659586"/>
              <a:ext cx="724535" cy="283210"/>
            </a:xfrm>
            <a:custGeom>
              <a:avLst/>
              <a:gdLst/>
              <a:ahLst/>
              <a:cxnLst/>
              <a:rect l="l" t="t" r="r" b="b"/>
              <a:pathLst>
                <a:path w="724535" h="283210">
                  <a:moveTo>
                    <a:pt x="0" y="141356"/>
                  </a:moveTo>
                  <a:lnTo>
                    <a:pt x="22649" y="92032"/>
                  </a:lnTo>
                  <a:lnTo>
                    <a:pt x="85144" y="50282"/>
                  </a:lnTo>
                  <a:lnTo>
                    <a:pt x="128778" y="33245"/>
                  </a:lnTo>
                  <a:lnTo>
                    <a:pt x="179305" y="19299"/>
                  </a:lnTo>
                  <a:lnTo>
                    <a:pt x="235705" y="8843"/>
                  </a:lnTo>
                  <a:lnTo>
                    <a:pt x="296953" y="2277"/>
                  </a:lnTo>
                  <a:lnTo>
                    <a:pt x="362028" y="0"/>
                  </a:lnTo>
                  <a:lnTo>
                    <a:pt x="427103" y="2277"/>
                  </a:lnTo>
                  <a:lnTo>
                    <a:pt x="488351" y="8843"/>
                  </a:lnTo>
                  <a:lnTo>
                    <a:pt x="544751" y="19299"/>
                  </a:lnTo>
                  <a:lnTo>
                    <a:pt x="595278" y="33245"/>
                  </a:lnTo>
                  <a:lnTo>
                    <a:pt x="638912" y="50282"/>
                  </a:lnTo>
                  <a:lnTo>
                    <a:pt x="674629" y="70010"/>
                  </a:lnTo>
                  <a:lnTo>
                    <a:pt x="718224" y="115947"/>
                  </a:lnTo>
                  <a:lnTo>
                    <a:pt x="724057" y="141356"/>
                  </a:lnTo>
                  <a:lnTo>
                    <a:pt x="718224" y="166764"/>
                  </a:lnTo>
                  <a:lnTo>
                    <a:pt x="674629" y="212701"/>
                  </a:lnTo>
                  <a:lnTo>
                    <a:pt x="638912" y="232429"/>
                  </a:lnTo>
                  <a:lnTo>
                    <a:pt x="595278" y="249466"/>
                  </a:lnTo>
                  <a:lnTo>
                    <a:pt x="544751" y="263412"/>
                  </a:lnTo>
                  <a:lnTo>
                    <a:pt x="488351" y="273868"/>
                  </a:lnTo>
                  <a:lnTo>
                    <a:pt x="427103" y="280434"/>
                  </a:lnTo>
                  <a:lnTo>
                    <a:pt x="362028" y="282712"/>
                  </a:lnTo>
                  <a:lnTo>
                    <a:pt x="296953" y="280434"/>
                  </a:lnTo>
                  <a:lnTo>
                    <a:pt x="235705" y="273868"/>
                  </a:lnTo>
                  <a:lnTo>
                    <a:pt x="179305" y="263412"/>
                  </a:lnTo>
                  <a:lnTo>
                    <a:pt x="128778" y="249466"/>
                  </a:lnTo>
                  <a:lnTo>
                    <a:pt x="85144" y="232429"/>
                  </a:lnTo>
                  <a:lnTo>
                    <a:pt x="49427" y="212701"/>
                  </a:lnTo>
                  <a:lnTo>
                    <a:pt x="5832" y="166764"/>
                  </a:lnTo>
                  <a:lnTo>
                    <a:pt x="0" y="141356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3129480" y="4696459"/>
            <a:ext cx="32067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5" dirty="0">
                <a:solidFill>
                  <a:srgbClr val="0000FF"/>
                </a:solidFill>
                <a:latin typeface="Arial"/>
                <a:cs typeface="Arial"/>
              </a:rPr>
              <a:t>3</a:t>
            </a:r>
            <a:r>
              <a:rPr sz="1200" dirty="0">
                <a:latin typeface="Arial"/>
                <a:cs typeface="Arial"/>
              </a:rPr>
              <a:t>,</a:t>
            </a:r>
            <a:r>
              <a:rPr sz="1200" spc="-5" dirty="0">
                <a:solidFill>
                  <a:srgbClr val="3792AA"/>
                </a:solidFill>
                <a:latin typeface="Arial"/>
                <a:cs typeface="Arial"/>
              </a:rPr>
              <a:t>44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904546" y="5229802"/>
            <a:ext cx="991869" cy="302260"/>
            <a:chOff x="904544" y="5229802"/>
            <a:chExt cx="991869" cy="302260"/>
          </a:xfrm>
        </p:grpSpPr>
        <p:sp>
          <p:nvSpPr>
            <p:cNvPr id="14" name="object 14"/>
            <p:cNvSpPr/>
            <p:nvPr/>
          </p:nvSpPr>
          <p:spPr>
            <a:xfrm>
              <a:off x="914069" y="5239327"/>
              <a:ext cx="972819" cy="283210"/>
            </a:xfrm>
            <a:custGeom>
              <a:avLst/>
              <a:gdLst/>
              <a:ahLst/>
              <a:cxnLst/>
              <a:rect l="l" t="t" r="r" b="b"/>
              <a:pathLst>
                <a:path w="972819" h="283210">
                  <a:moveTo>
                    <a:pt x="486271" y="0"/>
                  </a:moveTo>
                  <a:lnTo>
                    <a:pt x="414413" y="1532"/>
                  </a:lnTo>
                  <a:lnTo>
                    <a:pt x="345829" y="5984"/>
                  </a:lnTo>
                  <a:lnTo>
                    <a:pt x="281271" y="13137"/>
                  </a:lnTo>
                  <a:lnTo>
                    <a:pt x="221491" y="22773"/>
                  </a:lnTo>
                  <a:lnTo>
                    <a:pt x="167241" y="34672"/>
                  </a:lnTo>
                  <a:lnTo>
                    <a:pt x="119274" y="48615"/>
                  </a:lnTo>
                  <a:lnTo>
                    <a:pt x="78341" y="64385"/>
                  </a:lnTo>
                  <a:lnTo>
                    <a:pt x="20588" y="100530"/>
                  </a:lnTo>
                  <a:lnTo>
                    <a:pt x="0" y="141356"/>
                  </a:lnTo>
                  <a:lnTo>
                    <a:pt x="5272" y="162244"/>
                  </a:lnTo>
                  <a:lnTo>
                    <a:pt x="45195" y="200947"/>
                  </a:lnTo>
                  <a:lnTo>
                    <a:pt x="119274" y="234095"/>
                  </a:lnTo>
                  <a:lnTo>
                    <a:pt x="167241" y="248039"/>
                  </a:lnTo>
                  <a:lnTo>
                    <a:pt x="221491" y="259938"/>
                  </a:lnTo>
                  <a:lnTo>
                    <a:pt x="281271" y="269574"/>
                  </a:lnTo>
                  <a:lnTo>
                    <a:pt x="345829" y="276727"/>
                  </a:lnTo>
                  <a:lnTo>
                    <a:pt x="414413" y="281179"/>
                  </a:lnTo>
                  <a:lnTo>
                    <a:pt x="486271" y="282712"/>
                  </a:lnTo>
                  <a:lnTo>
                    <a:pt x="558128" y="281179"/>
                  </a:lnTo>
                  <a:lnTo>
                    <a:pt x="626712" y="276727"/>
                  </a:lnTo>
                  <a:lnTo>
                    <a:pt x="691270" y="269574"/>
                  </a:lnTo>
                  <a:lnTo>
                    <a:pt x="751050" y="259938"/>
                  </a:lnTo>
                  <a:lnTo>
                    <a:pt x="805300" y="248039"/>
                  </a:lnTo>
                  <a:lnTo>
                    <a:pt x="853267" y="234095"/>
                  </a:lnTo>
                  <a:lnTo>
                    <a:pt x="894200" y="218325"/>
                  </a:lnTo>
                  <a:lnTo>
                    <a:pt x="951953" y="182181"/>
                  </a:lnTo>
                  <a:lnTo>
                    <a:pt x="972541" y="141356"/>
                  </a:lnTo>
                  <a:lnTo>
                    <a:pt x="967269" y="120467"/>
                  </a:lnTo>
                  <a:lnTo>
                    <a:pt x="927346" y="81763"/>
                  </a:lnTo>
                  <a:lnTo>
                    <a:pt x="853267" y="48615"/>
                  </a:lnTo>
                  <a:lnTo>
                    <a:pt x="805300" y="34672"/>
                  </a:lnTo>
                  <a:lnTo>
                    <a:pt x="751050" y="22773"/>
                  </a:lnTo>
                  <a:lnTo>
                    <a:pt x="691270" y="13137"/>
                  </a:lnTo>
                  <a:lnTo>
                    <a:pt x="626712" y="5984"/>
                  </a:lnTo>
                  <a:lnTo>
                    <a:pt x="558128" y="1532"/>
                  </a:lnTo>
                  <a:lnTo>
                    <a:pt x="486271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914069" y="5239327"/>
              <a:ext cx="972819" cy="283210"/>
            </a:xfrm>
            <a:custGeom>
              <a:avLst/>
              <a:gdLst/>
              <a:ahLst/>
              <a:cxnLst/>
              <a:rect l="l" t="t" r="r" b="b"/>
              <a:pathLst>
                <a:path w="972819" h="283210">
                  <a:moveTo>
                    <a:pt x="0" y="141356"/>
                  </a:moveTo>
                  <a:lnTo>
                    <a:pt x="20588" y="100530"/>
                  </a:lnTo>
                  <a:lnTo>
                    <a:pt x="78341" y="64386"/>
                  </a:lnTo>
                  <a:lnTo>
                    <a:pt x="119274" y="48616"/>
                  </a:lnTo>
                  <a:lnTo>
                    <a:pt x="167241" y="34672"/>
                  </a:lnTo>
                  <a:lnTo>
                    <a:pt x="221491" y="22773"/>
                  </a:lnTo>
                  <a:lnTo>
                    <a:pt x="281271" y="13137"/>
                  </a:lnTo>
                  <a:lnTo>
                    <a:pt x="345829" y="5984"/>
                  </a:lnTo>
                  <a:lnTo>
                    <a:pt x="414413" y="1532"/>
                  </a:lnTo>
                  <a:lnTo>
                    <a:pt x="486271" y="0"/>
                  </a:lnTo>
                  <a:lnTo>
                    <a:pt x="558128" y="1532"/>
                  </a:lnTo>
                  <a:lnTo>
                    <a:pt x="626712" y="5984"/>
                  </a:lnTo>
                  <a:lnTo>
                    <a:pt x="691270" y="13137"/>
                  </a:lnTo>
                  <a:lnTo>
                    <a:pt x="751050" y="22773"/>
                  </a:lnTo>
                  <a:lnTo>
                    <a:pt x="805300" y="34672"/>
                  </a:lnTo>
                  <a:lnTo>
                    <a:pt x="853268" y="48616"/>
                  </a:lnTo>
                  <a:lnTo>
                    <a:pt x="894200" y="64386"/>
                  </a:lnTo>
                  <a:lnTo>
                    <a:pt x="951953" y="100530"/>
                  </a:lnTo>
                  <a:lnTo>
                    <a:pt x="972542" y="141356"/>
                  </a:lnTo>
                  <a:lnTo>
                    <a:pt x="967269" y="162244"/>
                  </a:lnTo>
                  <a:lnTo>
                    <a:pt x="927346" y="200948"/>
                  </a:lnTo>
                  <a:lnTo>
                    <a:pt x="853268" y="234095"/>
                  </a:lnTo>
                  <a:lnTo>
                    <a:pt x="805300" y="248039"/>
                  </a:lnTo>
                  <a:lnTo>
                    <a:pt x="751050" y="259938"/>
                  </a:lnTo>
                  <a:lnTo>
                    <a:pt x="691270" y="269574"/>
                  </a:lnTo>
                  <a:lnTo>
                    <a:pt x="626712" y="276727"/>
                  </a:lnTo>
                  <a:lnTo>
                    <a:pt x="558128" y="281179"/>
                  </a:lnTo>
                  <a:lnTo>
                    <a:pt x="486271" y="282712"/>
                  </a:lnTo>
                  <a:lnTo>
                    <a:pt x="414413" y="281179"/>
                  </a:lnTo>
                  <a:lnTo>
                    <a:pt x="345829" y="276727"/>
                  </a:lnTo>
                  <a:lnTo>
                    <a:pt x="281271" y="269574"/>
                  </a:lnTo>
                  <a:lnTo>
                    <a:pt x="221491" y="259938"/>
                  </a:lnTo>
                  <a:lnTo>
                    <a:pt x="167241" y="248039"/>
                  </a:lnTo>
                  <a:lnTo>
                    <a:pt x="119274" y="234095"/>
                  </a:lnTo>
                  <a:lnTo>
                    <a:pt x="78341" y="218325"/>
                  </a:lnTo>
                  <a:lnTo>
                    <a:pt x="20588" y="182181"/>
                  </a:lnTo>
                  <a:lnTo>
                    <a:pt x="0" y="141356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1155865" y="5275579"/>
            <a:ext cx="48895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5" dirty="0">
                <a:solidFill>
                  <a:srgbClr val="008000"/>
                </a:solidFill>
                <a:latin typeface="Arial"/>
                <a:cs typeface="Arial"/>
              </a:rPr>
              <a:t>5</a:t>
            </a:r>
            <a:r>
              <a:rPr sz="1200" dirty="0">
                <a:latin typeface="Arial"/>
                <a:cs typeface="Arial"/>
              </a:rPr>
              <a:t>,</a:t>
            </a:r>
            <a:r>
              <a:rPr sz="1200" spc="-5" dirty="0">
                <a:solidFill>
                  <a:srgbClr val="C00000"/>
                </a:solidFill>
                <a:latin typeface="Arial"/>
                <a:cs typeface="Arial"/>
              </a:rPr>
              <a:t>22</a:t>
            </a:r>
            <a:r>
              <a:rPr sz="1200" spc="-5" dirty="0">
                <a:solidFill>
                  <a:srgbClr val="3792AA"/>
                </a:solidFill>
                <a:latin typeface="Arial"/>
                <a:cs typeface="Arial"/>
              </a:rPr>
              <a:t>44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1862086" y="5866685"/>
            <a:ext cx="628650" cy="302260"/>
            <a:chOff x="1862086" y="5866685"/>
            <a:chExt cx="628650" cy="302260"/>
          </a:xfrm>
        </p:grpSpPr>
        <p:sp>
          <p:nvSpPr>
            <p:cNvPr id="18" name="object 18"/>
            <p:cNvSpPr/>
            <p:nvPr/>
          </p:nvSpPr>
          <p:spPr>
            <a:xfrm>
              <a:off x="1871611" y="5876210"/>
              <a:ext cx="609600" cy="283210"/>
            </a:xfrm>
            <a:custGeom>
              <a:avLst/>
              <a:gdLst/>
              <a:ahLst/>
              <a:cxnLst/>
              <a:rect l="l" t="t" r="r" b="b"/>
              <a:pathLst>
                <a:path w="609600" h="283210">
                  <a:moveTo>
                    <a:pt x="304665" y="0"/>
                  </a:moveTo>
                  <a:lnTo>
                    <a:pt x="243264" y="2871"/>
                  </a:lnTo>
                  <a:lnTo>
                    <a:pt x="186076" y="11108"/>
                  </a:lnTo>
                  <a:lnTo>
                    <a:pt x="134324" y="24141"/>
                  </a:lnTo>
                  <a:lnTo>
                    <a:pt x="89234" y="41402"/>
                  </a:lnTo>
                  <a:lnTo>
                    <a:pt x="52032" y="62322"/>
                  </a:lnTo>
                  <a:lnTo>
                    <a:pt x="6189" y="112867"/>
                  </a:lnTo>
                  <a:lnTo>
                    <a:pt x="0" y="141355"/>
                  </a:lnTo>
                  <a:lnTo>
                    <a:pt x="6189" y="169844"/>
                  </a:lnTo>
                  <a:lnTo>
                    <a:pt x="52032" y="220389"/>
                  </a:lnTo>
                  <a:lnTo>
                    <a:pt x="89234" y="241309"/>
                  </a:lnTo>
                  <a:lnTo>
                    <a:pt x="134324" y="258570"/>
                  </a:lnTo>
                  <a:lnTo>
                    <a:pt x="186076" y="271603"/>
                  </a:lnTo>
                  <a:lnTo>
                    <a:pt x="243264" y="279840"/>
                  </a:lnTo>
                  <a:lnTo>
                    <a:pt x="304665" y="282712"/>
                  </a:lnTo>
                  <a:lnTo>
                    <a:pt x="366066" y="279840"/>
                  </a:lnTo>
                  <a:lnTo>
                    <a:pt x="423255" y="271603"/>
                  </a:lnTo>
                  <a:lnTo>
                    <a:pt x="475006" y="258570"/>
                  </a:lnTo>
                  <a:lnTo>
                    <a:pt x="520096" y="241309"/>
                  </a:lnTo>
                  <a:lnTo>
                    <a:pt x="557298" y="220389"/>
                  </a:lnTo>
                  <a:lnTo>
                    <a:pt x="603141" y="169844"/>
                  </a:lnTo>
                  <a:lnTo>
                    <a:pt x="609330" y="141355"/>
                  </a:lnTo>
                  <a:lnTo>
                    <a:pt x="603141" y="112867"/>
                  </a:lnTo>
                  <a:lnTo>
                    <a:pt x="557298" y="62322"/>
                  </a:lnTo>
                  <a:lnTo>
                    <a:pt x="520096" y="41402"/>
                  </a:lnTo>
                  <a:lnTo>
                    <a:pt x="475006" y="24141"/>
                  </a:lnTo>
                  <a:lnTo>
                    <a:pt x="423255" y="11108"/>
                  </a:lnTo>
                  <a:lnTo>
                    <a:pt x="366066" y="2871"/>
                  </a:lnTo>
                  <a:lnTo>
                    <a:pt x="304665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871611" y="5876210"/>
              <a:ext cx="609600" cy="283210"/>
            </a:xfrm>
            <a:custGeom>
              <a:avLst/>
              <a:gdLst/>
              <a:ahLst/>
              <a:cxnLst/>
              <a:rect l="l" t="t" r="r" b="b"/>
              <a:pathLst>
                <a:path w="609600" h="283210">
                  <a:moveTo>
                    <a:pt x="0" y="141356"/>
                  </a:moveTo>
                  <a:lnTo>
                    <a:pt x="23942" y="86333"/>
                  </a:lnTo>
                  <a:lnTo>
                    <a:pt x="89234" y="41402"/>
                  </a:lnTo>
                  <a:lnTo>
                    <a:pt x="134324" y="24141"/>
                  </a:lnTo>
                  <a:lnTo>
                    <a:pt x="186075" y="11108"/>
                  </a:lnTo>
                  <a:lnTo>
                    <a:pt x="243264" y="2871"/>
                  </a:lnTo>
                  <a:lnTo>
                    <a:pt x="304665" y="0"/>
                  </a:lnTo>
                  <a:lnTo>
                    <a:pt x="366066" y="2871"/>
                  </a:lnTo>
                  <a:lnTo>
                    <a:pt x="423255" y="11108"/>
                  </a:lnTo>
                  <a:lnTo>
                    <a:pt x="475006" y="24141"/>
                  </a:lnTo>
                  <a:lnTo>
                    <a:pt x="520096" y="41402"/>
                  </a:lnTo>
                  <a:lnTo>
                    <a:pt x="557298" y="62322"/>
                  </a:lnTo>
                  <a:lnTo>
                    <a:pt x="603141" y="112867"/>
                  </a:lnTo>
                  <a:lnTo>
                    <a:pt x="609331" y="141356"/>
                  </a:lnTo>
                  <a:lnTo>
                    <a:pt x="603141" y="169844"/>
                  </a:lnTo>
                  <a:lnTo>
                    <a:pt x="557298" y="220389"/>
                  </a:lnTo>
                  <a:lnTo>
                    <a:pt x="520096" y="241309"/>
                  </a:lnTo>
                  <a:lnTo>
                    <a:pt x="475006" y="258570"/>
                  </a:lnTo>
                  <a:lnTo>
                    <a:pt x="423255" y="271603"/>
                  </a:lnTo>
                  <a:lnTo>
                    <a:pt x="366066" y="279840"/>
                  </a:lnTo>
                  <a:lnTo>
                    <a:pt x="304665" y="282712"/>
                  </a:lnTo>
                  <a:lnTo>
                    <a:pt x="243264" y="279840"/>
                  </a:lnTo>
                  <a:lnTo>
                    <a:pt x="186075" y="271603"/>
                  </a:lnTo>
                  <a:lnTo>
                    <a:pt x="134324" y="258570"/>
                  </a:lnTo>
                  <a:lnTo>
                    <a:pt x="89234" y="241309"/>
                  </a:lnTo>
                  <a:lnTo>
                    <a:pt x="52032" y="220389"/>
                  </a:lnTo>
                  <a:lnTo>
                    <a:pt x="6189" y="169844"/>
                  </a:lnTo>
                  <a:lnTo>
                    <a:pt x="0" y="141356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2058008" y="5912611"/>
            <a:ext cx="23749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5" dirty="0">
                <a:solidFill>
                  <a:srgbClr val="C00000"/>
                </a:solidFill>
                <a:latin typeface="Arial"/>
                <a:cs typeface="Arial"/>
              </a:rPr>
              <a:t>2</a:t>
            </a:r>
            <a:r>
              <a:rPr sz="1200" dirty="0">
                <a:latin typeface="Arial"/>
                <a:cs typeface="Arial"/>
              </a:rPr>
              <a:t>,</a:t>
            </a:r>
            <a:r>
              <a:rPr sz="1200" dirty="0">
                <a:solidFill>
                  <a:srgbClr val="008000"/>
                </a:solidFill>
                <a:latin typeface="Arial"/>
                <a:cs typeface="Arial"/>
              </a:rPr>
              <a:t>5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2941569" y="5820635"/>
            <a:ext cx="614045" cy="329565"/>
            <a:chOff x="2941567" y="5820633"/>
            <a:chExt cx="614045" cy="329565"/>
          </a:xfrm>
        </p:grpSpPr>
        <p:sp>
          <p:nvSpPr>
            <p:cNvPr id="22" name="object 22"/>
            <p:cNvSpPr/>
            <p:nvPr/>
          </p:nvSpPr>
          <p:spPr>
            <a:xfrm>
              <a:off x="2951092" y="5830158"/>
              <a:ext cx="594995" cy="310515"/>
            </a:xfrm>
            <a:custGeom>
              <a:avLst/>
              <a:gdLst/>
              <a:ahLst/>
              <a:cxnLst/>
              <a:rect l="l" t="t" r="r" b="b"/>
              <a:pathLst>
                <a:path w="594995" h="310514">
                  <a:moveTo>
                    <a:pt x="297357" y="0"/>
                  </a:moveTo>
                  <a:lnTo>
                    <a:pt x="237429" y="3150"/>
                  </a:lnTo>
                  <a:lnTo>
                    <a:pt x="181612" y="12186"/>
                  </a:lnTo>
                  <a:lnTo>
                    <a:pt x="131102" y="26483"/>
                  </a:lnTo>
                  <a:lnTo>
                    <a:pt x="87094" y="45419"/>
                  </a:lnTo>
                  <a:lnTo>
                    <a:pt x="50784" y="68369"/>
                  </a:lnTo>
                  <a:lnTo>
                    <a:pt x="6041" y="123818"/>
                  </a:lnTo>
                  <a:lnTo>
                    <a:pt x="0" y="155070"/>
                  </a:lnTo>
                  <a:lnTo>
                    <a:pt x="6041" y="186322"/>
                  </a:lnTo>
                  <a:lnTo>
                    <a:pt x="50784" y="241771"/>
                  </a:lnTo>
                  <a:lnTo>
                    <a:pt x="87094" y="264721"/>
                  </a:lnTo>
                  <a:lnTo>
                    <a:pt x="131102" y="283657"/>
                  </a:lnTo>
                  <a:lnTo>
                    <a:pt x="181612" y="297954"/>
                  </a:lnTo>
                  <a:lnTo>
                    <a:pt x="237429" y="306990"/>
                  </a:lnTo>
                  <a:lnTo>
                    <a:pt x="297357" y="310140"/>
                  </a:lnTo>
                  <a:lnTo>
                    <a:pt x="357285" y="306990"/>
                  </a:lnTo>
                  <a:lnTo>
                    <a:pt x="413103" y="297954"/>
                  </a:lnTo>
                  <a:lnTo>
                    <a:pt x="463613" y="283657"/>
                  </a:lnTo>
                  <a:lnTo>
                    <a:pt x="507622" y="264721"/>
                  </a:lnTo>
                  <a:lnTo>
                    <a:pt x="543932" y="241771"/>
                  </a:lnTo>
                  <a:lnTo>
                    <a:pt x="588675" y="186322"/>
                  </a:lnTo>
                  <a:lnTo>
                    <a:pt x="594716" y="155070"/>
                  </a:lnTo>
                  <a:lnTo>
                    <a:pt x="588675" y="123818"/>
                  </a:lnTo>
                  <a:lnTo>
                    <a:pt x="543932" y="68369"/>
                  </a:lnTo>
                  <a:lnTo>
                    <a:pt x="507622" y="45419"/>
                  </a:lnTo>
                  <a:lnTo>
                    <a:pt x="463613" y="26483"/>
                  </a:lnTo>
                  <a:lnTo>
                    <a:pt x="413103" y="12186"/>
                  </a:lnTo>
                  <a:lnTo>
                    <a:pt x="357285" y="3150"/>
                  </a:lnTo>
                  <a:lnTo>
                    <a:pt x="297357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951092" y="5830158"/>
              <a:ext cx="594995" cy="310515"/>
            </a:xfrm>
            <a:custGeom>
              <a:avLst/>
              <a:gdLst/>
              <a:ahLst/>
              <a:cxnLst/>
              <a:rect l="l" t="t" r="r" b="b"/>
              <a:pathLst>
                <a:path w="594995" h="310514">
                  <a:moveTo>
                    <a:pt x="0" y="155070"/>
                  </a:moveTo>
                  <a:lnTo>
                    <a:pt x="23367" y="94710"/>
                  </a:lnTo>
                  <a:lnTo>
                    <a:pt x="87094" y="45419"/>
                  </a:lnTo>
                  <a:lnTo>
                    <a:pt x="131102" y="26483"/>
                  </a:lnTo>
                  <a:lnTo>
                    <a:pt x="181612" y="12186"/>
                  </a:lnTo>
                  <a:lnTo>
                    <a:pt x="237429" y="3150"/>
                  </a:lnTo>
                  <a:lnTo>
                    <a:pt x="297358" y="0"/>
                  </a:lnTo>
                  <a:lnTo>
                    <a:pt x="357286" y="3150"/>
                  </a:lnTo>
                  <a:lnTo>
                    <a:pt x="413103" y="12186"/>
                  </a:lnTo>
                  <a:lnTo>
                    <a:pt x="463613" y="26483"/>
                  </a:lnTo>
                  <a:lnTo>
                    <a:pt x="507621" y="45419"/>
                  </a:lnTo>
                  <a:lnTo>
                    <a:pt x="543931" y="68369"/>
                  </a:lnTo>
                  <a:lnTo>
                    <a:pt x="588674" y="123818"/>
                  </a:lnTo>
                  <a:lnTo>
                    <a:pt x="594716" y="155070"/>
                  </a:lnTo>
                  <a:lnTo>
                    <a:pt x="588674" y="186322"/>
                  </a:lnTo>
                  <a:lnTo>
                    <a:pt x="543931" y="241771"/>
                  </a:lnTo>
                  <a:lnTo>
                    <a:pt x="507621" y="264721"/>
                  </a:lnTo>
                  <a:lnTo>
                    <a:pt x="463613" y="283657"/>
                  </a:lnTo>
                  <a:lnTo>
                    <a:pt x="413103" y="297954"/>
                  </a:lnTo>
                  <a:lnTo>
                    <a:pt x="357286" y="306990"/>
                  </a:lnTo>
                  <a:lnTo>
                    <a:pt x="297358" y="310141"/>
                  </a:lnTo>
                  <a:lnTo>
                    <a:pt x="237429" y="306990"/>
                  </a:lnTo>
                  <a:lnTo>
                    <a:pt x="181612" y="297954"/>
                  </a:lnTo>
                  <a:lnTo>
                    <a:pt x="131102" y="283657"/>
                  </a:lnTo>
                  <a:lnTo>
                    <a:pt x="87094" y="264721"/>
                  </a:lnTo>
                  <a:lnTo>
                    <a:pt x="50784" y="241771"/>
                  </a:lnTo>
                  <a:lnTo>
                    <a:pt x="6041" y="186322"/>
                  </a:lnTo>
                  <a:lnTo>
                    <a:pt x="0" y="15507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3130181" y="5882132"/>
            <a:ext cx="23749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5" dirty="0">
                <a:solidFill>
                  <a:srgbClr val="C00000"/>
                </a:solidFill>
                <a:latin typeface="Arial"/>
                <a:cs typeface="Arial"/>
              </a:rPr>
              <a:t>2</a:t>
            </a:r>
            <a:r>
              <a:rPr sz="1200" dirty="0">
                <a:latin typeface="Arial"/>
                <a:cs typeface="Arial"/>
              </a:rPr>
              <a:t>,</a:t>
            </a:r>
            <a:r>
              <a:rPr sz="1200" dirty="0">
                <a:solidFill>
                  <a:srgbClr val="008000"/>
                </a:solidFill>
                <a:latin typeface="Arial"/>
                <a:cs typeface="Arial"/>
              </a:rPr>
              <a:t>5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3499703" y="5240894"/>
            <a:ext cx="889000" cy="329565"/>
            <a:chOff x="3499703" y="5240892"/>
            <a:chExt cx="889000" cy="329565"/>
          </a:xfrm>
        </p:grpSpPr>
        <p:sp>
          <p:nvSpPr>
            <p:cNvPr id="26" name="object 26"/>
            <p:cNvSpPr/>
            <p:nvPr/>
          </p:nvSpPr>
          <p:spPr>
            <a:xfrm>
              <a:off x="3509228" y="5250417"/>
              <a:ext cx="869950" cy="310515"/>
            </a:xfrm>
            <a:custGeom>
              <a:avLst/>
              <a:gdLst/>
              <a:ahLst/>
              <a:cxnLst/>
              <a:rect l="l" t="t" r="r" b="b"/>
              <a:pathLst>
                <a:path w="869950" h="310514">
                  <a:moveTo>
                    <a:pt x="434971" y="0"/>
                  </a:moveTo>
                  <a:lnTo>
                    <a:pt x="364416" y="2029"/>
                  </a:lnTo>
                  <a:lnTo>
                    <a:pt x="297486" y="7905"/>
                  </a:lnTo>
                  <a:lnTo>
                    <a:pt x="235076" y="17308"/>
                  </a:lnTo>
                  <a:lnTo>
                    <a:pt x="178082" y="29919"/>
                  </a:lnTo>
                  <a:lnTo>
                    <a:pt x="127400" y="45418"/>
                  </a:lnTo>
                  <a:lnTo>
                    <a:pt x="83924" y="63487"/>
                  </a:lnTo>
                  <a:lnTo>
                    <a:pt x="48550" y="83806"/>
                  </a:lnTo>
                  <a:lnTo>
                    <a:pt x="5693" y="129916"/>
                  </a:lnTo>
                  <a:lnTo>
                    <a:pt x="0" y="155069"/>
                  </a:lnTo>
                  <a:lnTo>
                    <a:pt x="5693" y="180222"/>
                  </a:lnTo>
                  <a:lnTo>
                    <a:pt x="48550" y="226333"/>
                  </a:lnTo>
                  <a:lnTo>
                    <a:pt x="83924" y="246652"/>
                  </a:lnTo>
                  <a:lnTo>
                    <a:pt x="127400" y="264721"/>
                  </a:lnTo>
                  <a:lnTo>
                    <a:pt x="178082" y="280220"/>
                  </a:lnTo>
                  <a:lnTo>
                    <a:pt x="235076" y="292831"/>
                  </a:lnTo>
                  <a:lnTo>
                    <a:pt x="297486" y="302234"/>
                  </a:lnTo>
                  <a:lnTo>
                    <a:pt x="364416" y="308110"/>
                  </a:lnTo>
                  <a:lnTo>
                    <a:pt x="434971" y="310140"/>
                  </a:lnTo>
                  <a:lnTo>
                    <a:pt x="505525" y="308110"/>
                  </a:lnTo>
                  <a:lnTo>
                    <a:pt x="572455" y="302234"/>
                  </a:lnTo>
                  <a:lnTo>
                    <a:pt x="634865" y="292831"/>
                  </a:lnTo>
                  <a:lnTo>
                    <a:pt x="691859" y="280220"/>
                  </a:lnTo>
                  <a:lnTo>
                    <a:pt x="742542" y="264721"/>
                  </a:lnTo>
                  <a:lnTo>
                    <a:pt x="786018" y="246652"/>
                  </a:lnTo>
                  <a:lnTo>
                    <a:pt x="821391" y="226333"/>
                  </a:lnTo>
                  <a:lnTo>
                    <a:pt x="864249" y="180222"/>
                  </a:lnTo>
                  <a:lnTo>
                    <a:pt x="869942" y="155069"/>
                  </a:lnTo>
                  <a:lnTo>
                    <a:pt x="864249" y="129916"/>
                  </a:lnTo>
                  <a:lnTo>
                    <a:pt x="821391" y="83806"/>
                  </a:lnTo>
                  <a:lnTo>
                    <a:pt x="786018" y="63487"/>
                  </a:lnTo>
                  <a:lnTo>
                    <a:pt x="742542" y="45418"/>
                  </a:lnTo>
                  <a:lnTo>
                    <a:pt x="691859" y="29919"/>
                  </a:lnTo>
                  <a:lnTo>
                    <a:pt x="634865" y="17308"/>
                  </a:lnTo>
                  <a:lnTo>
                    <a:pt x="572455" y="7905"/>
                  </a:lnTo>
                  <a:lnTo>
                    <a:pt x="505525" y="2029"/>
                  </a:lnTo>
                  <a:lnTo>
                    <a:pt x="434971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509228" y="5250417"/>
              <a:ext cx="869950" cy="310515"/>
            </a:xfrm>
            <a:custGeom>
              <a:avLst/>
              <a:gdLst/>
              <a:ahLst/>
              <a:cxnLst/>
              <a:rect l="l" t="t" r="r" b="b"/>
              <a:pathLst>
                <a:path w="869950" h="310514">
                  <a:moveTo>
                    <a:pt x="0" y="155070"/>
                  </a:moveTo>
                  <a:lnTo>
                    <a:pt x="22175" y="106056"/>
                  </a:lnTo>
                  <a:lnTo>
                    <a:pt x="83924" y="63487"/>
                  </a:lnTo>
                  <a:lnTo>
                    <a:pt x="127400" y="45419"/>
                  </a:lnTo>
                  <a:lnTo>
                    <a:pt x="178082" y="29919"/>
                  </a:lnTo>
                  <a:lnTo>
                    <a:pt x="235077" y="17308"/>
                  </a:lnTo>
                  <a:lnTo>
                    <a:pt x="297486" y="7905"/>
                  </a:lnTo>
                  <a:lnTo>
                    <a:pt x="364416" y="2029"/>
                  </a:lnTo>
                  <a:lnTo>
                    <a:pt x="434971" y="0"/>
                  </a:lnTo>
                  <a:lnTo>
                    <a:pt x="505526" y="2029"/>
                  </a:lnTo>
                  <a:lnTo>
                    <a:pt x="572456" y="7905"/>
                  </a:lnTo>
                  <a:lnTo>
                    <a:pt x="634865" y="17308"/>
                  </a:lnTo>
                  <a:lnTo>
                    <a:pt x="691860" y="29919"/>
                  </a:lnTo>
                  <a:lnTo>
                    <a:pt x="742542" y="45419"/>
                  </a:lnTo>
                  <a:lnTo>
                    <a:pt x="786018" y="63487"/>
                  </a:lnTo>
                  <a:lnTo>
                    <a:pt x="821392" y="83806"/>
                  </a:lnTo>
                  <a:lnTo>
                    <a:pt x="864249" y="129917"/>
                  </a:lnTo>
                  <a:lnTo>
                    <a:pt x="869943" y="155070"/>
                  </a:lnTo>
                  <a:lnTo>
                    <a:pt x="864249" y="180223"/>
                  </a:lnTo>
                  <a:lnTo>
                    <a:pt x="821392" y="226334"/>
                  </a:lnTo>
                  <a:lnTo>
                    <a:pt x="786018" y="246653"/>
                  </a:lnTo>
                  <a:lnTo>
                    <a:pt x="742542" y="264721"/>
                  </a:lnTo>
                  <a:lnTo>
                    <a:pt x="691860" y="280221"/>
                  </a:lnTo>
                  <a:lnTo>
                    <a:pt x="634865" y="292832"/>
                  </a:lnTo>
                  <a:lnTo>
                    <a:pt x="572456" y="302235"/>
                  </a:lnTo>
                  <a:lnTo>
                    <a:pt x="505526" y="308111"/>
                  </a:lnTo>
                  <a:lnTo>
                    <a:pt x="434971" y="310141"/>
                  </a:lnTo>
                  <a:lnTo>
                    <a:pt x="364416" y="308111"/>
                  </a:lnTo>
                  <a:lnTo>
                    <a:pt x="297486" y="302235"/>
                  </a:lnTo>
                  <a:lnTo>
                    <a:pt x="235077" y="292832"/>
                  </a:lnTo>
                  <a:lnTo>
                    <a:pt x="178082" y="280221"/>
                  </a:lnTo>
                  <a:lnTo>
                    <a:pt x="127400" y="264721"/>
                  </a:lnTo>
                  <a:lnTo>
                    <a:pt x="83924" y="246653"/>
                  </a:lnTo>
                  <a:lnTo>
                    <a:pt x="48550" y="226334"/>
                  </a:lnTo>
                  <a:lnTo>
                    <a:pt x="5693" y="180223"/>
                  </a:lnTo>
                  <a:lnTo>
                    <a:pt x="0" y="15507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3741795" y="5299964"/>
            <a:ext cx="40576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5" dirty="0">
                <a:solidFill>
                  <a:srgbClr val="3792AA"/>
                </a:solidFill>
                <a:latin typeface="Arial"/>
                <a:cs typeface="Arial"/>
              </a:rPr>
              <a:t>4</a:t>
            </a:r>
            <a:r>
              <a:rPr sz="1200" dirty="0">
                <a:latin typeface="Arial"/>
                <a:cs typeface="Arial"/>
              </a:rPr>
              <a:t>,</a:t>
            </a:r>
            <a:r>
              <a:rPr sz="1200" spc="-5" dirty="0">
                <a:solidFill>
                  <a:srgbClr val="0000FF"/>
                </a:solidFill>
                <a:latin typeface="Arial"/>
                <a:cs typeface="Arial"/>
              </a:rPr>
              <a:t>3</a:t>
            </a:r>
            <a:r>
              <a:rPr sz="1200" spc="-5" dirty="0">
                <a:solidFill>
                  <a:srgbClr val="3792AA"/>
                </a:solidFill>
                <a:latin typeface="Arial"/>
                <a:cs typeface="Arial"/>
              </a:rPr>
              <a:t>4</a:t>
            </a:r>
            <a:r>
              <a:rPr sz="1200" dirty="0">
                <a:solidFill>
                  <a:srgbClr val="008000"/>
                </a:solidFill>
                <a:latin typeface="Arial"/>
                <a:cs typeface="Arial"/>
              </a:rPr>
              <a:t>5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1386053" y="4786656"/>
            <a:ext cx="2573020" cy="1145540"/>
            <a:chOff x="1386053" y="4786656"/>
            <a:chExt cx="2573020" cy="1145540"/>
          </a:xfrm>
        </p:grpSpPr>
        <p:sp>
          <p:nvSpPr>
            <p:cNvPr id="30" name="object 30"/>
            <p:cNvSpPr/>
            <p:nvPr/>
          </p:nvSpPr>
          <p:spPr>
            <a:xfrm>
              <a:off x="1546703" y="4894040"/>
              <a:ext cx="215900" cy="356870"/>
            </a:xfrm>
            <a:custGeom>
              <a:avLst/>
              <a:gdLst/>
              <a:ahLst/>
              <a:cxnLst/>
              <a:rect l="l" t="t" r="r" b="b"/>
              <a:pathLst>
                <a:path w="215900" h="356870">
                  <a:moveTo>
                    <a:pt x="215866" y="0"/>
                  </a:moveTo>
                  <a:lnTo>
                    <a:pt x="0" y="356378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400341" y="5522040"/>
              <a:ext cx="560705" cy="395605"/>
            </a:xfrm>
            <a:custGeom>
              <a:avLst/>
              <a:gdLst/>
              <a:ahLst/>
              <a:cxnLst/>
              <a:rect l="l" t="t" r="r" b="b"/>
              <a:pathLst>
                <a:path w="560705" h="395604">
                  <a:moveTo>
                    <a:pt x="0" y="0"/>
                  </a:moveTo>
                  <a:lnTo>
                    <a:pt x="560505" y="395572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539815" y="4800944"/>
              <a:ext cx="387985" cy="0"/>
            </a:xfrm>
            <a:custGeom>
              <a:avLst/>
              <a:gdLst/>
              <a:ahLst/>
              <a:cxnLst/>
              <a:rect l="l" t="t" r="r" b="b"/>
              <a:pathLst>
                <a:path w="387985">
                  <a:moveTo>
                    <a:pt x="387971" y="0"/>
                  </a:moveTo>
                  <a:lnTo>
                    <a:pt x="0" y="1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545807" y="4900897"/>
              <a:ext cx="398780" cy="349885"/>
            </a:xfrm>
            <a:custGeom>
              <a:avLst/>
              <a:gdLst/>
              <a:ahLst/>
              <a:cxnLst/>
              <a:rect l="l" t="t" r="r" b="b"/>
              <a:pathLst>
                <a:path w="398779" h="349885">
                  <a:moveTo>
                    <a:pt x="398392" y="349520"/>
                  </a:moveTo>
                  <a:lnTo>
                    <a:pt x="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400655" y="4894040"/>
              <a:ext cx="1236345" cy="401955"/>
            </a:xfrm>
            <a:custGeom>
              <a:avLst/>
              <a:gdLst/>
              <a:ahLst/>
              <a:cxnLst/>
              <a:rect l="l" t="t" r="r" b="b"/>
              <a:pathLst>
                <a:path w="1236345" h="401954">
                  <a:moveTo>
                    <a:pt x="1235972" y="401796"/>
                  </a:moveTo>
                  <a:lnTo>
                    <a:pt x="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886611" y="5380684"/>
              <a:ext cx="1623060" cy="25400"/>
            </a:xfrm>
            <a:custGeom>
              <a:avLst/>
              <a:gdLst/>
              <a:ahLst/>
              <a:cxnLst/>
              <a:rect l="l" t="t" r="r" b="b"/>
              <a:pathLst>
                <a:path w="1623060" h="25400">
                  <a:moveTo>
                    <a:pt x="1622617" y="24804"/>
                  </a:moveTo>
                  <a:lnTo>
                    <a:pt x="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744185" y="5480637"/>
              <a:ext cx="1294130" cy="394970"/>
            </a:xfrm>
            <a:custGeom>
              <a:avLst/>
              <a:gdLst/>
              <a:ahLst/>
              <a:cxnLst/>
              <a:rect l="l" t="t" r="r" b="b"/>
              <a:pathLst>
                <a:path w="1294130" h="394970">
                  <a:moveTo>
                    <a:pt x="1294000" y="394940"/>
                  </a:moveTo>
                  <a:lnTo>
                    <a:pt x="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7" name="object 37"/>
          <p:cNvGrpSpPr/>
          <p:nvPr/>
        </p:nvGrpSpPr>
        <p:grpSpPr>
          <a:xfrm>
            <a:off x="5752922" y="4491405"/>
            <a:ext cx="781050" cy="323850"/>
            <a:chOff x="5752922" y="4491405"/>
            <a:chExt cx="781050" cy="323850"/>
          </a:xfrm>
        </p:grpSpPr>
        <p:sp>
          <p:nvSpPr>
            <p:cNvPr id="38" name="object 38"/>
            <p:cNvSpPr/>
            <p:nvPr/>
          </p:nvSpPr>
          <p:spPr>
            <a:xfrm>
              <a:off x="5762447" y="4500930"/>
              <a:ext cx="762000" cy="304800"/>
            </a:xfrm>
            <a:custGeom>
              <a:avLst/>
              <a:gdLst/>
              <a:ahLst/>
              <a:cxnLst/>
              <a:rect l="l" t="t" r="r" b="b"/>
              <a:pathLst>
                <a:path w="762000" h="304800">
                  <a:moveTo>
                    <a:pt x="380856" y="0"/>
                  </a:moveTo>
                  <a:lnTo>
                    <a:pt x="312397" y="2454"/>
                  </a:lnTo>
                  <a:lnTo>
                    <a:pt x="247963" y="9531"/>
                  </a:lnTo>
                  <a:lnTo>
                    <a:pt x="188630" y="20800"/>
                  </a:lnTo>
                  <a:lnTo>
                    <a:pt x="135475" y="35831"/>
                  </a:lnTo>
                  <a:lnTo>
                    <a:pt x="89572" y="54193"/>
                  </a:lnTo>
                  <a:lnTo>
                    <a:pt x="51998" y="75456"/>
                  </a:lnTo>
                  <a:lnTo>
                    <a:pt x="6136" y="124965"/>
                  </a:lnTo>
                  <a:lnTo>
                    <a:pt x="0" y="152350"/>
                  </a:lnTo>
                  <a:lnTo>
                    <a:pt x="6136" y="179735"/>
                  </a:lnTo>
                  <a:lnTo>
                    <a:pt x="51998" y="229245"/>
                  </a:lnTo>
                  <a:lnTo>
                    <a:pt x="89572" y="250508"/>
                  </a:lnTo>
                  <a:lnTo>
                    <a:pt x="135475" y="268870"/>
                  </a:lnTo>
                  <a:lnTo>
                    <a:pt x="188630" y="283901"/>
                  </a:lnTo>
                  <a:lnTo>
                    <a:pt x="247963" y="295170"/>
                  </a:lnTo>
                  <a:lnTo>
                    <a:pt x="312397" y="302247"/>
                  </a:lnTo>
                  <a:lnTo>
                    <a:pt x="380856" y="304702"/>
                  </a:lnTo>
                  <a:lnTo>
                    <a:pt x="449315" y="302247"/>
                  </a:lnTo>
                  <a:lnTo>
                    <a:pt x="513749" y="295170"/>
                  </a:lnTo>
                  <a:lnTo>
                    <a:pt x="573082" y="283901"/>
                  </a:lnTo>
                  <a:lnTo>
                    <a:pt x="626238" y="268870"/>
                  </a:lnTo>
                  <a:lnTo>
                    <a:pt x="672141" y="250508"/>
                  </a:lnTo>
                  <a:lnTo>
                    <a:pt x="709715" y="229245"/>
                  </a:lnTo>
                  <a:lnTo>
                    <a:pt x="755578" y="179735"/>
                  </a:lnTo>
                  <a:lnTo>
                    <a:pt x="761714" y="152350"/>
                  </a:lnTo>
                  <a:lnTo>
                    <a:pt x="755578" y="124965"/>
                  </a:lnTo>
                  <a:lnTo>
                    <a:pt x="709715" y="75456"/>
                  </a:lnTo>
                  <a:lnTo>
                    <a:pt x="672141" y="54193"/>
                  </a:lnTo>
                  <a:lnTo>
                    <a:pt x="626238" y="35831"/>
                  </a:lnTo>
                  <a:lnTo>
                    <a:pt x="573082" y="20800"/>
                  </a:lnTo>
                  <a:lnTo>
                    <a:pt x="513749" y="9531"/>
                  </a:lnTo>
                  <a:lnTo>
                    <a:pt x="449315" y="2454"/>
                  </a:lnTo>
                  <a:lnTo>
                    <a:pt x="380856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5762447" y="4500930"/>
              <a:ext cx="762000" cy="304800"/>
            </a:xfrm>
            <a:custGeom>
              <a:avLst/>
              <a:gdLst/>
              <a:ahLst/>
              <a:cxnLst/>
              <a:rect l="l" t="t" r="r" b="b"/>
              <a:pathLst>
                <a:path w="762000" h="304800">
                  <a:moveTo>
                    <a:pt x="0" y="152351"/>
                  </a:moveTo>
                  <a:lnTo>
                    <a:pt x="23827" y="99190"/>
                  </a:lnTo>
                  <a:lnTo>
                    <a:pt x="89572" y="54193"/>
                  </a:lnTo>
                  <a:lnTo>
                    <a:pt x="135475" y="35831"/>
                  </a:lnTo>
                  <a:lnTo>
                    <a:pt x="188631" y="20800"/>
                  </a:lnTo>
                  <a:lnTo>
                    <a:pt x="247963" y="9531"/>
                  </a:lnTo>
                  <a:lnTo>
                    <a:pt x="312397" y="2454"/>
                  </a:lnTo>
                  <a:lnTo>
                    <a:pt x="380857" y="0"/>
                  </a:lnTo>
                  <a:lnTo>
                    <a:pt x="449316" y="2454"/>
                  </a:lnTo>
                  <a:lnTo>
                    <a:pt x="513750" y="9531"/>
                  </a:lnTo>
                  <a:lnTo>
                    <a:pt x="573082" y="20800"/>
                  </a:lnTo>
                  <a:lnTo>
                    <a:pt x="626238" y="35831"/>
                  </a:lnTo>
                  <a:lnTo>
                    <a:pt x="672141" y="54193"/>
                  </a:lnTo>
                  <a:lnTo>
                    <a:pt x="709715" y="75456"/>
                  </a:lnTo>
                  <a:lnTo>
                    <a:pt x="755577" y="124965"/>
                  </a:lnTo>
                  <a:lnTo>
                    <a:pt x="761714" y="152351"/>
                  </a:lnTo>
                  <a:lnTo>
                    <a:pt x="755577" y="179736"/>
                  </a:lnTo>
                  <a:lnTo>
                    <a:pt x="709715" y="229245"/>
                  </a:lnTo>
                  <a:lnTo>
                    <a:pt x="672141" y="250508"/>
                  </a:lnTo>
                  <a:lnTo>
                    <a:pt x="626238" y="268870"/>
                  </a:lnTo>
                  <a:lnTo>
                    <a:pt x="573082" y="283901"/>
                  </a:lnTo>
                  <a:lnTo>
                    <a:pt x="513750" y="295170"/>
                  </a:lnTo>
                  <a:lnTo>
                    <a:pt x="449316" y="302247"/>
                  </a:lnTo>
                  <a:lnTo>
                    <a:pt x="380857" y="304702"/>
                  </a:lnTo>
                  <a:lnTo>
                    <a:pt x="312397" y="302247"/>
                  </a:lnTo>
                  <a:lnTo>
                    <a:pt x="247963" y="295170"/>
                  </a:lnTo>
                  <a:lnTo>
                    <a:pt x="188631" y="283901"/>
                  </a:lnTo>
                  <a:lnTo>
                    <a:pt x="135475" y="268870"/>
                  </a:lnTo>
                  <a:lnTo>
                    <a:pt x="89572" y="250508"/>
                  </a:lnTo>
                  <a:lnTo>
                    <a:pt x="51998" y="229245"/>
                  </a:lnTo>
                  <a:lnTo>
                    <a:pt x="6136" y="179736"/>
                  </a:lnTo>
                  <a:lnTo>
                    <a:pt x="0" y="152351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5982966" y="4550155"/>
            <a:ext cx="32131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5" dirty="0">
                <a:solidFill>
                  <a:srgbClr val="0000FF"/>
                </a:solidFill>
                <a:latin typeface="Arial"/>
                <a:cs typeface="Arial"/>
              </a:rPr>
              <a:t>3</a:t>
            </a:r>
            <a:r>
              <a:rPr sz="1200" dirty="0">
                <a:latin typeface="Arial"/>
                <a:cs typeface="Arial"/>
              </a:rPr>
              <a:t>,</a:t>
            </a:r>
            <a:r>
              <a:rPr sz="1200" spc="-5" dirty="0">
                <a:solidFill>
                  <a:srgbClr val="3792AA"/>
                </a:solidFill>
                <a:latin typeface="Arial"/>
                <a:cs typeface="Arial"/>
              </a:rPr>
              <a:t>4</a:t>
            </a:r>
            <a:r>
              <a:rPr sz="1200" dirty="0">
                <a:solidFill>
                  <a:srgbClr val="008000"/>
                </a:solidFill>
                <a:latin typeface="Arial"/>
                <a:cs typeface="Arial"/>
              </a:rPr>
              <a:t>5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6908565" y="4474685"/>
            <a:ext cx="911860" cy="343535"/>
            <a:chOff x="6908565" y="4474683"/>
            <a:chExt cx="911860" cy="343535"/>
          </a:xfrm>
        </p:grpSpPr>
        <p:sp>
          <p:nvSpPr>
            <p:cNvPr id="42" name="object 42"/>
            <p:cNvSpPr/>
            <p:nvPr/>
          </p:nvSpPr>
          <p:spPr>
            <a:xfrm>
              <a:off x="6918090" y="4484208"/>
              <a:ext cx="892810" cy="324485"/>
            </a:xfrm>
            <a:custGeom>
              <a:avLst/>
              <a:gdLst/>
              <a:ahLst/>
              <a:cxnLst/>
              <a:rect l="l" t="t" r="r" b="b"/>
              <a:pathLst>
                <a:path w="892809" h="324485">
                  <a:moveTo>
                    <a:pt x="446201" y="0"/>
                  </a:moveTo>
                  <a:lnTo>
                    <a:pt x="380265" y="1758"/>
                  </a:lnTo>
                  <a:lnTo>
                    <a:pt x="317332" y="6866"/>
                  </a:lnTo>
                  <a:lnTo>
                    <a:pt x="258094" y="15073"/>
                  </a:lnTo>
                  <a:lnTo>
                    <a:pt x="203240" y="26127"/>
                  </a:lnTo>
                  <a:lnTo>
                    <a:pt x="153460" y="39779"/>
                  </a:lnTo>
                  <a:lnTo>
                    <a:pt x="109445" y="55777"/>
                  </a:lnTo>
                  <a:lnTo>
                    <a:pt x="71885" y="73870"/>
                  </a:lnTo>
                  <a:lnTo>
                    <a:pt x="18891" y="115339"/>
                  </a:lnTo>
                  <a:lnTo>
                    <a:pt x="0" y="162178"/>
                  </a:lnTo>
                  <a:lnTo>
                    <a:pt x="4837" y="186144"/>
                  </a:lnTo>
                  <a:lnTo>
                    <a:pt x="41471" y="230549"/>
                  </a:lnTo>
                  <a:lnTo>
                    <a:pt x="109445" y="268580"/>
                  </a:lnTo>
                  <a:lnTo>
                    <a:pt x="153460" y="284578"/>
                  </a:lnTo>
                  <a:lnTo>
                    <a:pt x="203240" y="298230"/>
                  </a:lnTo>
                  <a:lnTo>
                    <a:pt x="258094" y="309284"/>
                  </a:lnTo>
                  <a:lnTo>
                    <a:pt x="317332" y="317491"/>
                  </a:lnTo>
                  <a:lnTo>
                    <a:pt x="380265" y="322599"/>
                  </a:lnTo>
                  <a:lnTo>
                    <a:pt x="446201" y="324357"/>
                  </a:lnTo>
                  <a:lnTo>
                    <a:pt x="512138" y="322599"/>
                  </a:lnTo>
                  <a:lnTo>
                    <a:pt x="575070" y="317491"/>
                  </a:lnTo>
                  <a:lnTo>
                    <a:pt x="634309" y="309284"/>
                  </a:lnTo>
                  <a:lnTo>
                    <a:pt x="689163" y="298230"/>
                  </a:lnTo>
                  <a:lnTo>
                    <a:pt x="738943" y="284578"/>
                  </a:lnTo>
                  <a:lnTo>
                    <a:pt x="782957" y="268580"/>
                  </a:lnTo>
                  <a:lnTo>
                    <a:pt x="820517" y="250487"/>
                  </a:lnTo>
                  <a:lnTo>
                    <a:pt x="873511" y="209018"/>
                  </a:lnTo>
                  <a:lnTo>
                    <a:pt x="892403" y="162178"/>
                  </a:lnTo>
                  <a:lnTo>
                    <a:pt x="887565" y="138213"/>
                  </a:lnTo>
                  <a:lnTo>
                    <a:pt x="850932" y="93808"/>
                  </a:lnTo>
                  <a:lnTo>
                    <a:pt x="782957" y="55777"/>
                  </a:lnTo>
                  <a:lnTo>
                    <a:pt x="738943" y="39779"/>
                  </a:lnTo>
                  <a:lnTo>
                    <a:pt x="689163" y="26127"/>
                  </a:lnTo>
                  <a:lnTo>
                    <a:pt x="634309" y="15073"/>
                  </a:lnTo>
                  <a:lnTo>
                    <a:pt x="575070" y="6866"/>
                  </a:lnTo>
                  <a:lnTo>
                    <a:pt x="512138" y="1758"/>
                  </a:lnTo>
                  <a:lnTo>
                    <a:pt x="446201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6918090" y="4484208"/>
              <a:ext cx="892810" cy="324485"/>
            </a:xfrm>
            <a:custGeom>
              <a:avLst/>
              <a:gdLst/>
              <a:ahLst/>
              <a:cxnLst/>
              <a:rect l="l" t="t" r="r" b="b"/>
              <a:pathLst>
                <a:path w="892809" h="324485">
                  <a:moveTo>
                    <a:pt x="0" y="162179"/>
                  </a:moveTo>
                  <a:lnTo>
                    <a:pt x="18891" y="115339"/>
                  </a:lnTo>
                  <a:lnTo>
                    <a:pt x="71885" y="73870"/>
                  </a:lnTo>
                  <a:lnTo>
                    <a:pt x="109445" y="55777"/>
                  </a:lnTo>
                  <a:lnTo>
                    <a:pt x="153460" y="39779"/>
                  </a:lnTo>
                  <a:lnTo>
                    <a:pt x="203240" y="26128"/>
                  </a:lnTo>
                  <a:lnTo>
                    <a:pt x="258094" y="15073"/>
                  </a:lnTo>
                  <a:lnTo>
                    <a:pt x="317332" y="6866"/>
                  </a:lnTo>
                  <a:lnTo>
                    <a:pt x="380265" y="1758"/>
                  </a:lnTo>
                  <a:lnTo>
                    <a:pt x="446202" y="0"/>
                  </a:lnTo>
                  <a:lnTo>
                    <a:pt x="512138" y="1758"/>
                  </a:lnTo>
                  <a:lnTo>
                    <a:pt x="575071" y="6866"/>
                  </a:lnTo>
                  <a:lnTo>
                    <a:pt x="634309" y="15073"/>
                  </a:lnTo>
                  <a:lnTo>
                    <a:pt x="689163" y="26128"/>
                  </a:lnTo>
                  <a:lnTo>
                    <a:pt x="738943" y="39779"/>
                  </a:lnTo>
                  <a:lnTo>
                    <a:pt x="782958" y="55777"/>
                  </a:lnTo>
                  <a:lnTo>
                    <a:pt x="820518" y="73870"/>
                  </a:lnTo>
                  <a:lnTo>
                    <a:pt x="873512" y="115339"/>
                  </a:lnTo>
                  <a:lnTo>
                    <a:pt x="892404" y="162179"/>
                  </a:lnTo>
                  <a:lnTo>
                    <a:pt x="887566" y="186144"/>
                  </a:lnTo>
                  <a:lnTo>
                    <a:pt x="850932" y="230549"/>
                  </a:lnTo>
                  <a:lnTo>
                    <a:pt x="782958" y="268580"/>
                  </a:lnTo>
                  <a:lnTo>
                    <a:pt x="738943" y="284578"/>
                  </a:lnTo>
                  <a:lnTo>
                    <a:pt x="689163" y="298229"/>
                  </a:lnTo>
                  <a:lnTo>
                    <a:pt x="634309" y="309284"/>
                  </a:lnTo>
                  <a:lnTo>
                    <a:pt x="575071" y="317491"/>
                  </a:lnTo>
                  <a:lnTo>
                    <a:pt x="512138" y="322599"/>
                  </a:lnTo>
                  <a:lnTo>
                    <a:pt x="446202" y="324358"/>
                  </a:lnTo>
                  <a:lnTo>
                    <a:pt x="380265" y="322599"/>
                  </a:lnTo>
                  <a:lnTo>
                    <a:pt x="317332" y="317491"/>
                  </a:lnTo>
                  <a:lnTo>
                    <a:pt x="258094" y="309284"/>
                  </a:lnTo>
                  <a:lnTo>
                    <a:pt x="203240" y="298229"/>
                  </a:lnTo>
                  <a:lnTo>
                    <a:pt x="153460" y="284578"/>
                  </a:lnTo>
                  <a:lnTo>
                    <a:pt x="109445" y="268580"/>
                  </a:lnTo>
                  <a:lnTo>
                    <a:pt x="71885" y="250487"/>
                  </a:lnTo>
                  <a:lnTo>
                    <a:pt x="18891" y="209018"/>
                  </a:lnTo>
                  <a:lnTo>
                    <a:pt x="0" y="162179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7161887" y="4541011"/>
            <a:ext cx="40576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5" dirty="0">
                <a:solidFill>
                  <a:srgbClr val="3792AA"/>
                </a:solidFill>
                <a:latin typeface="Arial"/>
                <a:cs typeface="Arial"/>
              </a:rPr>
              <a:t>4</a:t>
            </a:r>
            <a:r>
              <a:rPr sz="1200" dirty="0">
                <a:latin typeface="Arial"/>
                <a:cs typeface="Arial"/>
              </a:rPr>
              <a:t>,</a:t>
            </a:r>
            <a:r>
              <a:rPr sz="1200" spc="-5" dirty="0">
                <a:solidFill>
                  <a:srgbClr val="0000FF"/>
                </a:solidFill>
                <a:latin typeface="Arial"/>
                <a:cs typeface="Arial"/>
              </a:rPr>
              <a:t>3</a:t>
            </a:r>
            <a:r>
              <a:rPr sz="1200" spc="-5" dirty="0">
                <a:solidFill>
                  <a:srgbClr val="3792AA"/>
                </a:solidFill>
                <a:latin typeface="Arial"/>
                <a:cs typeface="Arial"/>
              </a:rPr>
              <a:t>4</a:t>
            </a:r>
            <a:r>
              <a:rPr sz="1200" dirty="0">
                <a:solidFill>
                  <a:srgbClr val="008000"/>
                </a:solidFill>
                <a:latin typeface="Arial"/>
                <a:cs typeface="Arial"/>
              </a:rPr>
              <a:t>5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5121678" y="5151872"/>
            <a:ext cx="1015365" cy="329565"/>
            <a:chOff x="5121676" y="5151870"/>
            <a:chExt cx="1015365" cy="329565"/>
          </a:xfrm>
        </p:grpSpPr>
        <p:sp>
          <p:nvSpPr>
            <p:cNvPr id="46" name="object 46"/>
            <p:cNvSpPr/>
            <p:nvPr/>
          </p:nvSpPr>
          <p:spPr>
            <a:xfrm>
              <a:off x="5131201" y="5161395"/>
              <a:ext cx="996315" cy="310515"/>
            </a:xfrm>
            <a:custGeom>
              <a:avLst/>
              <a:gdLst/>
              <a:ahLst/>
              <a:cxnLst/>
              <a:rect l="l" t="t" r="r" b="b"/>
              <a:pathLst>
                <a:path w="996314" h="310514">
                  <a:moveTo>
                    <a:pt x="498052" y="0"/>
                  </a:moveTo>
                  <a:lnTo>
                    <a:pt x="430469" y="1415"/>
                  </a:lnTo>
                  <a:lnTo>
                    <a:pt x="365650" y="5539"/>
                  </a:lnTo>
                  <a:lnTo>
                    <a:pt x="304187" y="12186"/>
                  </a:lnTo>
                  <a:lnTo>
                    <a:pt x="246675" y="21171"/>
                  </a:lnTo>
                  <a:lnTo>
                    <a:pt x="193707" y="32310"/>
                  </a:lnTo>
                  <a:lnTo>
                    <a:pt x="145876" y="45419"/>
                  </a:lnTo>
                  <a:lnTo>
                    <a:pt x="103775" y="60311"/>
                  </a:lnTo>
                  <a:lnTo>
                    <a:pt x="67998" y="76803"/>
                  </a:lnTo>
                  <a:lnTo>
                    <a:pt x="17790" y="113846"/>
                  </a:lnTo>
                  <a:lnTo>
                    <a:pt x="0" y="155070"/>
                  </a:lnTo>
                  <a:lnTo>
                    <a:pt x="4546" y="176112"/>
                  </a:lnTo>
                  <a:lnTo>
                    <a:pt x="39139" y="215431"/>
                  </a:lnTo>
                  <a:lnTo>
                    <a:pt x="103775" y="249829"/>
                  </a:lnTo>
                  <a:lnTo>
                    <a:pt x="145876" y="264722"/>
                  </a:lnTo>
                  <a:lnTo>
                    <a:pt x="193707" y="277830"/>
                  </a:lnTo>
                  <a:lnTo>
                    <a:pt x="246675" y="288969"/>
                  </a:lnTo>
                  <a:lnTo>
                    <a:pt x="304187" y="297955"/>
                  </a:lnTo>
                  <a:lnTo>
                    <a:pt x="365650" y="304602"/>
                  </a:lnTo>
                  <a:lnTo>
                    <a:pt x="430469" y="308725"/>
                  </a:lnTo>
                  <a:lnTo>
                    <a:pt x="498052" y="310141"/>
                  </a:lnTo>
                  <a:lnTo>
                    <a:pt x="565634" y="308725"/>
                  </a:lnTo>
                  <a:lnTo>
                    <a:pt x="630453" y="304602"/>
                  </a:lnTo>
                  <a:lnTo>
                    <a:pt x="691915" y="297955"/>
                  </a:lnTo>
                  <a:lnTo>
                    <a:pt x="749427" y="288969"/>
                  </a:lnTo>
                  <a:lnTo>
                    <a:pt x="802395" y="277830"/>
                  </a:lnTo>
                  <a:lnTo>
                    <a:pt x="850227" y="264722"/>
                  </a:lnTo>
                  <a:lnTo>
                    <a:pt x="892327" y="249829"/>
                  </a:lnTo>
                  <a:lnTo>
                    <a:pt x="928104" y="233337"/>
                  </a:lnTo>
                  <a:lnTo>
                    <a:pt x="978312" y="196294"/>
                  </a:lnTo>
                  <a:lnTo>
                    <a:pt x="996102" y="155070"/>
                  </a:lnTo>
                  <a:lnTo>
                    <a:pt x="991556" y="134028"/>
                  </a:lnTo>
                  <a:lnTo>
                    <a:pt x="956963" y="94710"/>
                  </a:lnTo>
                  <a:lnTo>
                    <a:pt x="892327" y="60311"/>
                  </a:lnTo>
                  <a:lnTo>
                    <a:pt x="850227" y="45419"/>
                  </a:lnTo>
                  <a:lnTo>
                    <a:pt x="802395" y="32310"/>
                  </a:lnTo>
                  <a:lnTo>
                    <a:pt x="749427" y="21171"/>
                  </a:lnTo>
                  <a:lnTo>
                    <a:pt x="691915" y="12186"/>
                  </a:lnTo>
                  <a:lnTo>
                    <a:pt x="630453" y="5539"/>
                  </a:lnTo>
                  <a:lnTo>
                    <a:pt x="565634" y="1415"/>
                  </a:lnTo>
                  <a:lnTo>
                    <a:pt x="498052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5131201" y="5161395"/>
              <a:ext cx="996315" cy="310515"/>
            </a:xfrm>
            <a:custGeom>
              <a:avLst/>
              <a:gdLst/>
              <a:ahLst/>
              <a:cxnLst/>
              <a:rect l="l" t="t" r="r" b="b"/>
              <a:pathLst>
                <a:path w="996314" h="310514">
                  <a:moveTo>
                    <a:pt x="0" y="155070"/>
                  </a:moveTo>
                  <a:lnTo>
                    <a:pt x="17790" y="113846"/>
                  </a:lnTo>
                  <a:lnTo>
                    <a:pt x="67998" y="76803"/>
                  </a:lnTo>
                  <a:lnTo>
                    <a:pt x="103775" y="60311"/>
                  </a:lnTo>
                  <a:lnTo>
                    <a:pt x="145875" y="45419"/>
                  </a:lnTo>
                  <a:lnTo>
                    <a:pt x="193706" y="32310"/>
                  </a:lnTo>
                  <a:lnTo>
                    <a:pt x="246675" y="21171"/>
                  </a:lnTo>
                  <a:lnTo>
                    <a:pt x="304187" y="12186"/>
                  </a:lnTo>
                  <a:lnTo>
                    <a:pt x="365649" y="5539"/>
                  </a:lnTo>
                  <a:lnTo>
                    <a:pt x="430468" y="1415"/>
                  </a:lnTo>
                  <a:lnTo>
                    <a:pt x="498051" y="0"/>
                  </a:lnTo>
                  <a:lnTo>
                    <a:pt x="565633" y="1415"/>
                  </a:lnTo>
                  <a:lnTo>
                    <a:pt x="630452" y="5539"/>
                  </a:lnTo>
                  <a:lnTo>
                    <a:pt x="691914" y="12186"/>
                  </a:lnTo>
                  <a:lnTo>
                    <a:pt x="749426" y="21171"/>
                  </a:lnTo>
                  <a:lnTo>
                    <a:pt x="802395" y="32310"/>
                  </a:lnTo>
                  <a:lnTo>
                    <a:pt x="850226" y="45419"/>
                  </a:lnTo>
                  <a:lnTo>
                    <a:pt x="892326" y="60311"/>
                  </a:lnTo>
                  <a:lnTo>
                    <a:pt x="928103" y="76803"/>
                  </a:lnTo>
                  <a:lnTo>
                    <a:pt x="978311" y="113846"/>
                  </a:lnTo>
                  <a:lnTo>
                    <a:pt x="996102" y="155070"/>
                  </a:lnTo>
                  <a:lnTo>
                    <a:pt x="991555" y="176112"/>
                  </a:lnTo>
                  <a:lnTo>
                    <a:pt x="956962" y="215430"/>
                  </a:lnTo>
                  <a:lnTo>
                    <a:pt x="892326" y="249829"/>
                  </a:lnTo>
                  <a:lnTo>
                    <a:pt x="850226" y="264721"/>
                  </a:lnTo>
                  <a:lnTo>
                    <a:pt x="802395" y="277830"/>
                  </a:lnTo>
                  <a:lnTo>
                    <a:pt x="749426" y="288969"/>
                  </a:lnTo>
                  <a:lnTo>
                    <a:pt x="691914" y="297954"/>
                  </a:lnTo>
                  <a:lnTo>
                    <a:pt x="630452" y="304601"/>
                  </a:lnTo>
                  <a:lnTo>
                    <a:pt x="565633" y="308725"/>
                  </a:lnTo>
                  <a:lnTo>
                    <a:pt x="498051" y="310141"/>
                  </a:lnTo>
                  <a:lnTo>
                    <a:pt x="430468" y="308725"/>
                  </a:lnTo>
                  <a:lnTo>
                    <a:pt x="365649" y="304601"/>
                  </a:lnTo>
                  <a:lnTo>
                    <a:pt x="304187" y="297954"/>
                  </a:lnTo>
                  <a:lnTo>
                    <a:pt x="246675" y="288969"/>
                  </a:lnTo>
                  <a:lnTo>
                    <a:pt x="193706" y="277830"/>
                  </a:lnTo>
                  <a:lnTo>
                    <a:pt x="145875" y="264721"/>
                  </a:lnTo>
                  <a:lnTo>
                    <a:pt x="103775" y="249829"/>
                  </a:lnTo>
                  <a:lnTo>
                    <a:pt x="67998" y="233337"/>
                  </a:lnTo>
                  <a:lnTo>
                    <a:pt x="17790" y="196294"/>
                  </a:lnTo>
                  <a:lnTo>
                    <a:pt x="0" y="15507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5384778" y="5211571"/>
            <a:ext cx="48895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5" dirty="0">
                <a:solidFill>
                  <a:srgbClr val="008000"/>
                </a:solidFill>
                <a:latin typeface="Arial"/>
                <a:cs typeface="Arial"/>
              </a:rPr>
              <a:t>5</a:t>
            </a:r>
            <a:r>
              <a:rPr sz="1200" dirty="0">
                <a:latin typeface="Arial"/>
                <a:cs typeface="Arial"/>
              </a:rPr>
              <a:t>,</a:t>
            </a:r>
            <a:r>
              <a:rPr sz="1200" spc="-5" dirty="0">
                <a:solidFill>
                  <a:srgbClr val="C00000"/>
                </a:solidFill>
                <a:latin typeface="Arial"/>
                <a:cs typeface="Arial"/>
              </a:rPr>
              <a:t>2</a:t>
            </a:r>
            <a:r>
              <a:rPr sz="1200" spc="-5" dirty="0">
                <a:solidFill>
                  <a:srgbClr val="0000FF"/>
                </a:solidFill>
                <a:latin typeface="Arial"/>
                <a:cs typeface="Arial"/>
              </a:rPr>
              <a:t>3</a:t>
            </a:r>
            <a:r>
              <a:rPr sz="1200" spc="-5" dirty="0">
                <a:solidFill>
                  <a:srgbClr val="3792AA"/>
                </a:solidFill>
                <a:latin typeface="Arial"/>
                <a:cs typeface="Arial"/>
              </a:rPr>
              <a:t>44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49" name="object 49"/>
          <p:cNvGrpSpPr/>
          <p:nvPr/>
        </p:nvGrpSpPr>
        <p:grpSpPr>
          <a:xfrm>
            <a:off x="6074830" y="5842015"/>
            <a:ext cx="628650" cy="329565"/>
            <a:chOff x="6074830" y="5842013"/>
            <a:chExt cx="628650" cy="329565"/>
          </a:xfrm>
        </p:grpSpPr>
        <p:sp>
          <p:nvSpPr>
            <p:cNvPr id="50" name="object 50"/>
            <p:cNvSpPr/>
            <p:nvPr/>
          </p:nvSpPr>
          <p:spPr>
            <a:xfrm>
              <a:off x="6084355" y="5851538"/>
              <a:ext cx="609600" cy="310515"/>
            </a:xfrm>
            <a:custGeom>
              <a:avLst/>
              <a:gdLst/>
              <a:ahLst/>
              <a:cxnLst/>
              <a:rect l="l" t="t" r="r" b="b"/>
              <a:pathLst>
                <a:path w="609600" h="310514">
                  <a:moveTo>
                    <a:pt x="304665" y="0"/>
                  </a:moveTo>
                  <a:lnTo>
                    <a:pt x="243264" y="3150"/>
                  </a:lnTo>
                  <a:lnTo>
                    <a:pt x="186076" y="12186"/>
                  </a:lnTo>
                  <a:lnTo>
                    <a:pt x="134324" y="26483"/>
                  </a:lnTo>
                  <a:lnTo>
                    <a:pt x="89234" y="45419"/>
                  </a:lnTo>
                  <a:lnTo>
                    <a:pt x="52032" y="68369"/>
                  </a:lnTo>
                  <a:lnTo>
                    <a:pt x="23942" y="94710"/>
                  </a:lnTo>
                  <a:lnTo>
                    <a:pt x="0" y="155070"/>
                  </a:lnTo>
                  <a:lnTo>
                    <a:pt x="6189" y="186322"/>
                  </a:lnTo>
                  <a:lnTo>
                    <a:pt x="52032" y="241771"/>
                  </a:lnTo>
                  <a:lnTo>
                    <a:pt x="89234" y="264721"/>
                  </a:lnTo>
                  <a:lnTo>
                    <a:pt x="134324" y="283657"/>
                  </a:lnTo>
                  <a:lnTo>
                    <a:pt x="186076" y="297954"/>
                  </a:lnTo>
                  <a:lnTo>
                    <a:pt x="243264" y="306990"/>
                  </a:lnTo>
                  <a:lnTo>
                    <a:pt x="304665" y="310140"/>
                  </a:lnTo>
                  <a:lnTo>
                    <a:pt x="366066" y="306990"/>
                  </a:lnTo>
                  <a:lnTo>
                    <a:pt x="423255" y="297954"/>
                  </a:lnTo>
                  <a:lnTo>
                    <a:pt x="475006" y="283657"/>
                  </a:lnTo>
                  <a:lnTo>
                    <a:pt x="520096" y="264721"/>
                  </a:lnTo>
                  <a:lnTo>
                    <a:pt x="557298" y="241771"/>
                  </a:lnTo>
                  <a:lnTo>
                    <a:pt x="585388" y="215430"/>
                  </a:lnTo>
                  <a:lnTo>
                    <a:pt x="609330" y="155070"/>
                  </a:lnTo>
                  <a:lnTo>
                    <a:pt x="603141" y="123818"/>
                  </a:lnTo>
                  <a:lnTo>
                    <a:pt x="557298" y="68369"/>
                  </a:lnTo>
                  <a:lnTo>
                    <a:pt x="520096" y="45419"/>
                  </a:lnTo>
                  <a:lnTo>
                    <a:pt x="475006" y="26483"/>
                  </a:lnTo>
                  <a:lnTo>
                    <a:pt x="423255" y="12186"/>
                  </a:lnTo>
                  <a:lnTo>
                    <a:pt x="366066" y="3150"/>
                  </a:lnTo>
                  <a:lnTo>
                    <a:pt x="304665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6084355" y="5851538"/>
              <a:ext cx="609600" cy="310515"/>
            </a:xfrm>
            <a:custGeom>
              <a:avLst/>
              <a:gdLst/>
              <a:ahLst/>
              <a:cxnLst/>
              <a:rect l="l" t="t" r="r" b="b"/>
              <a:pathLst>
                <a:path w="609600" h="310514">
                  <a:moveTo>
                    <a:pt x="0" y="155070"/>
                  </a:moveTo>
                  <a:lnTo>
                    <a:pt x="23942" y="94710"/>
                  </a:lnTo>
                  <a:lnTo>
                    <a:pt x="52032" y="68369"/>
                  </a:lnTo>
                  <a:lnTo>
                    <a:pt x="89234" y="45419"/>
                  </a:lnTo>
                  <a:lnTo>
                    <a:pt x="134323" y="26483"/>
                  </a:lnTo>
                  <a:lnTo>
                    <a:pt x="186075" y="12186"/>
                  </a:lnTo>
                  <a:lnTo>
                    <a:pt x="243264" y="3150"/>
                  </a:lnTo>
                  <a:lnTo>
                    <a:pt x="304665" y="0"/>
                  </a:lnTo>
                  <a:lnTo>
                    <a:pt x="366065" y="3150"/>
                  </a:lnTo>
                  <a:lnTo>
                    <a:pt x="423254" y="12186"/>
                  </a:lnTo>
                  <a:lnTo>
                    <a:pt x="475006" y="26483"/>
                  </a:lnTo>
                  <a:lnTo>
                    <a:pt x="520095" y="45419"/>
                  </a:lnTo>
                  <a:lnTo>
                    <a:pt x="557298" y="68369"/>
                  </a:lnTo>
                  <a:lnTo>
                    <a:pt x="585387" y="94710"/>
                  </a:lnTo>
                  <a:lnTo>
                    <a:pt x="609330" y="155070"/>
                  </a:lnTo>
                  <a:lnTo>
                    <a:pt x="603140" y="186322"/>
                  </a:lnTo>
                  <a:lnTo>
                    <a:pt x="557298" y="241771"/>
                  </a:lnTo>
                  <a:lnTo>
                    <a:pt x="520095" y="264721"/>
                  </a:lnTo>
                  <a:lnTo>
                    <a:pt x="475006" y="283657"/>
                  </a:lnTo>
                  <a:lnTo>
                    <a:pt x="423254" y="297954"/>
                  </a:lnTo>
                  <a:lnTo>
                    <a:pt x="366065" y="306990"/>
                  </a:lnTo>
                  <a:lnTo>
                    <a:pt x="304665" y="310141"/>
                  </a:lnTo>
                  <a:lnTo>
                    <a:pt x="243264" y="306990"/>
                  </a:lnTo>
                  <a:lnTo>
                    <a:pt x="186075" y="297954"/>
                  </a:lnTo>
                  <a:lnTo>
                    <a:pt x="134323" y="283657"/>
                  </a:lnTo>
                  <a:lnTo>
                    <a:pt x="89234" y="264721"/>
                  </a:lnTo>
                  <a:lnTo>
                    <a:pt x="52032" y="241771"/>
                  </a:lnTo>
                  <a:lnTo>
                    <a:pt x="23942" y="215430"/>
                  </a:lnTo>
                  <a:lnTo>
                    <a:pt x="0" y="15507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6270752" y="5903467"/>
            <a:ext cx="23749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5" dirty="0">
                <a:solidFill>
                  <a:srgbClr val="C00000"/>
                </a:solidFill>
                <a:latin typeface="Arial"/>
                <a:cs typeface="Arial"/>
              </a:rPr>
              <a:t>2</a:t>
            </a:r>
            <a:r>
              <a:rPr sz="1200" dirty="0">
                <a:latin typeface="Arial"/>
                <a:cs typeface="Arial"/>
              </a:rPr>
              <a:t>,</a:t>
            </a:r>
            <a:r>
              <a:rPr sz="1200" dirty="0">
                <a:solidFill>
                  <a:srgbClr val="008000"/>
                </a:solidFill>
                <a:latin typeface="Arial"/>
                <a:cs typeface="Arial"/>
              </a:rPr>
              <a:t>5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53" name="object 53"/>
          <p:cNvGrpSpPr/>
          <p:nvPr/>
        </p:nvGrpSpPr>
        <p:grpSpPr>
          <a:xfrm>
            <a:off x="6931807" y="5842015"/>
            <a:ext cx="628650" cy="329565"/>
            <a:chOff x="6931807" y="5842013"/>
            <a:chExt cx="628650" cy="329565"/>
          </a:xfrm>
        </p:grpSpPr>
        <p:sp>
          <p:nvSpPr>
            <p:cNvPr id="54" name="object 54"/>
            <p:cNvSpPr/>
            <p:nvPr/>
          </p:nvSpPr>
          <p:spPr>
            <a:xfrm>
              <a:off x="6941332" y="5851538"/>
              <a:ext cx="609600" cy="310515"/>
            </a:xfrm>
            <a:custGeom>
              <a:avLst/>
              <a:gdLst/>
              <a:ahLst/>
              <a:cxnLst/>
              <a:rect l="l" t="t" r="r" b="b"/>
              <a:pathLst>
                <a:path w="609600" h="310514">
                  <a:moveTo>
                    <a:pt x="304665" y="0"/>
                  </a:moveTo>
                  <a:lnTo>
                    <a:pt x="243264" y="3150"/>
                  </a:lnTo>
                  <a:lnTo>
                    <a:pt x="186075" y="12186"/>
                  </a:lnTo>
                  <a:lnTo>
                    <a:pt x="134323" y="26483"/>
                  </a:lnTo>
                  <a:lnTo>
                    <a:pt x="89234" y="45419"/>
                  </a:lnTo>
                  <a:lnTo>
                    <a:pt x="52031" y="68369"/>
                  </a:lnTo>
                  <a:lnTo>
                    <a:pt x="23942" y="94710"/>
                  </a:lnTo>
                  <a:lnTo>
                    <a:pt x="0" y="155070"/>
                  </a:lnTo>
                  <a:lnTo>
                    <a:pt x="6189" y="186322"/>
                  </a:lnTo>
                  <a:lnTo>
                    <a:pt x="52031" y="241771"/>
                  </a:lnTo>
                  <a:lnTo>
                    <a:pt x="89234" y="264721"/>
                  </a:lnTo>
                  <a:lnTo>
                    <a:pt x="134323" y="283657"/>
                  </a:lnTo>
                  <a:lnTo>
                    <a:pt x="186075" y="297954"/>
                  </a:lnTo>
                  <a:lnTo>
                    <a:pt x="243264" y="306990"/>
                  </a:lnTo>
                  <a:lnTo>
                    <a:pt x="304665" y="310140"/>
                  </a:lnTo>
                  <a:lnTo>
                    <a:pt x="366065" y="306990"/>
                  </a:lnTo>
                  <a:lnTo>
                    <a:pt x="423254" y="297954"/>
                  </a:lnTo>
                  <a:lnTo>
                    <a:pt x="475006" y="283657"/>
                  </a:lnTo>
                  <a:lnTo>
                    <a:pt x="520095" y="264721"/>
                  </a:lnTo>
                  <a:lnTo>
                    <a:pt x="557298" y="241771"/>
                  </a:lnTo>
                  <a:lnTo>
                    <a:pt x="585388" y="215430"/>
                  </a:lnTo>
                  <a:lnTo>
                    <a:pt x="609330" y="155070"/>
                  </a:lnTo>
                  <a:lnTo>
                    <a:pt x="603141" y="123818"/>
                  </a:lnTo>
                  <a:lnTo>
                    <a:pt x="557298" y="68369"/>
                  </a:lnTo>
                  <a:lnTo>
                    <a:pt x="520095" y="45419"/>
                  </a:lnTo>
                  <a:lnTo>
                    <a:pt x="475006" y="26483"/>
                  </a:lnTo>
                  <a:lnTo>
                    <a:pt x="423254" y="12186"/>
                  </a:lnTo>
                  <a:lnTo>
                    <a:pt x="366065" y="3150"/>
                  </a:lnTo>
                  <a:lnTo>
                    <a:pt x="304665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6941332" y="5851538"/>
              <a:ext cx="609600" cy="310515"/>
            </a:xfrm>
            <a:custGeom>
              <a:avLst/>
              <a:gdLst/>
              <a:ahLst/>
              <a:cxnLst/>
              <a:rect l="l" t="t" r="r" b="b"/>
              <a:pathLst>
                <a:path w="609600" h="310514">
                  <a:moveTo>
                    <a:pt x="0" y="155070"/>
                  </a:moveTo>
                  <a:lnTo>
                    <a:pt x="23942" y="94710"/>
                  </a:lnTo>
                  <a:lnTo>
                    <a:pt x="52032" y="68369"/>
                  </a:lnTo>
                  <a:lnTo>
                    <a:pt x="89234" y="45419"/>
                  </a:lnTo>
                  <a:lnTo>
                    <a:pt x="134324" y="26483"/>
                  </a:lnTo>
                  <a:lnTo>
                    <a:pt x="186075" y="12186"/>
                  </a:lnTo>
                  <a:lnTo>
                    <a:pt x="243264" y="3150"/>
                  </a:lnTo>
                  <a:lnTo>
                    <a:pt x="304665" y="0"/>
                  </a:lnTo>
                  <a:lnTo>
                    <a:pt x="366066" y="3150"/>
                  </a:lnTo>
                  <a:lnTo>
                    <a:pt x="423255" y="12186"/>
                  </a:lnTo>
                  <a:lnTo>
                    <a:pt x="475006" y="26483"/>
                  </a:lnTo>
                  <a:lnTo>
                    <a:pt x="520096" y="45419"/>
                  </a:lnTo>
                  <a:lnTo>
                    <a:pt x="557298" y="68369"/>
                  </a:lnTo>
                  <a:lnTo>
                    <a:pt x="585388" y="94710"/>
                  </a:lnTo>
                  <a:lnTo>
                    <a:pt x="609331" y="155070"/>
                  </a:lnTo>
                  <a:lnTo>
                    <a:pt x="603141" y="186322"/>
                  </a:lnTo>
                  <a:lnTo>
                    <a:pt x="557298" y="241771"/>
                  </a:lnTo>
                  <a:lnTo>
                    <a:pt x="520096" y="264721"/>
                  </a:lnTo>
                  <a:lnTo>
                    <a:pt x="475006" y="283657"/>
                  </a:lnTo>
                  <a:lnTo>
                    <a:pt x="423255" y="297954"/>
                  </a:lnTo>
                  <a:lnTo>
                    <a:pt x="366066" y="306990"/>
                  </a:lnTo>
                  <a:lnTo>
                    <a:pt x="304665" y="310141"/>
                  </a:lnTo>
                  <a:lnTo>
                    <a:pt x="243264" y="306990"/>
                  </a:lnTo>
                  <a:lnTo>
                    <a:pt x="186075" y="297954"/>
                  </a:lnTo>
                  <a:lnTo>
                    <a:pt x="134324" y="283657"/>
                  </a:lnTo>
                  <a:lnTo>
                    <a:pt x="89234" y="264721"/>
                  </a:lnTo>
                  <a:lnTo>
                    <a:pt x="52032" y="241771"/>
                  </a:lnTo>
                  <a:lnTo>
                    <a:pt x="23942" y="215430"/>
                  </a:lnTo>
                  <a:lnTo>
                    <a:pt x="0" y="15507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6" name="object 56"/>
          <p:cNvSpPr txBox="1"/>
          <p:nvPr/>
        </p:nvSpPr>
        <p:spPr>
          <a:xfrm>
            <a:off x="7127727" y="5903467"/>
            <a:ext cx="23749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5" dirty="0">
                <a:solidFill>
                  <a:srgbClr val="C00000"/>
                </a:solidFill>
                <a:latin typeface="Arial"/>
                <a:cs typeface="Arial"/>
              </a:rPr>
              <a:t>2</a:t>
            </a:r>
            <a:r>
              <a:rPr sz="1200" dirty="0">
                <a:latin typeface="Arial"/>
                <a:cs typeface="Arial"/>
              </a:rPr>
              <a:t>,</a:t>
            </a:r>
            <a:r>
              <a:rPr sz="1200" dirty="0">
                <a:solidFill>
                  <a:srgbClr val="3792AA"/>
                </a:solidFill>
                <a:latin typeface="Arial"/>
                <a:cs typeface="Arial"/>
              </a:rPr>
              <a:t>4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57" name="object 57"/>
          <p:cNvGrpSpPr/>
          <p:nvPr/>
        </p:nvGrpSpPr>
        <p:grpSpPr>
          <a:xfrm>
            <a:off x="7595729" y="5164827"/>
            <a:ext cx="864869" cy="343535"/>
            <a:chOff x="7595727" y="5164825"/>
            <a:chExt cx="864869" cy="343535"/>
          </a:xfrm>
        </p:grpSpPr>
        <p:sp>
          <p:nvSpPr>
            <p:cNvPr id="58" name="object 58"/>
            <p:cNvSpPr/>
            <p:nvPr/>
          </p:nvSpPr>
          <p:spPr>
            <a:xfrm>
              <a:off x="7605252" y="5174350"/>
              <a:ext cx="845819" cy="324485"/>
            </a:xfrm>
            <a:custGeom>
              <a:avLst/>
              <a:gdLst/>
              <a:ahLst/>
              <a:cxnLst/>
              <a:rect l="l" t="t" r="r" b="b"/>
              <a:pathLst>
                <a:path w="845820" h="324485">
                  <a:moveTo>
                    <a:pt x="422699" y="0"/>
                  </a:moveTo>
                  <a:lnTo>
                    <a:pt x="354135" y="2122"/>
                  </a:lnTo>
                  <a:lnTo>
                    <a:pt x="289093" y="8267"/>
                  </a:lnTo>
                  <a:lnTo>
                    <a:pt x="228444" y="18102"/>
                  </a:lnTo>
                  <a:lnTo>
                    <a:pt x="173058" y="31291"/>
                  </a:lnTo>
                  <a:lnTo>
                    <a:pt x="123805" y="47501"/>
                  </a:lnTo>
                  <a:lnTo>
                    <a:pt x="81556" y="66398"/>
                  </a:lnTo>
                  <a:lnTo>
                    <a:pt x="47180" y="87648"/>
                  </a:lnTo>
                  <a:lnTo>
                    <a:pt x="5532" y="135872"/>
                  </a:lnTo>
                  <a:lnTo>
                    <a:pt x="0" y="162178"/>
                  </a:lnTo>
                  <a:lnTo>
                    <a:pt x="5532" y="188485"/>
                  </a:lnTo>
                  <a:lnTo>
                    <a:pt x="47180" y="236709"/>
                  </a:lnTo>
                  <a:lnTo>
                    <a:pt x="81556" y="257960"/>
                  </a:lnTo>
                  <a:lnTo>
                    <a:pt x="123805" y="276857"/>
                  </a:lnTo>
                  <a:lnTo>
                    <a:pt x="173058" y="293067"/>
                  </a:lnTo>
                  <a:lnTo>
                    <a:pt x="228444" y="306256"/>
                  </a:lnTo>
                  <a:lnTo>
                    <a:pt x="289093" y="316091"/>
                  </a:lnTo>
                  <a:lnTo>
                    <a:pt x="354135" y="322236"/>
                  </a:lnTo>
                  <a:lnTo>
                    <a:pt x="422699" y="324359"/>
                  </a:lnTo>
                  <a:lnTo>
                    <a:pt x="491263" y="322236"/>
                  </a:lnTo>
                  <a:lnTo>
                    <a:pt x="556304" y="316091"/>
                  </a:lnTo>
                  <a:lnTo>
                    <a:pt x="616953" y="306256"/>
                  </a:lnTo>
                  <a:lnTo>
                    <a:pt x="672339" y="293067"/>
                  </a:lnTo>
                  <a:lnTo>
                    <a:pt x="721592" y="276857"/>
                  </a:lnTo>
                  <a:lnTo>
                    <a:pt x="763841" y="257960"/>
                  </a:lnTo>
                  <a:lnTo>
                    <a:pt x="798217" y="236709"/>
                  </a:lnTo>
                  <a:lnTo>
                    <a:pt x="839865" y="188485"/>
                  </a:lnTo>
                  <a:lnTo>
                    <a:pt x="845398" y="162178"/>
                  </a:lnTo>
                  <a:lnTo>
                    <a:pt x="839865" y="135872"/>
                  </a:lnTo>
                  <a:lnTo>
                    <a:pt x="798217" y="87648"/>
                  </a:lnTo>
                  <a:lnTo>
                    <a:pt x="763841" y="66398"/>
                  </a:lnTo>
                  <a:lnTo>
                    <a:pt x="721592" y="47501"/>
                  </a:lnTo>
                  <a:lnTo>
                    <a:pt x="672339" y="31291"/>
                  </a:lnTo>
                  <a:lnTo>
                    <a:pt x="616953" y="18102"/>
                  </a:lnTo>
                  <a:lnTo>
                    <a:pt x="556304" y="8267"/>
                  </a:lnTo>
                  <a:lnTo>
                    <a:pt x="491263" y="2122"/>
                  </a:lnTo>
                  <a:lnTo>
                    <a:pt x="422699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7605252" y="5174350"/>
              <a:ext cx="845819" cy="324485"/>
            </a:xfrm>
            <a:custGeom>
              <a:avLst/>
              <a:gdLst/>
              <a:ahLst/>
              <a:cxnLst/>
              <a:rect l="l" t="t" r="r" b="b"/>
              <a:pathLst>
                <a:path w="845820" h="324485">
                  <a:moveTo>
                    <a:pt x="0" y="162179"/>
                  </a:moveTo>
                  <a:lnTo>
                    <a:pt x="21549" y="110918"/>
                  </a:lnTo>
                  <a:lnTo>
                    <a:pt x="81556" y="66398"/>
                  </a:lnTo>
                  <a:lnTo>
                    <a:pt x="123805" y="47501"/>
                  </a:lnTo>
                  <a:lnTo>
                    <a:pt x="173058" y="31291"/>
                  </a:lnTo>
                  <a:lnTo>
                    <a:pt x="228444" y="18102"/>
                  </a:lnTo>
                  <a:lnTo>
                    <a:pt x="289093" y="8268"/>
                  </a:lnTo>
                  <a:lnTo>
                    <a:pt x="354135" y="2122"/>
                  </a:lnTo>
                  <a:lnTo>
                    <a:pt x="422699" y="0"/>
                  </a:lnTo>
                  <a:lnTo>
                    <a:pt x="491262" y="2122"/>
                  </a:lnTo>
                  <a:lnTo>
                    <a:pt x="556304" y="8268"/>
                  </a:lnTo>
                  <a:lnTo>
                    <a:pt x="616953" y="18102"/>
                  </a:lnTo>
                  <a:lnTo>
                    <a:pt x="672339" y="31291"/>
                  </a:lnTo>
                  <a:lnTo>
                    <a:pt x="721592" y="47501"/>
                  </a:lnTo>
                  <a:lnTo>
                    <a:pt x="763841" y="66398"/>
                  </a:lnTo>
                  <a:lnTo>
                    <a:pt x="798217" y="87648"/>
                  </a:lnTo>
                  <a:lnTo>
                    <a:pt x="839865" y="135873"/>
                  </a:lnTo>
                  <a:lnTo>
                    <a:pt x="845398" y="162179"/>
                  </a:lnTo>
                  <a:lnTo>
                    <a:pt x="839865" y="188485"/>
                  </a:lnTo>
                  <a:lnTo>
                    <a:pt x="798217" y="236710"/>
                  </a:lnTo>
                  <a:lnTo>
                    <a:pt x="763841" y="257960"/>
                  </a:lnTo>
                  <a:lnTo>
                    <a:pt x="721592" y="276857"/>
                  </a:lnTo>
                  <a:lnTo>
                    <a:pt x="672339" y="293067"/>
                  </a:lnTo>
                  <a:lnTo>
                    <a:pt x="616953" y="306256"/>
                  </a:lnTo>
                  <a:lnTo>
                    <a:pt x="556304" y="316090"/>
                  </a:lnTo>
                  <a:lnTo>
                    <a:pt x="491262" y="322236"/>
                  </a:lnTo>
                  <a:lnTo>
                    <a:pt x="422699" y="324359"/>
                  </a:lnTo>
                  <a:lnTo>
                    <a:pt x="354135" y="322236"/>
                  </a:lnTo>
                  <a:lnTo>
                    <a:pt x="289093" y="316090"/>
                  </a:lnTo>
                  <a:lnTo>
                    <a:pt x="228444" y="306256"/>
                  </a:lnTo>
                  <a:lnTo>
                    <a:pt x="173058" y="293067"/>
                  </a:lnTo>
                  <a:lnTo>
                    <a:pt x="123805" y="276857"/>
                  </a:lnTo>
                  <a:lnTo>
                    <a:pt x="81556" y="257960"/>
                  </a:lnTo>
                  <a:lnTo>
                    <a:pt x="47180" y="236710"/>
                  </a:lnTo>
                  <a:lnTo>
                    <a:pt x="5532" y="188485"/>
                  </a:lnTo>
                  <a:lnTo>
                    <a:pt x="0" y="162179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0" name="object 60"/>
          <p:cNvSpPr txBox="1"/>
          <p:nvPr/>
        </p:nvSpPr>
        <p:spPr>
          <a:xfrm>
            <a:off x="7825547" y="5232908"/>
            <a:ext cx="40576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5" dirty="0">
                <a:solidFill>
                  <a:srgbClr val="3792AA"/>
                </a:solidFill>
                <a:latin typeface="Arial"/>
                <a:cs typeface="Arial"/>
              </a:rPr>
              <a:t>4</a:t>
            </a:r>
            <a:r>
              <a:rPr sz="1200" dirty="0">
                <a:latin typeface="Arial"/>
                <a:cs typeface="Arial"/>
              </a:rPr>
              <a:t>,</a:t>
            </a:r>
            <a:r>
              <a:rPr sz="1200" spc="-5" dirty="0">
                <a:solidFill>
                  <a:srgbClr val="C00000"/>
                </a:solidFill>
                <a:latin typeface="Arial"/>
                <a:cs typeface="Arial"/>
              </a:rPr>
              <a:t>2</a:t>
            </a:r>
            <a:r>
              <a:rPr sz="1200" spc="-5" dirty="0">
                <a:solidFill>
                  <a:srgbClr val="3792AA"/>
                </a:solidFill>
                <a:latin typeface="Arial"/>
                <a:cs typeface="Arial"/>
              </a:rPr>
              <a:t>4</a:t>
            </a:r>
            <a:r>
              <a:rPr sz="1200" dirty="0">
                <a:solidFill>
                  <a:srgbClr val="008000"/>
                </a:solidFill>
                <a:latin typeface="Arial"/>
                <a:cs typeface="Arial"/>
              </a:rPr>
              <a:t>5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61" name="object 61"/>
          <p:cNvGrpSpPr/>
          <p:nvPr/>
        </p:nvGrpSpPr>
        <p:grpSpPr>
          <a:xfrm>
            <a:off x="5614967" y="4632102"/>
            <a:ext cx="2427605" cy="1279525"/>
            <a:chOff x="5614965" y="4632100"/>
            <a:chExt cx="2427605" cy="1279525"/>
          </a:xfrm>
        </p:grpSpPr>
        <p:sp>
          <p:nvSpPr>
            <p:cNvPr id="62" name="object 62"/>
            <p:cNvSpPr/>
            <p:nvPr/>
          </p:nvSpPr>
          <p:spPr>
            <a:xfrm>
              <a:off x="5629253" y="4761009"/>
              <a:ext cx="245110" cy="400685"/>
            </a:xfrm>
            <a:custGeom>
              <a:avLst/>
              <a:gdLst/>
              <a:ahLst/>
              <a:cxnLst/>
              <a:rect l="l" t="t" r="r" b="b"/>
              <a:pathLst>
                <a:path w="245110" h="400685">
                  <a:moveTo>
                    <a:pt x="244744" y="0"/>
                  </a:moveTo>
                  <a:lnTo>
                    <a:pt x="0" y="400386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5629253" y="5471537"/>
              <a:ext cx="544830" cy="425450"/>
            </a:xfrm>
            <a:custGeom>
              <a:avLst/>
              <a:gdLst/>
              <a:ahLst/>
              <a:cxnLst/>
              <a:rect l="l" t="t" r="r" b="b"/>
              <a:pathLst>
                <a:path w="544829" h="425450">
                  <a:moveTo>
                    <a:pt x="0" y="0"/>
                  </a:moveTo>
                  <a:lnTo>
                    <a:pt x="544337" y="425421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6531153" y="4646387"/>
              <a:ext cx="387350" cy="3175"/>
            </a:xfrm>
            <a:custGeom>
              <a:avLst/>
              <a:gdLst/>
              <a:ahLst/>
              <a:cxnLst/>
              <a:rect l="l" t="t" r="r" b="b"/>
              <a:pathLst>
                <a:path w="387350" h="3175">
                  <a:moveTo>
                    <a:pt x="386936" y="0"/>
                  </a:moveTo>
                  <a:lnTo>
                    <a:pt x="0" y="2937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7679803" y="4761065"/>
              <a:ext cx="348615" cy="413384"/>
            </a:xfrm>
            <a:custGeom>
              <a:avLst/>
              <a:gdLst/>
              <a:ahLst/>
              <a:cxnLst/>
              <a:rect l="l" t="t" r="r" b="b"/>
              <a:pathLst>
                <a:path w="348615" h="413385">
                  <a:moveTo>
                    <a:pt x="348148" y="413285"/>
                  </a:moveTo>
                  <a:lnTo>
                    <a:pt x="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5981428" y="4761066"/>
              <a:ext cx="1067435" cy="445770"/>
            </a:xfrm>
            <a:custGeom>
              <a:avLst/>
              <a:gdLst/>
              <a:ahLst/>
              <a:cxnLst/>
              <a:rect l="l" t="t" r="r" b="b"/>
              <a:pathLst>
                <a:path w="1067434" h="445770">
                  <a:moveTo>
                    <a:pt x="0" y="445748"/>
                  </a:moveTo>
                  <a:lnTo>
                    <a:pt x="1067352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6127303" y="5316465"/>
              <a:ext cx="1478280" cy="20320"/>
            </a:xfrm>
            <a:custGeom>
              <a:avLst/>
              <a:gdLst/>
              <a:ahLst/>
              <a:cxnLst/>
              <a:rect l="l" t="t" r="r" b="b"/>
              <a:pathLst>
                <a:path w="1478279" h="20320">
                  <a:moveTo>
                    <a:pt x="1477949" y="20064"/>
                  </a:moveTo>
                  <a:lnTo>
                    <a:pt x="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7461428" y="5498710"/>
              <a:ext cx="567055" cy="398780"/>
            </a:xfrm>
            <a:custGeom>
              <a:avLst/>
              <a:gdLst/>
              <a:ahLst/>
              <a:cxnLst/>
              <a:rect l="l" t="t" r="r" b="b"/>
              <a:pathLst>
                <a:path w="567054" h="398779">
                  <a:moveTo>
                    <a:pt x="0" y="398249"/>
                  </a:moveTo>
                  <a:lnTo>
                    <a:pt x="566523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9" name="object 69"/>
          <p:cNvGrpSpPr/>
          <p:nvPr/>
        </p:nvGrpSpPr>
        <p:grpSpPr>
          <a:xfrm>
            <a:off x="2001401" y="2413720"/>
            <a:ext cx="307340" cy="311150"/>
            <a:chOff x="2001401" y="2413720"/>
            <a:chExt cx="307340" cy="311150"/>
          </a:xfrm>
        </p:grpSpPr>
        <p:sp>
          <p:nvSpPr>
            <p:cNvPr id="70" name="object 70"/>
            <p:cNvSpPr/>
            <p:nvPr/>
          </p:nvSpPr>
          <p:spPr>
            <a:xfrm>
              <a:off x="2010926" y="2423245"/>
              <a:ext cx="288290" cy="292100"/>
            </a:xfrm>
            <a:custGeom>
              <a:avLst/>
              <a:gdLst/>
              <a:ahLst/>
              <a:cxnLst/>
              <a:rect l="l" t="t" r="r" b="b"/>
              <a:pathLst>
                <a:path w="288289" h="292100">
                  <a:moveTo>
                    <a:pt x="144009" y="0"/>
                  </a:moveTo>
                  <a:lnTo>
                    <a:pt x="98491" y="7440"/>
                  </a:lnTo>
                  <a:lnTo>
                    <a:pt x="58959" y="28158"/>
                  </a:lnTo>
                  <a:lnTo>
                    <a:pt x="27785" y="59750"/>
                  </a:lnTo>
                  <a:lnTo>
                    <a:pt x="7341" y="99813"/>
                  </a:lnTo>
                  <a:lnTo>
                    <a:pt x="0" y="145943"/>
                  </a:lnTo>
                  <a:lnTo>
                    <a:pt x="7341" y="192072"/>
                  </a:lnTo>
                  <a:lnTo>
                    <a:pt x="27785" y="232134"/>
                  </a:lnTo>
                  <a:lnTo>
                    <a:pt x="58959" y="263727"/>
                  </a:lnTo>
                  <a:lnTo>
                    <a:pt x="98491" y="284445"/>
                  </a:lnTo>
                  <a:lnTo>
                    <a:pt x="144009" y="291885"/>
                  </a:lnTo>
                  <a:lnTo>
                    <a:pt x="189526" y="284445"/>
                  </a:lnTo>
                  <a:lnTo>
                    <a:pt x="229057" y="263727"/>
                  </a:lnTo>
                  <a:lnTo>
                    <a:pt x="260231" y="232134"/>
                  </a:lnTo>
                  <a:lnTo>
                    <a:pt x="280675" y="192072"/>
                  </a:lnTo>
                  <a:lnTo>
                    <a:pt x="288016" y="145943"/>
                  </a:lnTo>
                  <a:lnTo>
                    <a:pt x="280675" y="99813"/>
                  </a:lnTo>
                  <a:lnTo>
                    <a:pt x="260231" y="59750"/>
                  </a:lnTo>
                  <a:lnTo>
                    <a:pt x="229057" y="28158"/>
                  </a:lnTo>
                  <a:lnTo>
                    <a:pt x="189526" y="7440"/>
                  </a:lnTo>
                  <a:lnTo>
                    <a:pt x="144009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2010926" y="2423245"/>
              <a:ext cx="288290" cy="292100"/>
            </a:xfrm>
            <a:custGeom>
              <a:avLst/>
              <a:gdLst/>
              <a:ahLst/>
              <a:cxnLst/>
              <a:rect l="l" t="t" r="r" b="b"/>
              <a:pathLst>
                <a:path w="288289" h="292100">
                  <a:moveTo>
                    <a:pt x="0" y="145943"/>
                  </a:moveTo>
                  <a:lnTo>
                    <a:pt x="7341" y="99813"/>
                  </a:lnTo>
                  <a:lnTo>
                    <a:pt x="27785" y="59750"/>
                  </a:lnTo>
                  <a:lnTo>
                    <a:pt x="58958" y="28158"/>
                  </a:lnTo>
                  <a:lnTo>
                    <a:pt x="98490" y="7440"/>
                  </a:lnTo>
                  <a:lnTo>
                    <a:pt x="144008" y="0"/>
                  </a:lnTo>
                  <a:lnTo>
                    <a:pt x="189526" y="7440"/>
                  </a:lnTo>
                  <a:lnTo>
                    <a:pt x="229058" y="28158"/>
                  </a:lnTo>
                  <a:lnTo>
                    <a:pt x="260231" y="59750"/>
                  </a:lnTo>
                  <a:lnTo>
                    <a:pt x="280675" y="99813"/>
                  </a:lnTo>
                  <a:lnTo>
                    <a:pt x="288017" y="145943"/>
                  </a:lnTo>
                  <a:lnTo>
                    <a:pt x="280675" y="192072"/>
                  </a:lnTo>
                  <a:lnTo>
                    <a:pt x="260231" y="232135"/>
                  </a:lnTo>
                  <a:lnTo>
                    <a:pt x="229058" y="263727"/>
                  </a:lnTo>
                  <a:lnTo>
                    <a:pt x="189526" y="284445"/>
                  </a:lnTo>
                  <a:lnTo>
                    <a:pt x="144008" y="291886"/>
                  </a:lnTo>
                  <a:lnTo>
                    <a:pt x="98490" y="284445"/>
                  </a:lnTo>
                  <a:lnTo>
                    <a:pt x="58958" y="263727"/>
                  </a:lnTo>
                  <a:lnTo>
                    <a:pt x="27785" y="232135"/>
                  </a:lnTo>
                  <a:lnTo>
                    <a:pt x="7341" y="192072"/>
                  </a:lnTo>
                  <a:lnTo>
                    <a:pt x="0" y="145943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2" name="object 72"/>
          <p:cNvSpPr txBox="1"/>
          <p:nvPr/>
        </p:nvSpPr>
        <p:spPr>
          <a:xfrm>
            <a:off x="2085878" y="2435859"/>
            <a:ext cx="13843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dirty="0">
                <a:solidFill>
                  <a:srgbClr val="3792AA"/>
                </a:solidFill>
                <a:latin typeface="Arial"/>
                <a:cs typeface="Arial"/>
              </a:rPr>
              <a:t>4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73" name="object 73"/>
          <p:cNvGrpSpPr/>
          <p:nvPr/>
        </p:nvGrpSpPr>
        <p:grpSpPr>
          <a:xfrm>
            <a:off x="2718254" y="2398939"/>
            <a:ext cx="307340" cy="311150"/>
            <a:chOff x="2718254" y="2398939"/>
            <a:chExt cx="307340" cy="311150"/>
          </a:xfrm>
        </p:grpSpPr>
        <p:sp>
          <p:nvSpPr>
            <p:cNvPr id="74" name="object 74"/>
            <p:cNvSpPr/>
            <p:nvPr/>
          </p:nvSpPr>
          <p:spPr>
            <a:xfrm>
              <a:off x="2727779" y="2408464"/>
              <a:ext cx="288290" cy="292100"/>
            </a:xfrm>
            <a:custGeom>
              <a:avLst/>
              <a:gdLst/>
              <a:ahLst/>
              <a:cxnLst/>
              <a:rect l="l" t="t" r="r" b="b"/>
              <a:pathLst>
                <a:path w="288289" h="292100">
                  <a:moveTo>
                    <a:pt x="144009" y="0"/>
                  </a:moveTo>
                  <a:lnTo>
                    <a:pt x="98491" y="7440"/>
                  </a:lnTo>
                  <a:lnTo>
                    <a:pt x="58959" y="28158"/>
                  </a:lnTo>
                  <a:lnTo>
                    <a:pt x="27785" y="59751"/>
                  </a:lnTo>
                  <a:lnTo>
                    <a:pt x="7341" y="99814"/>
                  </a:lnTo>
                  <a:lnTo>
                    <a:pt x="0" y="145943"/>
                  </a:lnTo>
                  <a:lnTo>
                    <a:pt x="7341" y="192072"/>
                  </a:lnTo>
                  <a:lnTo>
                    <a:pt x="27785" y="232135"/>
                  </a:lnTo>
                  <a:lnTo>
                    <a:pt x="58959" y="263727"/>
                  </a:lnTo>
                  <a:lnTo>
                    <a:pt x="98491" y="284446"/>
                  </a:lnTo>
                  <a:lnTo>
                    <a:pt x="144009" y="291886"/>
                  </a:lnTo>
                  <a:lnTo>
                    <a:pt x="189526" y="284446"/>
                  </a:lnTo>
                  <a:lnTo>
                    <a:pt x="229058" y="263727"/>
                  </a:lnTo>
                  <a:lnTo>
                    <a:pt x="260231" y="232135"/>
                  </a:lnTo>
                  <a:lnTo>
                    <a:pt x="280675" y="192072"/>
                  </a:lnTo>
                  <a:lnTo>
                    <a:pt x="288016" y="145943"/>
                  </a:lnTo>
                  <a:lnTo>
                    <a:pt x="280675" y="99814"/>
                  </a:lnTo>
                  <a:lnTo>
                    <a:pt x="260231" y="59751"/>
                  </a:lnTo>
                  <a:lnTo>
                    <a:pt x="229058" y="28158"/>
                  </a:lnTo>
                  <a:lnTo>
                    <a:pt x="189526" y="7440"/>
                  </a:lnTo>
                  <a:lnTo>
                    <a:pt x="144009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2727779" y="2408464"/>
              <a:ext cx="288290" cy="292100"/>
            </a:xfrm>
            <a:custGeom>
              <a:avLst/>
              <a:gdLst/>
              <a:ahLst/>
              <a:cxnLst/>
              <a:rect l="l" t="t" r="r" b="b"/>
              <a:pathLst>
                <a:path w="288289" h="292100">
                  <a:moveTo>
                    <a:pt x="0" y="145943"/>
                  </a:moveTo>
                  <a:lnTo>
                    <a:pt x="7341" y="99813"/>
                  </a:lnTo>
                  <a:lnTo>
                    <a:pt x="27785" y="59750"/>
                  </a:lnTo>
                  <a:lnTo>
                    <a:pt x="58958" y="28158"/>
                  </a:lnTo>
                  <a:lnTo>
                    <a:pt x="98490" y="7440"/>
                  </a:lnTo>
                  <a:lnTo>
                    <a:pt x="144008" y="0"/>
                  </a:lnTo>
                  <a:lnTo>
                    <a:pt x="189526" y="7440"/>
                  </a:lnTo>
                  <a:lnTo>
                    <a:pt x="229058" y="28158"/>
                  </a:lnTo>
                  <a:lnTo>
                    <a:pt x="260231" y="59750"/>
                  </a:lnTo>
                  <a:lnTo>
                    <a:pt x="280675" y="99813"/>
                  </a:lnTo>
                  <a:lnTo>
                    <a:pt x="288017" y="145943"/>
                  </a:lnTo>
                  <a:lnTo>
                    <a:pt x="280675" y="192072"/>
                  </a:lnTo>
                  <a:lnTo>
                    <a:pt x="260231" y="232135"/>
                  </a:lnTo>
                  <a:lnTo>
                    <a:pt x="229058" y="263727"/>
                  </a:lnTo>
                  <a:lnTo>
                    <a:pt x="189526" y="284445"/>
                  </a:lnTo>
                  <a:lnTo>
                    <a:pt x="144008" y="291886"/>
                  </a:lnTo>
                  <a:lnTo>
                    <a:pt x="98490" y="284445"/>
                  </a:lnTo>
                  <a:lnTo>
                    <a:pt x="58958" y="263727"/>
                  </a:lnTo>
                  <a:lnTo>
                    <a:pt x="27785" y="232135"/>
                  </a:lnTo>
                  <a:lnTo>
                    <a:pt x="7341" y="192072"/>
                  </a:lnTo>
                  <a:lnTo>
                    <a:pt x="0" y="145943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6" name="object 76"/>
          <p:cNvSpPr txBox="1"/>
          <p:nvPr/>
        </p:nvSpPr>
        <p:spPr>
          <a:xfrm>
            <a:off x="2802732" y="2420620"/>
            <a:ext cx="13843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3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77" name="object 77"/>
          <p:cNvGrpSpPr/>
          <p:nvPr/>
        </p:nvGrpSpPr>
        <p:grpSpPr>
          <a:xfrm>
            <a:off x="1569377" y="2997493"/>
            <a:ext cx="307340" cy="311150"/>
            <a:chOff x="1569377" y="2997493"/>
            <a:chExt cx="307340" cy="311150"/>
          </a:xfrm>
        </p:grpSpPr>
        <p:sp>
          <p:nvSpPr>
            <p:cNvPr id="78" name="object 78"/>
            <p:cNvSpPr/>
            <p:nvPr/>
          </p:nvSpPr>
          <p:spPr>
            <a:xfrm>
              <a:off x="1578902" y="3007018"/>
              <a:ext cx="288290" cy="292100"/>
            </a:xfrm>
            <a:custGeom>
              <a:avLst/>
              <a:gdLst/>
              <a:ahLst/>
              <a:cxnLst/>
              <a:rect l="l" t="t" r="r" b="b"/>
              <a:pathLst>
                <a:path w="288289" h="292100">
                  <a:moveTo>
                    <a:pt x="144007" y="0"/>
                  </a:moveTo>
                  <a:lnTo>
                    <a:pt x="98490" y="7440"/>
                  </a:lnTo>
                  <a:lnTo>
                    <a:pt x="58958" y="28158"/>
                  </a:lnTo>
                  <a:lnTo>
                    <a:pt x="27785" y="59751"/>
                  </a:lnTo>
                  <a:lnTo>
                    <a:pt x="7341" y="99814"/>
                  </a:lnTo>
                  <a:lnTo>
                    <a:pt x="0" y="145943"/>
                  </a:lnTo>
                  <a:lnTo>
                    <a:pt x="7341" y="192072"/>
                  </a:lnTo>
                  <a:lnTo>
                    <a:pt x="27785" y="232135"/>
                  </a:lnTo>
                  <a:lnTo>
                    <a:pt x="58958" y="263727"/>
                  </a:lnTo>
                  <a:lnTo>
                    <a:pt x="98490" y="284446"/>
                  </a:lnTo>
                  <a:lnTo>
                    <a:pt x="144007" y="291886"/>
                  </a:lnTo>
                  <a:lnTo>
                    <a:pt x="189525" y="284446"/>
                  </a:lnTo>
                  <a:lnTo>
                    <a:pt x="229057" y="263727"/>
                  </a:lnTo>
                  <a:lnTo>
                    <a:pt x="260231" y="232135"/>
                  </a:lnTo>
                  <a:lnTo>
                    <a:pt x="280675" y="192072"/>
                  </a:lnTo>
                  <a:lnTo>
                    <a:pt x="288016" y="145943"/>
                  </a:lnTo>
                  <a:lnTo>
                    <a:pt x="280675" y="99814"/>
                  </a:lnTo>
                  <a:lnTo>
                    <a:pt x="260231" y="59751"/>
                  </a:lnTo>
                  <a:lnTo>
                    <a:pt x="229057" y="28158"/>
                  </a:lnTo>
                  <a:lnTo>
                    <a:pt x="189525" y="7440"/>
                  </a:lnTo>
                  <a:lnTo>
                    <a:pt x="144007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1578902" y="3007018"/>
              <a:ext cx="288290" cy="292100"/>
            </a:xfrm>
            <a:custGeom>
              <a:avLst/>
              <a:gdLst/>
              <a:ahLst/>
              <a:cxnLst/>
              <a:rect l="l" t="t" r="r" b="b"/>
              <a:pathLst>
                <a:path w="288289" h="292100">
                  <a:moveTo>
                    <a:pt x="0" y="145943"/>
                  </a:moveTo>
                  <a:lnTo>
                    <a:pt x="7341" y="99813"/>
                  </a:lnTo>
                  <a:lnTo>
                    <a:pt x="27785" y="59750"/>
                  </a:lnTo>
                  <a:lnTo>
                    <a:pt x="58958" y="28158"/>
                  </a:lnTo>
                  <a:lnTo>
                    <a:pt x="98490" y="7440"/>
                  </a:lnTo>
                  <a:lnTo>
                    <a:pt x="144008" y="0"/>
                  </a:lnTo>
                  <a:lnTo>
                    <a:pt x="189526" y="7440"/>
                  </a:lnTo>
                  <a:lnTo>
                    <a:pt x="229058" y="28158"/>
                  </a:lnTo>
                  <a:lnTo>
                    <a:pt x="260231" y="59750"/>
                  </a:lnTo>
                  <a:lnTo>
                    <a:pt x="280675" y="99813"/>
                  </a:lnTo>
                  <a:lnTo>
                    <a:pt x="288017" y="145943"/>
                  </a:lnTo>
                  <a:lnTo>
                    <a:pt x="280675" y="192072"/>
                  </a:lnTo>
                  <a:lnTo>
                    <a:pt x="260231" y="232135"/>
                  </a:lnTo>
                  <a:lnTo>
                    <a:pt x="229058" y="263727"/>
                  </a:lnTo>
                  <a:lnTo>
                    <a:pt x="189526" y="284445"/>
                  </a:lnTo>
                  <a:lnTo>
                    <a:pt x="144008" y="291886"/>
                  </a:lnTo>
                  <a:lnTo>
                    <a:pt x="98490" y="284445"/>
                  </a:lnTo>
                  <a:lnTo>
                    <a:pt x="58958" y="263727"/>
                  </a:lnTo>
                  <a:lnTo>
                    <a:pt x="27785" y="232135"/>
                  </a:lnTo>
                  <a:lnTo>
                    <a:pt x="7341" y="192072"/>
                  </a:lnTo>
                  <a:lnTo>
                    <a:pt x="0" y="145943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0" name="object 80"/>
          <p:cNvSpPr txBox="1"/>
          <p:nvPr/>
        </p:nvSpPr>
        <p:spPr>
          <a:xfrm>
            <a:off x="1653853" y="3018028"/>
            <a:ext cx="13843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dirty="0">
                <a:solidFill>
                  <a:srgbClr val="008000"/>
                </a:solidFill>
                <a:latin typeface="Arial"/>
                <a:cs typeface="Arial"/>
              </a:rPr>
              <a:t>5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81" name="object 81"/>
          <p:cNvGrpSpPr/>
          <p:nvPr/>
        </p:nvGrpSpPr>
        <p:grpSpPr>
          <a:xfrm>
            <a:off x="2001403" y="3607498"/>
            <a:ext cx="1049655" cy="311150"/>
            <a:chOff x="2001401" y="3607498"/>
            <a:chExt cx="1049655" cy="311150"/>
          </a:xfrm>
        </p:grpSpPr>
        <p:sp>
          <p:nvSpPr>
            <p:cNvPr id="82" name="object 82"/>
            <p:cNvSpPr/>
            <p:nvPr/>
          </p:nvSpPr>
          <p:spPr>
            <a:xfrm>
              <a:off x="2010926" y="3617023"/>
              <a:ext cx="288290" cy="292100"/>
            </a:xfrm>
            <a:custGeom>
              <a:avLst/>
              <a:gdLst/>
              <a:ahLst/>
              <a:cxnLst/>
              <a:rect l="l" t="t" r="r" b="b"/>
              <a:pathLst>
                <a:path w="288289" h="292100">
                  <a:moveTo>
                    <a:pt x="144009" y="0"/>
                  </a:moveTo>
                  <a:lnTo>
                    <a:pt x="98491" y="7440"/>
                  </a:lnTo>
                  <a:lnTo>
                    <a:pt x="58959" y="28158"/>
                  </a:lnTo>
                  <a:lnTo>
                    <a:pt x="27785" y="59751"/>
                  </a:lnTo>
                  <a:lnTo>
                    <a:pt x="7341" y="99814"/>
                  </a:lnTo>
                  <a:lnTo>
                    <a:pt x="0" y="145943"/>
                  </a:lnTo>
                  <a:lnTo>
                    <a:pt x="7341" y="192072"/>
                  </a:lnTo>
                  <a:lnTo>
                    <a:pt x="27785" y="232135"/>
                  </a:lnTo>
                  <a:lnTo>
                    <a:pt x="58959" y="263727"/>
                  </a:lnTo>
                  <a:lnTo>
                    <a:pt x="98491" y="284446"/>
                  </a:lnTo>
                  <a:lnTo>
                    <a:pt x="144009" y="291886"/>
                  </a:lnTo>
                  <a:lnTo>
                    <a:pt x="189526" y="284446"/>
                  </a:lnTo>
                  <a:lnTo>
                    <a:pt x="229057" y="263727"/>
                  </a:lnTo>
                  <a:lnTo>
                    <a:pt x="260231" y="232135"/>
                  </a:lnTo>
                  <a:lnTo>
                    <a:pt x="280675" y="192072"/>
                  </a:lnTo>
                  <a:lnTo>
                    <a:pt x="288016" y="145943"/>
                  </a:lnTo>
                  <a:lnTo>
                    <a:pt x="280675" y="99814"/>
                  </a:lnTo>
                  <a:lnTo>
                    <a:pt x="260231" y="59751"/>
                  </a:lnTo>
                  <a:lnTo>
                    <a:pt x="229057" y="28158"/>
                  </a:lnTo>
                  <a:lnTo>
                    <a:pt x="189526" y="7440"/>
                  </a:lnTo>
                  <a:lnTo>
                    <a:pt x="144009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2010926" y="3617023"/>
              <a:ext cx="288290" cy="292100"/>
            </a:xfrm>
            <a:custGeom>
              <a:avLst/>
              <a:gdLst/>
              <a:ahLst/>
              <a:cxnLst/>
              <a:rect l="l" t="t" r="r" b="b"/>
              <a:pathLst>
                <a:path w="288289" h="292100">
                  <a:moveTo>
                    <a:pt x="0" y="145943"/>
                  </a:moveTo>
                  <a:lnTo>
                    <a:pt x="7341" y="99813"/>
                  </a:lnTo>
                  <a:lnTo>
                    <a:pt x="27785" y="59750"/>
                  </a:lnTo>
                  <a:lnTo>
                    <a:pt x="58958" y="28158"/>
                  </a:lnTo>
                  <a:lnTo>
                    <a:pt x="98490" y="7440"/>
                  </a:lnTo>
                  <a:lnTo>
                    <a:pt x="144008" y="0"/>
                  </a:lnTo>
                  <a:lnTo>
                    <a:pt x="189526" y="7440"/>
                  </a:lnTo>
                  <a:lnTo>
                    <a:pt x="229058" y="28158"/>
                  </a:lnTo>
                  <a:lnTo>
                    <a:pt x="260231" y="59750"/>
                  </a:lnTo>
                  <a:lnTo>
                    <a:pt x="280675" y="99813"/>
                  </a:lnTo>
                  <a:lnTo>
                    <a:pt x="288017" y="145943"/>
                  </a:lnTo>
                  <a:lnTo>
                    <a:pt x="280675" y="192072"/>
                  </a:lnTo>
                  <a:lnTo>
                    <a:pt x="260231" y="232135"/>
                  </a:lnTo>
                  <a:lnTo>
                    <a:pt x="229058" y="263727"/>
                  </a:lnTo>
                  <a:lnTo>
                    <a:pt x="189526" y="284445"/>
                  </a:lnTo>
                  <a:lnTo>
                    <a:pt x="144008" y="291886"/>
                  </a:lnTo>
                  <a:lnTo>
                    <a:pt x="98490" y="284445"/>
                  </a:lnTo>
                  <a:lnTo>
                    <a:pt x="58958" y="263727"/>
                  </a:lnTo>
                  <a:lnTo>
                    <a:pt x="27785" y="232135"/>
                  </a:lnTo>
                  <a:lnTo>
                    <a:pt x="7341" y="192072"/>
                  </a:lnTo>
                  <a:lnTo>
                    <a:pt x="0" y="145943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2753081" y="3617023"/>
              <a:ext cx="288290" cy="292100"/>
            </a:xfrm>
            <a:custGeom>
              <a:avLst/>
              <a:gdLst/>
              <a:ahLst/>
              <a:cxnLst/>
              <a:rect l="l" t="t" r="r" b="b"/>
              <a:pathLst>
                <a:path w="288289" h="292100">
                  <a:moveTo>
                    <a:pt x="144009" y="0"/>
                  </a:moveTo>
                  <a:lnTo>
                    <a:pt x="98491" y="7440"/>
                  </a:lnTo>
                  <a:lnTo>
                    <a:pt x="58959" y="28158"/>
                  </a:lnTo>
                  <a:lnTo>
                    <a:pt x="27785" y="59751"/>
                  </a:lnTo>
                  <a:lnTo>
                    <a:pt x="7341" y="99814"/>
                  </a:lnTo>
                  <a:lnTo>
                    <a:pt x="0" y="145943"/>
                  </a:lnTo>
                  <a:lnTo>
                    <a:pt x="7341" y="192072"/>
                  </a:lnTo>
                  <a:lnTo>
                    <a:pt x="27785" y="232135"/>
                  </a:lnTo>
                  <a:lnTo>
                    <a:pt x="58959" y="263727"/>
                  </a:lnTo>
                  <a:lnTo>
                    <a:pt x="98491" y="284446"/>
                  </a:lnTo>
                  <a:lnTo>
                    <a:pt x="144009" y="291886"/>
                  </a:lnTo>
                  <a:lnTo>
                    <a:pt x="189526" y="284446"/>
                  </a:lnTo>
                  <a:lnTo>
                    <a:pt x="229058" y="263727"/>
                  </a:lnTo>
                  <a:lnTo>
                    <a:pt x="260231" y="232135"/>
                  </a:lnTo>
                  <a:lnTo>
                    <a:pt x="280675" y="192072"/>
                  </a:lnTo>
                  <a:lnTo>
                    <a:pt x="288016" y="145943"/>
                  </a:lnTo>
                  <a:lnTo>
                    <a:pt x="280675" y="99814"/>
                  </a:lnTo>
                  <a:lnTo>
                    <a:pt x="260231" y="59751"/>
                  </a:lnTo>
                  <a:lnTo>
                    <a:pt x="229058" y="28158"/>
                  </a:lnTo>
                  <a:lnTo>
                    <a:pt x="189526" y="7440"/>
                  </a:lnTo>
                  <a:lnTo>
                    <a:pt x="144009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2753081" y="3617023"/>
              <a:ext cx="288290" cy="292100"/>
            </a:xfrm>
            <a:custGeom>
              <a:avLst/>
              <a:gdLst/>
              <a:ahLst/>
              <a:cxnLst/>
              <a:rect l="l" t="t" r="r" b="b"/>
              <a:pathLst>
                <a:path w="288289" h="292100">
                  <a:moveTo>
                    <a:pt x="0" y="145943"/>
                  </a:moveTo>
                  <a:lnTo>
                    <a:pt x="7341" y="99813"/>
                  </a:lnTo>
                  <a:lnTo>
                    <a:pt x="27785" y="59750"/>
                  </a:lnTo>
                  <a:lnTo>
                    <a:pt x="58958" y="28158"/>
                  </a:lnTo>
                  <a:lnTo>
                    <a:pt x="98490" y="7440"/>
                  </a:lnTo>
                  <a:lnTo>
                    <a:pt x="144008" y="0"/>
                  </a:lnTo>
                  <a:lnTo>
                    <a:pt x="189526" y="7440"/>
                  </a:lnTo>
                  <a:lnTo>
                    <a:pt x="229058" y="28158"/>
                  </a:lnTo>
                  <a:lnTo>
                    <a:pt x="260231" y="59750"/>
                  </a:lnTo>
                  <a:lnTo>
                    <a:pt x="280675" y="99813"/>
                  </a:lnTo>
                  <a:lnTo>
                    <a:pt x="288017" y="145943"/>
                  </a:lnTo>
                  <a:lnTo>
                    <a:pt x="280675" y="192072"/>
                  </a:lnTo>
                  <a:lnTo>
                    <a:pt x="260231" y="232135"/>
                  </a:lnTo>
                  <a:lnTo>
                    <a:pt x="229058" y="263727"/>
                  </a:lnTo>
                  <a:lnTo>
                    <a:pt x="189526" y="284445"/>
                  </a:lnTo>
                  <a:lnTo>
                    <a:pt x="144008" y="291886"/>
                  </a:lnTo>
                  <a:lnTo>
                    <a:pt x="98490" y="284445"/>
                  </a:lnTo>
                  <a:lnTo>
                    <a:pt x="58958" y="263727"/>
                  </a:lnTo>
                  <a:lnTo>
                    <a:pt x="27785" y="232135"/>
                  </a:lnTo>
                  <a:lnTo>
                    <a:pt x="7341" y="192072"/>
                  </a:lnTo>
                  <a:lnTo>
                    <a:pt x="0" y="145943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6" name="object 86"/>
          <p:cNvSpPr txBox="1"/>
          <p:nvPr/>
        </p:nvSpPr>
        <p:spPr>
          <a:xfrm>
            <a:off x="956563" y="3613696"/>
            <a:ext cx="4174640" cy="734695"/>
          </a:xfrm>
          <a:prstGeom prst="rect">
            <a:avLst/>
          </a:prstGeom>
        </p:spPr>
        <p:txBody>
          <a:bodyPr vert="horz" wrap="square" lIns="0" tIns="26669" rIns="0" bIns="0" rtlCol="0">
            <a:spAutoFit/>
          </a:bodyPr>
          <a:lstStyle/>
          <a:p>
            <a:pPr marL="1141730">
              <a:spcBef>
                <a:spcPts val="209"/>
              </a:spcBef>
              <a:tabLst>
                <a:tab pos="1884045" algn="l"/>
              </a:tabLst>
            </a:pPr>
            <a:r>
              <a:rPr sz="1600" dirty="0">
                <a:solidFill>
                  <a:srgbClr val="C00000"/>
                </a:solidFill>
                <a:latin typeface="Arial"/>
                <a:cs typeface="Arial"/>
              </a:rPr>
              <a:t>2	2</a:t>
            </a:r>
            <a:endParaRPr sz="1600">
              <a:latin typeface="Arial"/>
              <a:cs typeface="Arial"/>
            </a:endParaRPr>
          </a:p>
          <a:p>
            <a:pPr marL="287020" indent="-274320">
              <a:spcBef>
                <a:spcPts val="190"/>
              </a:spcBef>
              <a:buClr>
                <a:srgbClr val="60B5CC"/>
              </a:buClr>
              <a:buFont typeface="Wingdings"/>
              <a:buChar char=""/>
              <a:tabLst>
                <a:tab pos="287020" algn="l"/>
              </a:tabLst>
            </a:pPr>
            <a:r>
              <a:rPr sz="2800" dirty="0">
                <a:latin typeface="Calibri"/>
                <a:cs typeface="Calibri"/>
              </a:rPr>
              <a:t>Hash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aggregated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colors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87" name="object 87"/>
          <p:cNvGrpSpPr/>
          <p:nvPr/>
        </p:nvGrpSpPr>
        <p:grpSpPr>
          <a:xfrm>
            <a:off x="3239874" y="2997493"/>
            <a:ext cx="307340" cy="311150"/>
            <a:chOff x="3239874" y="2997493"/>
            <a:chExt cx="307340" cy="311150"/>
          </a:xfrm>
        </p:grpSpPr>
        <p:sp>
          <p:nvSpPr>
            <p:cNvPr id="88" name="object 88"/>
            <p:cNvSpPr/>
            <p:nvPr/>
          </p:nvSpPr>
          <p:spPr>
            <a:xfrm>
              <a:off x="3249399" y="3007018"/>
              <a:ext cx="288290" cy="292100"/>
            </a:xfrm>
            <a:custGeom>
              <a:avLst/>
              <a:gdLst/>
              <a:ahLst/>
              <a:cxnLst/>
              <a:rect l="l" t="t" r="r" b="b"/>
              <a:pathLst>
                <a:path w="288289" h="292100">
                  <a:moveTo>
                    <a:pt x="144007" y="0"/>
                  </a:moveTo>
                  <a:lnTo>
                    <a:pt x="98490" y="7440"/>
                  </a:lnTo>
                  <a:lnTo>
                    <a:pt x="58958" y="28158"/>
                  </a:lnTo>
                  <a:lnTo>
                    <a:pt x="27785" y="59751"/>
                  </a:lnTo>
                  <a:lnTo>
                    <a:pt x="7341" y="99814"/>
                  </a:lnTo>
                  <a:lnTo>
                    <a:pt x="0" y="145943"/>
                  </a:lnTo>
                  <a:lnTo>
                    <a:pt x="7341" y="192072"/>
                  </a:lnTo>
                  <a:lnTo>
                    <a:pt x="27785" y="232135"/>
                  </a:lnTo>
                  <a:lnTo>
                    <a:pt x="58958" y="263727"/>
                  </a:lnTo>
                  <a:lnTo>
                    <a:pt x="98490" y="284446"/>
                  </a:lnTo>
                  <a:lnTo>
                    <a:pt x="144007" y="291886"/>
                  </a:lnTo>
                  <a:lnTo>
                    <a:pt x="189525" y="284446"/>
                  </a:lnTo>
                  <a:lnTo>
                    <a:pt x="229057" y="263727"/>
                  </a:lnTo>
                  <a:lnTo>
                    <a:pt x="260231" y="232135"/>
                  </a:lnTo>
                  <a:lnTo>
                    <a:pt x="280675" y="192072"/>
                  </a:lnTo>
                  <a:lnTo>
                    <a:pt x="288016" y="145943"/>
                  </a:lnTo>
                  <a:lnTo>
                    <a:pt x="280675" y="99814"/>
                  </a:lnTo>
                  <a:lnTo>
                    <a:pt x="260231" y="59751"/>
                  </a:lnTo>
                  <a:lnTo>
                    <a:pt x="229057" y="28158"/>
                  </a:lnTo>
                  <a:lnTo>
                    <a:pt x="189525" y="7440"/>
                  </a:lnTo>
                  <a:lnTo>
                    <a:pt x="144007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3249399" y="3007018"/>
              <a:ext cx="288290" cy="292100"/>
            </a:xfrm>
            <a:custGeom>
              <a:avLst/>
              <a:gdLst/>
              <a:ahLst/>
              <a:cxnLst/>
              <a:rect l="l" t="t" r="r" b="b"/>
              <a:pathLst>
                <a:path w="288289" h="292100">
                  <a:moveTo>
                    <a:pt x="0" y="145943"/>
                  </a:moveTo>
                  <a:lnTo>
                    <a:pt x="7341" y="99813"/>
                  </a:lnTo>
                  <a:lnTo>
                    <a:pt x="27785" y="59750"/>
                  </a:lnTo>
                  <a:lnTo>
                    <a:pt x="58958" y="28158"/>
                  </a:lnTo>
                  <a:lnTo>
                    <a:pt x="98490" y="7440"/>
                  </a:lnTo>
                  <a:lnTo>
                    <a:pt x="144008" y="0"/>
                  </a:lnTo>
                  <a:lnTo>
                    <a:pt x="189526" y="7440"/>
                  </a:lnTo>
                  <a:lnTo>
                    <a:pt x="229058" y="28158"/>
                  </a:lnTo>
                  <a:lnTo>
                    <a:pt x="260231" y="59750"/>
                  </a:lnTo>
                  <a:lnTo>
                    <a:pt x="280675" y="99813"/>
                  </a:lnTo>
                  <a:lnTo>
                    <a:pt x="288017" y="145943"/>
                  </a:lnTo>
                  <a:lnTo>
                    <a:pt x="280675" y="192072"/>
                  </a:lnTo>
                  <a:lnTo>
                    <a:pt x="260231" y="232135"/>
                  </a:lnTo>
                  <a:lnTo>
                    <a:pt x="229058" y="263727"/>
                  </a:lnTo>
                  <a:lnTo>
                    <a:pt x="189526" y="284445"/>
                  </a:lnTo>
                  <a:lnTo>
                    <a:pt x="144008" y="291886"/>
                  </a:lnTo>
                  <a:lnTo>
                    <a:pt x="98490" y="284445"/>
                  </a:lnTo>
                  <a:lnTo>
                    <a:pt x="58958" y="263727"/>
                  </a:lnTo>
                  <a:lnTo>
                    <a:pt x="27785" y="232135"/>
                  </a:lnTo>
                  <a:lnTo>
                    <a:pt x="7341" y="192072"/>
                  </a:lnTo>
                  <a:lnTo>
                    <a:pt x="0" y="145943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0" name="object 90"/>
          <p:cNvSpPr txBox="1"/>
          <p:nvPr/>
        </p:nvSpPr>
        <p:spPr>
          <a:xfrm>
            <a:off x="3324350" y="3018028"/>
            <a:ext cx="13843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dirty="0">
                <a:solidFill>
                  <a:srgbClr val="3792AA"/>
                </a:solidFill>
                <a:latin typeface="Arial"/>
                <a:cs typeface="Arial"/>
              </a:rPr>
              <a:t>4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91" name="object 91"/>
          <p:cNvGrpSpPr/>
          <p:nvPr/>
        </p:nvGrpSpPr>
        <p:grpSpPr>
          <a:xfrm>
            <a:off x="1810452" y="2540120"/>
            <a:ext cx="1485900" cy="1134110"/>
            <a:chOff x="1810452" y="2540120"/>
            <a:chExt cx="1485900" cy="1134110"/>
          </a:xfrm>
        </p:grpSpPr>
        <p:sp>
          <p:nvSpPr>
            <p:cNvPr id="92" name="object 92"/>
            <p:cNvSpPr/>
            <p:nvPr/>
          </p:nvSpPr>
          <p:spPr>
            <a:xfrm>
              <a:off x="1824740" y="2672384"/>
              <a:ext cx="228600" cy="377825"/>
            </a:xfrm>
            <a:custGeom>
              <a:avLst/>
              <a:gdLst/>
              <a:ahLst/>
              <a:cxnLst/>
              <a:rect l="l" t="t" r="r" b="b"/>
              <a:pathLst>
                <a:path w="228600" h="377825">
                  <a:moveTo>
                    <a:pt x="228366" y="0"/>
                  </a:moveTo>
                  <a:lnTo>
                    <a:pt x="0" y="377379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1824739" y="3256159"/>
              <a:ext cx="228600" cy="403860"/>
            </a:xfrm>
            <a:custGeom>
              <a:avLst/>
              <a:gdLst/>
              <a:ahLst/>
              <a:cxnLst/>
              <a:rect l="l" t="t" r="r" b="b"/>
              <a:pathLst>
                <a:path w="228600" h="403860">
                  <a:moveTo>
                    <a:pt x="0" y="0"/>
                  </a:moveTo>
                  <a:lnTo>
                    <a:pt x="228366" y="40361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2306552" y="2554408"/>
              <a:ext cx="421640" cy="0"/>
            </a:xfrm>
            <a:custGeom>
              <a:avLst/>
              <a:gdLst/>
              <a:ahLst/>
              <a:cxnLst/>
              <a:rect l="l" t="t" r="r" b="b"/>
              <a:pathLst>
                <a:path w="421639">
                  <a:moveTo>
                    <a:pt x="421227" y="0"/>
                  </a:moveTo>
                  <a:lnTo>
                    <a:pt x="0" y="1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2973618" y="2657606"/>
              <a:ext cx="308610" cy="401320"/>
            </a:xfrm>
            <a:custGeom>
              <a:avLst/>
              <a:gdLst/>
              <a:ahLst/>
              <a:cxnLst/>
              <a:rect l="l" t="t" r="r" b="b"/>
              <a:pathLst>
                <a:path w="308610" h="401319">
                  <a:moveTo>
                    <a:pt x="308443" y="400968"/>
                  </a:moveTo>
                  <a:lnTo>
                    <a:pt x="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1866919" y="2672384"/>
              <a:ext cx="1383030" cy="480695"/>
            </a:xfrm>
            <a:custGeom>
              <a:avLst/>
              <a:gdLst/>
              <a:ahLst/>
              <a:cxnLst/>
              <a:rect l="l" t="t" r="r" b="b"/>
              <a:pathLst>
                <a:path w="1383030" h="480694">
                  <a:moveTo>
                    <a:pt x="1382480" y="480577"/>
                  </a:moveTo>
                  <a:lnTo>
                    <a:pt x="389846" y="0"/>
                  </a:lnTo>
                </a:path>
                <a:path w="1383030" h="480694">
                  <a:moveTo>
                    <a:pt x="1382480" y="480577"/>
                  </a:moveTo>
                  <a:lnTo>
                    <a:pt x="0" y="480576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1866919" y="3152962"/>
              <a:ext cx="928369" cy="507365"/>
            </a:xfrm>
            <a:custGeom>
              <a:avLst/>
              <a:gdLst/>
              <a:ahLst/>
              <a:cxnLst/>
              <a:rect l="l" t="t" r="r" b="b"/>
              <a:pathLst>
                <a:path w="928369" h="507364">
                  <a:moveTo>
                    <a:pt x="928342" y="506807"/>
                  </a:moveTo>
                  <a:lnTo>
                    <a:pt x="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8" name="object 98"/>
          <p:cNvGrpSpPr/>
          <p:nvPr/>
        </p:nvGrpSpPr>
        <p:grpSpPr>
          <a:xfrm>
            <a:off x="6212339" y="2282831"/>
            <a:ext cx="1087755" cy="331470"/>
            <a:chOff x="6212337" y="2282831"/>
            <a:chExt cx="1087755" cy="331470"/>
          </a:xfrm>
        </p:grpSpPr>
        <p:sp>
          <p:nvSpPr>
            <p:cNvPr id="99" name="object 99"/>
            <p:cNvSpPr/>
            <p:nvPr/>
          </p:nvSpPr>
          <p:spPr>
            <a:xfrm>
              <a:off x="6221862" y="2307413"/>
              <a:ext cx="306705" cy="297815"/>
            </a:xfrm>
            <a:custGeom>
              <a:avLst/>
              <a:gdLst/>
              <a:ahLst/>
              <a:cxnLst/>
              <a:rect l="l" t="t" r="r" b="b"/>
              <a:pathLst>
                <a:path w="306704" h="297814">
                  <a:moveTo>
                    <a:pt x="153139" y="0"/>
                  </a:moveTo>
                  <a:lnTo>
                    <a:pt x="104735" y="7579"/>
                  </a:lnTo>
                  <a:lnTo>
                    <a:pt x="62697" y="28686"/>
                  </a:lnTo>
                  <a:lnTo>
                    <a:pt x="29547" y="60872"/>
                  </a:lnTo>
                  <a:lnTo>
                    <a:pt x="7807" y="101686"/>
                  </a:lnTo>
                  <a:lnTo>
                    <a:pt x="0" y="148681"/>
                  </a:lnTo>
                  <a:lnTo>
                    <a:pt x="7807" y="195676"/>
                  </a:lnTo>
                  <a:lnTo>
                    <a:pt x="29547" y="236491"/>
                  </a:lnTo>
                  <a:lnTo>
                    <a:pt x="62697" y="268677"/>
                  </a:lnTo>
                  <a:lnTo>
                    <a:pt x="104735" y="289784"/>
                  </a:lnTo>
                  <a:lnTo>
                    <a:pt x="153139" y="297364"/>
                  </a:lnTo>
                  <a:lnTo>
                    <a:pt x="201542" y="289784"/>
                  </a:lnTo>
                  <a:lnTo>
                    <a:pt x="243580" y="268677"/>
                  </a:lnTo>
                  <a:lnTo>
                    <a:pt x="276730" y="236491"/>
                  </a:lnTo>
                  <a:lnTo>
                    <a:pt x="298469" y="195676"/>
                  </a:lnTo>
                  <a:lnTo>
                    <a:pt x="306277" y="148681"/>
                  </a:lnTo>
                  <a:lnTo>
                    <a:pt x="298469" y="101686"/>
                  </a:lnTo>
                  <a:lnTo>
                    <a:pt x="276730" y="60872"/>
                  </a:lnTo>
                  <a:lnTo>
                    <a:pt x="243580" y="28686"/>
                  </a:lnTo>
                  <a:lnTo>
                    <a:pt x="201542" y="7579"/>
                  </a:lnTo>
                  <a:lnTo>
                    <a:pt x="153139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6221862" y="2307413"/>
              <a:ext cx="306705" cy="297815"/>
            </a:xfrm>
            <a:custGeom>
              <a:avLst/>
              <a:gdLst/>
              <a:ahLst/>
              <a:cxnLst/>
              <a:rect l="l" t="t" r="r" b="b"/>
              <a:pathLst>
                <a:path w="306704" h="297814">
                  <a:moveTo>
                    <a:pt x="0" y="148682"/>
                  </a:moveTo>
                  <a:lnTo>
                    <a:pt x="7807" y="101687"/>
                  </a:lnTo>
                  <a:lnTo>
                    <a:pt x="29546" y="60872"/>
                  </a:lnTo>
                  <a:lnTo>
                    <a:pt x="62696" y="28687"/>
                  </a:lnTo>
                  <a:lnTo>
                    <a:pt x="104734" y="7579"/>
                  </a:lnTo>
                  <a:lnTo>
                    <a:pt x="153138" y="0"/>
                  </a:lnTo>
                  <a:lnTo>
                    <a:pt x="201542" y="7579"/>
                  </a:lnTo>
                  <a:lnTo>
                    <a:pt x="243580" y="28687"/>
                  </a:lnTo>
                  <a:lnTo>
                    <a:pt x="276730" y="60872"/>
                  </a:lnTo>
                  <a:lnTo>
                    <a:pt x="298469" y="101687"/>
                  </a:lnTo>
                  <a:lnTo>
                    <a:pt x="306277" y="148682"/>
                  </a:lnTo>
                  <a:lnTo>
                    <a:pt x="298469" y="195677"/>
                  </a:lnTo>
                  <a:lnTo>
                    <a:pt x="276730" y="236492"/>
                  </a:lnTo>
                  <a:lnTo>
                    <a:pt x="243580" y="268677"/>
                  </a:lnTo>
                  <a:lnTo>
                    <a:pt x="201542" y="289785"/>
                  </a:lnTo>
                  <a:lnTo>
                    <a:pt x="153138" y="297365"/>
                  </a:lnTo>
                  <a:lnTo>
                    <a:pt x="104734" y="289785"/>
                  </a:lnTo>
                  <a:lnTo>
                    <a:pt x="62696" y="268677"/>
                  </a:lnTo>
                  <a:lnTo>
                    <a:pt x="29546" y="236492"/>
                  </a:lnTo>
                  <a:lnTo>
                    <a:pt x="7807" y="195677"/>
                  </a:lnTo>
                  <a:lnTo>
                    <a:pt x="0" y="148682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6984163" y="2292356"/>
              <a:ext cx="306705" cy="297815"/>
            </a:xfrm>
            <a:custGeom>
              <a:avLst/>
              <a:gdLst/>
              <a:ahLst/>
              <a:cxnLst/>
              <a:rect l="l" t="t" r="r" b="b"/>
              <a:pathLst>
                <a:path w="306704" h="297814">
                  <a:moveTo>
                    <a:pt x="153139" y="0"/>
                  </a:moveTo>
                  <a:lnTo>
                    <a:pt x="104735" y="7579"/>
                  </a:lnTo>
                  <a:lnTo>
                    <a:pt x="62697" y="28687"/>
                  </a:lnTo>
                  <a:lnTo>
                    <a:pt x="29547" y="60872"/>
                  </a:lnTo>
                  <a:lnTo>
                    <a:pt x="7807" y="101687"/>
                  </a:lnTo>
                  <a:lnTo>
                    <a:pt x="0" y="148682"/>
                  </a:lnTo>
                  <a:lnTo>
                    <a:pt x="7807" y="195677"/>
                  </a:lnTo>
                  <a:lnTo>
                    <a:pt x="29547" y="236491"/>
                  </a:lnTo>
                  <a:lnTo>
                    <a:pt x="62697" y="268677"/>
                  </a:lnTo>
                  <a:lnTo>
                    <a:pt x="104735" y="289784"/>
                  </a:lnTo>
                  <a:lnTo>
                    <a:pt x="153139" y="297364"/>
                  </a:lnTo>
                  <a:lnTo>
                    <a:pt x="201542" y="289784"/>
                  </a:lnTo>
                  <a:lnTo>
                    <a:pt x="243580" y="268677"/>
                  </a:lnTo>
                  <a:lnTo>
                    <a:pt x="276730" y="236491"/>
                  </a:lnTo>
                  <a:lnTo>
                    <a:pt x="298469" y="195677"/>
                  </a:lnTo>
                  <a:lnTo>
                    <a:pt x="306277" y="148682"/>
                  </a:lnTo>
                  <a:lnTo>
                    <a:pt x="298469" y="101687"/>
                  </a:lnTo>
                  <a:lnTo>
                    <a:pt x="276730" y="60872"/>
                  </a:lnTo>
                  <a:lnTo>
                    <a:pt x="243580" y="28687"/>
                  </a:lnTo>
                  <a:lnTo>
                    <a:pt x="201542" y="7579"/>
                  </a:lnTo>
                  <a:lnTo>
                    <a:pt x="153139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6984163" y="2292356"/>
              <a:ext cx="306705" cy="297815"/>
            </a:xfrm>
            <a:custGeom>
              <a:avLst/>
              <a:gdLst/>
              <a:ahLst/>
              <a:cxnLst/>
              <a:rect l="l" t="t" r="r" b="b"/>
              <a:pathLst>
                <a:path w="306704" h="297814">
                  <a:moveTo>
                    <a:pt x="0" y="148682"/>
                  </a:moveTo>
                  <a:lnTo>
                    <a:pt x="7807" y="101687"/>
                  </a:lnTo>
                  <a:lnTo>
                    <a:pt x="29546" y="60872"/>
                  </a:lnTo>
                  <a:lnTo>
                    <a:pt x="62696" y="28687"/>
                  </a:lnTo>
                  <a:lnTo>
                    <a:pt x="104734" y="7579"/>
                  </a:lnTo>
                  <a:lnTo>
                    <a:pt x="153138" y="0"/>
                  </a:lnTo>
                  <a:lnTo>
                    <a:pt x="201542" y="7579"/>
                  </a:lnTo>
                  <a:lnTo>
                    <a:pt x="243580" y="28687"/>
                  </a:lnTo>
                  <a:lnTo>
                    <a:pt x="276730" y="60872"/>
                  </a:lnTo>
                  <a:lnTo>
                    <a:pt x="298469" y="101687"/>
                  </a:lnTo>
                  <a:lnTo>
                    <a:pt x="306277" y="148682"/>
                  </a:lnTo>
                  <a:lnTo>
                    <a:pt x="298469" y="195677"/>
                  </a:lnTo>
                  <a:lnTo>
                    <a:pt x="276730" y="236492"/>
                  </a:lnTo>
                  <a:lnTo>
                    <a:pt x="243580" y="268677"/>
                  </a:lnTo>
                  <a:lnTo>
                    <a:pt x="201542" y="289785"/>
                  </a:lnTo>
                  <a:lnTo>
                    <a:pt x="153138" y="297365"/>
                  </a:lnTo>
                  <a:lnTo>
                    <a:pt x="104734" y="289785"/>
                  </a:lnTo>
                  <a:lnTo>
                    <a:pt x="62696" y="268677"/>
                  </a:lnTo>
                  <a:lnTo>
                    <a:pt x="29546" y="236492"/>
                  </a:lnTo>
                  <a:lnTo>
                    <a:pt x="7807" y="195677"/>
                  </a:lnTo>
                  <a:lnTo>
                    <a:pt x="0" y="148682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3" name="object 103"/>
          <p:cNvSpPr txBox="1"/>
          <p:nvPr/>
        </p:nvSpPr>
        <p:spPr>
          <a:xfrm>
            <a:off x="6305946" y="2320035"/>
            <a:ext cx="90106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774700" algn="l"/>
              </a:tabLst>
            </a:pP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3	</a:t>
            </a:r>
            <a:r>
              <a:rPr sz="2400" baseline="3472" dirty="0">
                <a:solidFill>
                  <a:srgbClr val="3792AA"/>
                </a:solidFill>
                <a:latin typeface="Arial"/>
                <a:cs typeface="Arial"/>
              </a:rPr>
              <a:t>4</a:t>
            </a:r>
            <a:endParaRPr sz="2400" baseline="3472">
              <a:latin typeface="Arial"/>
              <a:cs typeface="Arial"/>
            </a:endParaRPr>
          </a:p>
        </p:txBody>
      </p:sp>
      <p:grpSp>
        <p:nvGrpSpPr>
          <p:cNvPr id="104" name="object 104"/>
          <p:cNvGrpSpPr/>
          <p:nvPr/>
        </p:nvGrpSpPr>
        <p:grpSpPr>
          <a:xfrm>
            <a:off x="5752924" y="2892621"/>
            <a:ext cx="325755" cy="316865"/>
            <a:chOff x="5752922" y="2892619"/>
            <a:chExt cx="325755" cy="316865"/>
          </a:xfrm>
        </p:grpSpPr>
        <p:sp>
          <p:nvSpPr>
            <p:cNvPr id="105" name="object 105"/>
            <p:cNvSpPr/>
            <p:nvPr/>
          </p:nvSpPr>
          <p:spPr>
            <a:xfrm>
              <a:off x="5762447" y="2902144"/>
              <a:ext cx="306705" cy="297815"/>
            </a:xfrm>
            <a:custGeom>
              <a:avLst/>
              <a:gdLst/>
              <a:ahLst/>
              <a:cxnLst/>
              <a:rect l="l" t="t" r="r" b="b"/>
              <a:pathLst>
                <a:path w="306704" h="297814">
                  <a:moveTo>
                    <a:pt x="153137" y="0"/>
                  </a:moveTo>
                  <a:lnTo>
                    <a:pt x="104734" y="7579"/>
                  </a:lnTo>
                  <a:lnTo>
                    <a:pt x="62696" y="28687"/>
                  </a:lnTo>
                  <a:lnTo>
                    <a:pt x="29546" y="60872"/>
                  </a:lnTo>
                  <a:lnTo>
                    <a:pt x="7807" y="101687"/>
                  </a:lnTo>
                  <a:lnTo>
                    <a:pt x="0" y="148682"/>
                  </a:lnTo>
                  <a:lnTo>
                    <a:pt x="7807" y="195677"/>
                  </a:lnTo>
                  <a:lnTo>
                    <a:pt x="29546" y="236491"/>
                  </a:lnTo>
                  <a:lnTo>
                    <a:pt x="62696" y="268677"/>
                  </a:lnTo>
                  <a:lnTo>
                    <a:pt x="104734" y="289784"/>
                  </a:lnTo>
                  <a:lnTo>
                    <a:pt x="153137" y="297364"/>
                  </a:lnTo>
                  <a:lnTo>
                    <a:pt x="201541" y="289784"/>
                  </a:lnTo>
                  <a:lnTo>
                    <a:pt x="243580" y="268677"/>
                  </a:lnTo>
                  <a:lnTo>
                    <a:pt x="276730" y="236491"/>
                  </a:lnTo>
                  <a:lnTo>
                    <a:pt x="298469" y="195677"/>
                  </a:lnTo>
                  <a:lnTo>
                    <a:pt x="306277" y="148682"/>
                  </a:lnTo>
                  <a:lnTo>
                    <a:pt x="298469" y="101687"/>
                  </a:lnTo>
                  <a:lnTo>
                    <a:pt x="276730" y="60872"/>
                  </a:lnTo>
                  <a:lnTo>
                    <a:pt x="243580" y="28687"/>
                  </a:lnTo>
                  <a:lnTo>
                    <a:pt x="201541" y="7579"/>
                  </a:lnTo>
                  <a:lnTo>
                    <a:pt x="153137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5762447" y="2902144"/>
              <a:ext cx="306705" cy="297815"/>
            </a:xfrm>
            <a:custGeom>
              <a:avLst/>
              <a:gdLst/>
              <a:ahLst/>
              <a:cxnLst/>
              <a:rect l="l" t="t" r="r" b="b"/>
              <a:pathLst>
                <a:path w="306704" h="297814">
                  <a:moveTo>
                    <a:pt x="0" y="148682"/>
                  </a:moveTo>
                  <a:lnTo>
                    <a:pt x="7807" y="101687"/>
                  </a:lnTo>
                  <a:lnTo>
                    <a:pt x="29546" y="60872"/>
                  </a:lnTo>
                  <a:lnTo>
                    <a:pt x="62696" y="28687"/>
                  </a:lnTo>
                  <a:lnTo>
                    <a:pt x="104734" y="7579"/>
                  </a:lnTo>
                  <a:lnTo>
                    <a:pt x="153138" y="0"/>
                  </a:lnTo>
                  <a:lnTo>
                    <a:pt x="201542" y="7579"/>
                  </a:lnTo>
                  <a:lnTo>
                    <a:pt x="243580" y="28687"/>
                  </a:lnTo>
                  <a:lnTo>
                    <a:pt x="276730" y="60872"/>
                  </a:lnTo>
                  <a:lnTo>
                    <a:pt x="298469" y="101687"/>
                  </a:lnTo>
                  <a:lnTo>
                    <a:pt x="306277" y="148682"/>
                  </a:lnTo>
                  <a:lnTo>
                    <a:pt x="298469" y="195677"/>
                  </a:lnTo>
                  <a:lnTo>
                    <a:pt x="276730" y="236492"/>
                  </a:lnTo>
                  <a:lnTo>
                    <a:pt x="243580" y="268677"/>
                  </a:lnTo>
                  <a:lnTo>
                    <a:pt x="201542" y="289785"/>
                  </a:lnTo>
                  <a:lnTo>
                    <a:pt x="153138" y="297365"/>
                  </a:lnTo>
                  <a:lnTo>
                    <a:pt x="104734" y="289785"/>
                  </a:lnTo>
                  <a:lnTo>
                    <a:pt x="62696" y="268677"/>
                  </a:lnTo>
                  <a:lnTo>
                    <a:pt x="29546" y="236492"/>
                  </a:lnTo>
                  <a:lnTo>
                    <a:pt x="7807" y="195677"/>
                  </a:lnTo>
                  <a:lnTo>
                    <a:pt x="0" y="148682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7" name="object 107"/>
          <p:cNvSpPr txBox="1"/>
          <p:nvPr/>
        </p:nvSpPr>
        <p:spPr>
          <a:xfrm>
            <a:off x="5846528" y="2917444"/>
            <a:ext cx="13843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dirty="0">
                <a:solidFill>
                  <a:srgbClr val="008000"/>
                </a:solidFill>
                <a:latin typeface="Arial"/>
                <a:cs typeface="Arial"/>
              </a:rPr>
              <a:t>5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108" name="object 108"/>
          <p:cNvGrpSpPr/>
          <p:nvPr/>
        </p:nvGrpSpPr>
        <p:grpSpPr>
          <a:xfrm>
            <a:off x="6212339" y="3514075"/>
            <a:ext cx="325755" cy="316865"/>
            <a:chOff x="6212337" y="3514073"/>
            <a:chExt cx="325755" cy="316865"/>
          </a:xfrm>
        </p:grpSpPr>
        <p:sp>
          <p:nvSpPr>
            <p:cNvPr id="109" name="object 109"/>
            <p:cNvSpPr/>
            <p:nvPr/>
          </p:nvSpPr>
          <p:spPr>
            <a:xfrm>
              <a:off x="6221862" y="3523598"/>
              <a:ext cx="306705" cy="297815"/>
            </a:xfrm>
            <a:custGeom>
              <a:avLst/>
              <a:gdLst/>
              <a:ahLst/>
              <a:cxnLst/>
              <a:rect l="l" t="t" r="r" b="b"/>
              <a:pathLst>
                <a:path w="306704" h="297814">
                  <a:moveTo>
                    <a:pt x="153139" y="0"/>
                  </a:moveTo>
                  <a:lnTo>
                    <a:pt x="104735" y="7579"/>
                  </a:lnTo>
                  <a:lnTo>
                    <a:pt x="62697" y="28686"/>
                  </a:lnTo>
                  <a:lnTo>
                    <a:pt x="29547" y="60872"/>
                  </a:lnTo>
                  <a:lnTo>
                    <a:pt x="7807" y="101686"/>
                  </a:lnTo>
                  <a:lnTo>
                    <a:pt x="0" y="148681"/>
                  </a:lnTo>
                  <a:lnTo>
                    <a:pt x="7807" y="195676"/>
                  </a:lnTo>
                  <a:lnTo>
                    <a:pt x="29547" y="236491"/>
                  </a:lnTo>
                  <a:lnTo>
                    <a:pt x="62697" y="268677"/>
                  </a:lnTo>
                  <a:lnTo>
                    <a:pt x="104735" y="289784"/>
                  </a:lnTo>
                  <a:lnTo>
                    <a:pt x="153139" y="297364"/>
                  </a:lnTo>
                  <a:lnTo>
                    <a:pt x="201542" y="289784"/>
                  </a:lnTo>
                  <a:lnTo>
                    <a:pt x="243580" y="268677"/>
                  </a:lnTo>
                  <a:lnTo>
                    <a:pt x="276730" y="236491"/>
                  </a:lnTo>
                  <a:lnTo>
                    <a:pt x="298469" y="195676"/>
                  </a:lnTo>
                  <a:lnTo>
                    <a:pt x="306277" y="148681"/>
                  </a:lnTo>
                  <a:lnTo>
                    <a:pt x="298469" y="101686"/>
                  </a:lnTo>
                  <a:lnTo>
                    <a:pt x="276730" y="60872"/>
                  </a:lnTo>
                  <a:lnTo>
                    <a:pt x="243580" y="28686"/>
                  </a:lnTo>
                  <a:lnTo>
                    <a:pt x="201542" y="7579"/>
                  </a:lnTo>
                  <a:lnTo>
                    <a:pt x="153139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6221862" y="3523598"/>
              <a:ext cx="306705" cy="297815"/>
            </a:xfrm>
            <a:custGeom>
              <a:avLst/>
              <a:gdLst/>
              <a:ahLst/>
              <a:cxnLst/>
              <a:rect l="l" t="t" r="r" b="b"/>
              <a:pathLst>
                <a:path w="306704" h="297814">
                  <a:moveTo>
                    <a:pt x="0" y="148682"/>
                  </a:moveTo>
                  <a:lnTo>
                    <a:pt x="7807" y="101687"/>
                  </a:lnTo>
                  <a:lnTo>
                    <a:pt x="29546" y="60872"/>
                  </a:lnTo>
                  <a:lnTo>
                    <a:pt x="62696" y="28687"/>
                  </a:lnTo>
                  <a:lnTo>
                    <a:pt x="104734" y="7579"/>
                  </a:lnTo>
                  <a:lnTo>
                    <a:pt x="153138" y="0"/>
                  </a:lnTo>
                  <a:lnTo>
                    <a:pt x="201542" y="7579"/>
                  </a:lnTo>
                  <a:lnTo>
                    <a:pt x="243580" y="28687"/>
                  </a:lnTo>
                  <a:lnTo>
                    <a:pt x="276730" y="60872"/>
                  </a:lnTo>
                  <a:lnTo>
                    <a:pt x="298469" y="101687"/>
                  </a:lnTo>
                  <a:lnTo>
                    <a:pt x="306277" y="148682"/>
                  </a:lnTo>
                  <a:lnTo>
                    <a:pt x="298469" y="195677"/>
                  </a:lnTo>
                  <a:lnTo>
                    <a:pt x="276730" y="236492"/>
                  </a:lnTo>
                  <a:lnTo>
                    <a:pt x="243580" y="268677"/>
                  </a:lnTo>
                  <a:lnTo>
                    <a:pt x="201542" y="289785"/>
                  </a:lnTo>
                  <a:lnTo>
                    <a:pt x="153138" y="297365"/>
                  </a:lnTo>
                  <a:lnTo>
                    <a:pt x="104734" y="289785"/>
                  </a:lnTo>
                  <a:lnTo>
                    <a:pt x="62696" y="268677"/>
                  </a:lnTo>
                  <a:lnTo>
                    <a:pt x="29546" y="236492"/>
                  </a:lnTo>
                  <a:lnTo>
                    <a:pt x="7807" y="195677"/>
                  </a:lnTo>
                  <a:lnTo>
                    <a:pt x="0" y="148682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1" name="object 111"/>
          <p:cNvSpPr txBox="1"/>
          <p:nvPr/>
        </p:nvSpPr>
        <p:spPr>
          <a:xfrm>
            <a:off x="6305944" y="3536188"/>
            <a:ext cx="13843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dirty="0">
                <a:solidFill>
                  <a:srgbClr val="C00000"/>
                </a:solidFill>
                <a:latin typeface="Arial"/>
                <a:cs typeface="Arial"/>
              </a:rPr>
              <a:t>2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112" name="object 112"/>
          <p:cNvGrpSpPr/>
          <p:nvPr/>
        </p:nvGrpSpPr>
        <p:grpSpPr>
          <a:xfrm>
            <a:off x="7001547" y="3514075"/>
            <a:ext cx="325755" cy="316865"/>
            <a:chOff x="7001545" y="3514073"/>
            <a:chExt cx="325755" cy="316865"/>
          </a:xfrm>
        </p:grpSpPr>
        <p:sp>
          <p:nvSpPr>
            <p:cNvPr id="113" name="object 113"/>
            <p:cNvSpPr/>
            <p:nvPr/>
          </p:nvSpPr>
          <p:spPr>
            <a:xfrm>
              <a:off x="7011070" y="3523598"/>
              <a:ext cx="306705" cy="297815"/>
            </a:xfrm>
            <a:custGeom>
              <a:avLst/>
              <a:gdLst/>
              <a:ahLst/>
              <a:cxnLst/>
              <a:rect l="l" t="t" r="r" b="b"/>
              <a:pathLst>
                <a:path w="306704" h="297814">
                  <a:moveTo>
                    <a:pt x="153139" y="0"/>
                  </a:moveTo>
                  <a:lnTo>
                    <a:pt x="104735" y="7579"/>
                  </a:lnTo>
                  <a:lnTo>
                    <a:pt x="62697" y="28686"/>
                  </a:lnTo>
                  <a:lnTo>
                    <a:pt x="29547" y="60872"/>
                  </a:lnTo>
                  <a:lnTo>
                    <a:pt x="7807" y="101686"/>
                  </a:lnTo>
                  <a:lnTo>
                    <a:pt x="0" y="148681"/>
                  </a:lnTo>
                  <a:lnTo>
                    <a:pt x="7807" y="195676"/>
                  </a:lnTo>
                  <a:lnTo>
                    <a:pt x="29547" y="236491"/>
                  </a:lnTo>
                  <a:lnTo>
                    <a:pt x="62697" y="268677"/>
                  </a:lnTo>
                  <a:lnTo>
                    <a:pt x="104735" y="289784"/>
                  </a:lnTo>
                  <a:lnTo>
                    <a:pt x="153139" y="297364"/>
                  </a:lnTo>
                  <a:lnTo>
                    <a:pt x="201542" y="289784"/>
                  </a:lnTo>
                  <a:lnTo>
                    <a:pt x="243580" y="268677"/>
                  </a:lnTo>
                  <a:lnTo>
                    <a:pt x="276730" y="236491"/>
                  </a:lnTo>
                  <a:lnTo>
                    <a:pt x="298469" y="195676"/>
                  </a:lnTo>
                  <a:lnTo>
                    <a:pt x="306277" y="148681"/>
                  </a:lnTo>
                  <a:lnTo>
                    <a:pt x="298469" y="101686"/>
                  </a:lnTo>
                  <a:lnTo>
                    <a:pt x="276730" y="60872"/>
                  </a:lnTo>
                  <a:lnTo>
                    <a:pt x="243580" y="28686"/>
                  </a:lnTo>
                  <a:lnTo>
                    <a:pt x="201542" y="7579"/>
                  </a:lnTo>
                  <a:lnTo>
                    <a:pt x="153139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7011070" y="3523598"/>
              <a:ext cx="306705" cy="297815"/>
            </a:xfrm>
            <a:custGeom>
              <a:avLst/>
              <a:gdLst/>
              <a:ahLst/>
              <a:cxnLst/>
              <a:rect l="l" t="t" r="r" b="b"/>
              <a:pathLst>
                <a:path w="306704" h="297814">
                  <a:moveTo>
                    <a:pt x="0" y="148682"/>
                  </a:moveTo>
                  <a:lnTo>
                    <a:pt x="7807" y="101687"/>
                  </a:lnTo>
                  <a:lnTo>
                    <a:pt x="29546" y="60872"/>
                  </a:lnTo>
                  <a:lnTo>
                    <a:pt x="62696" y="28687"/>
                  </a:lnTo>
                  <a:lnTo>
                    <a:pt x="104734" y="7579"/>
                  </a:lnTo>
                  <a:lnTo>
                    <a:pt x="153138" y="0"/>
                  </a:lnTo>
                  <a:lnTo>
                    <a:pt x="201542" y="7579"/>
                  </a:lnTo>
                  <a:lnTo>
                    <a:pt x="243580" y="28687"/>
                  </a:lnTo>
                  <a:lnTo>
                    <a:pt x="276730" y="60872"/>
                  </a:lnTo>
                  <a:lnTo>
                    <a:pt x="298469" y="101687"/>
                  </a:lnTo>
                  <a:lnTo>
                    <a:pt x="306277" y="148682"/>
                  </a:lnTo>
                  <a:lnTo>
                    <a:pt x="298469" y="195677"/>
                  </a:lnTo>
                  <a:lnTo>
                    <a:pt x="276730" y="236492"/>
                  </a:lnTo>
                  <a:lnTo>
                    <a:pt x="243580" y="268677"/>
                  </a:lnTo>
                  <a:lnTo>
                    <a:pt x="201542" y="289785"/>
                  </a:lnTo>
                  <a:lnTo>
                    <a:pt x="153138" y="297365"/>
                  </a:lnTo>
                  <a:lnTo>
                    <a:pt x="104734" y="289785"/>
                  </a:lnTo>
                  <a:lnTo>
                    <a:pt x="62696" y="268677"/>
                  </a:lnTo>
                  <a:lnTo>
                    <a:pt x="29546" y="236492"/>
                  </a:lnTo>
                  <a:lnTo>
                    <a:pt x="7807" y="195677"/>
                  </a:lnTo>
                  <a:lnTo>
                    <a:pt x="0" y="148682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5" name="object 115"/>
          <p:cNvSpPr txBox="1"/>
          <p:nvPr/>
        </p:nvSpPr>
        <p:spPr>
          <a:xfrm>
            <a:off x="7095152" y="3536188"/>
            <a:ext cx="13843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dirty="0">
                <a:solidFill>
                  <a:srgbClr val="C00000"/>
                </a:solidFill>
                <a:latin typeface="Arial"/>
                <a:cs typeface="Arial"/>
              </a:rPr>
              <a:t>2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116" name="object 116"/>
          <p:cNvGrpSpPr/>
          <p:nvPr/>
        </p:nvGrpSpPr>
        <p:grpSpPr>
          <a:xfrm>
            <a:off x="7529331" y="2892621"/>
            <a:ext cx="325755" cy="316865"/>
            <a:chOff x="7529329" y="2892619"/>
            <a:chExt cx="325755" cy="316865"/>
          </a:xfrm>
        </p:grpSpPr>
        <p:sp>
          <p:nvSpPr>
            <p:cNvPr id="117" name="object 117"/>
            <p:cNvSpPr/>
            <p:nvPr/>
          </p:nvSpPr>
          <p:spPr>
            <a:xfrm>
              <a:off x="7538854" y="2902144"/>
              <a:ext cx="306705" cy="297815"/>
            </a:xfrm>
            <a:custGeom>
              <a:avLst/>
              <a:gdLst/>
              <a:ahLst/>
              <a:cxnLst/>
              <a:rect l="l" t="t" r="r" b="b"/>
              <a:pathLst>
                <a:path w="306704" h="297814">
                  <a:moveTo>
                    <a:pt x="153139" y="0"/>
                  </a:moveTo>
                  <a:lnTo>
                    <a:pt x="104735" y="7579"/>
                  </a:lnTo>
                  <a:lnTo>
                    <a:pt x="62696" y="28687"/>
                  </a:lnTo>
                  <a:lnTo>
                    <a:pt x="29546" y="60872"/>
                  </a:lnTo>
                  <a:lnTo>
                    <a:pt x="7807" y="101687"/>
                  </a:lnTo>
                  <a:lnTo>
                    <a:pt x="0" y="148682"/>
                  </a:lnTo>
                  <a:lnTo>
                    <a:pt x="7807" y="195677"/>
                  </a:lnTo>
                  <a:lnTo>
                    <a:pt x="29546" y="236491"/>
                  </a:lnTo>
                  <a:lnTo>
                    <a:pt x="62696" y="268677"/>
                  </a:lnTo>
                  <a:lnTo>
                    <a:pt x="104735" y="289784"/>
                  </a:lnTo>
                  <a:lnTo>
                    <a:pt x="153139" y="297364"/>
                  </a:lnTo>
                  <a:lnTo>
                    <a:pt x="201542" y="289784"/>
                  </a:lnTo>
                  <a:lnTo>
                    <a:pt x="243580" y="268677"/>
                  </a:lnTo>
                  <a:lnTo>
                    <a:pt x="276730" y="236491"/>
                  </a:lnTo>
                  <a:lnTo>
                    <a:pt x="298469" y="195677"/>
                  </a:lnTo>
                  <a:lnTo>
                    <a:pt x="306277" y="148682"/>
                  </a:lnTo>
                  <a:lnTo>
                    <a:pt x="298469" y="101687"/>
                  </a:lnTo>
                  <a:lnTo>
                    <a:pt x="276730" y="60872"/>
                  </a:lnTo>
                  <a:lnTo>
                    <a:pt x="243580" y="28687"/>
                  </a:lnTo>
                  <a:lnTo>
                    <a:pt x="201542" y="7579"/>
                  </a:lnTo>
                  <a:lnTo>
                    <a:pt x="153139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7538854" y="2902144"/>
              <a:ext cx="306705" cy="297815"/>
            </a:xfrm>
            <a:custGeom>
              <a:avLst/>
              <a:gdLst/>
              <a:ahLst/>
              <a:cxnLst/>
              <a:rect l="l" t="t" r="r" b="b"/>
              <a:pathLst>
                <a:path w="306704" h="297814">
                  <a:moveTo>
                    <a:pt x="0" y="148682"/>
                  </a:moveTo>
                  <a:lnTo>
                    <a:pt x="7807" y="101687"/>
                  </a:lnTo>
                  <a:lnTo>
                    <a:pt x="29546" y="60872"/>
                  </a:lnTo>
                  <a:lnTo>
                    <a:pt x="62696" y="28687"/>
                  </a:lnTo>
                  <a:lnTo>
                    <a:pt x="104734" y="7579"/>
                  </a:lnTo>
                  <a:lnTo>
                    <a:pt x="153138" y="0"/>
                  </a:lnTo>
                  <a:lnTo>
                    <a:pt x="201542" y="7579"/>
                  </a:lnTo>
                  <a:lnTo>
                    <a:pt x="243580" y="28687"/>
                  </a:lnTo>
                  <a:lnTo>
                    <a:pt x="276730" y="60872"/>
                  </a:lnTo>
                  <a:lnTo>
                    <a:pt x="298469" y="101687"/>
                  </a:lnTo>
                  <a:lnTo>
                    <a:pt x="306277" y="148682"/>
                  </a:lnTo>
                  <a:lnTo>
                    <a:pt x="298469" y="195677"/>
                  </a:lnTo>
                  <a:lnTo>
                    <a:pt x="276730" y="236492"/>
                  </a:lnTo>
                  <a:lnTo>
                    <a:pt x="243580" y="268677"/>
                  </a:lnTo>
                  <a:lnTo>
                    <a:pt x="201542" y="289785"/>
                  </a:lnTo>
                  <a:lnTo>
                    <a:pt x="153138" y="297365"/>
                  </a:lnTo>
                  <a:lnTo>
                    <a:pt x="104734" y="289785"/>
                  </a:lnTo>
                  <a:lnTo>
                    <a:pt x="62696" y="268677"/>
                  </a:lnTo>
                  <a:lnTo>
                    <a:pt x="29546" y="236492"/>
                  </a:lnTo>
                  <a:lnTo>
                    <a:pt x="7807" y="195677"/>
                  </a:lnTo>
                  <a:lnTo>
                    <a:pt x="0" y="148682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9" name="object 119"/>
          <p:cNvSpPr txBox="1"/>
          <p:nvPr/>
        </p:nvSpPr>
        <p:spPr>
          <a:xfrm>
            <a:off x="7622937" y="2917444"/>
            <a:ext cx="13843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dirty="0">
                <a:solidFill>
                  <a:srgbClr val="3792AA"/>
                </a:solidFill>
                <a:latin typeface="Arial"/>
                <a:cs typeface="Arial"/>
              </a:rPr>
              <a:t>4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120" name="object 120"/>
          <p:cNvGrpSpPr/>
          <p:nvPr/>
        </p:nvGrpSpPr>
        <p:grpSpPr>
          <a:xfrm>
            <a:off x="6009582" y="2426752"/>
            <a:ext cx="1588770" cy="1155065"/>
            <a:chOff x="6009582" y="2426750"/>
            <a:chExt cx="1588770" cy="1155065"/>
          </a:xfrm>
        </p:grpSpPr>
        <p:sp>
          <p:nvSpPr>
            <p:cNvPr id="121" name="object 121"/>
            <p:cNvSpPr/>
            <p:nvPr/>
          </p:nvSpPr>
          <p:spPr>
            <a:xfrm>
              <a:off x="6023870" y="2561230"/>
              <a:ext cx="243204" cy="384810"/>
            </a:xfrm>
            <a:custGeom>
              <a:avLst/>
              <a:gdLst/>
              <a:ahLst/>
              <a:cxnLst/>
              <a:rect l="l" t="t" r="r" b="b"/>
              <a:pathLst>
                <a:path w="243204" h="384810">
                  <a:moveTo>
                    <a:pt x="242845" y="0"/>
                  </a:moveTo>
                  <a:lnTo>
                    <a:pt x="0" y="384462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6023870" y="3155961"/>
              <a:ext cx="243204" cy="411480"/>
            </a:xfrm>
            <a:custGeom>
              <a:avLst/>
              <a:gdLst/>
              <a:ahLst/>
              <a:cxnLst/>
              <a:rect l="l" t="t" r="r" b="b"/>
              <a:pathLst>
                <a:path w="243204" h="411479">
                  <a:moveTo>
                    <a:pt x="0" y="0"/>
                  </a:moveTo>
                  <a:lnTo>
                    <a:pt x="242845" y="411185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6536230" y="2441037"/>
              <a:ext cx="448309" cy="0"/>
            </a:xfrm>
            <a:custGeom>
              <a:avLst/>
              <a:gdLst/>
              <a:ahLst/>
              <a:cxnLst/>
              <a:rect l="l" t="t" r="r" b="b"/>
              <a:pathLst>
                <a:path w="448309">
                  <a:moveTo>
                    <a:pt x="447933" y="0"/>
                  </a:moveTo>
                  <a:lnTo>
                    <a:pt x="0" y="1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7245587" y="2546173"/>
              <a:ext cx="328295" cy="408940"/>
            </a:xfrm>
            <a:custGeom>
              <a:avLst/>
              <a:gdLst/>
              <a:ahLst/>
              <a:cxnLst/>
              <a:rect l="l" t="t" r="r" b="b"/>
              <a:pathLst>
                <a:path w="328295" h="408939">
                  <a:moveTo>
                    <a:pt x="327998" y="408493"/>
                  </a:moveTo>
                  <a:lnTo>
                    <a:pt x="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6068723" y="2546173"/>
              <a:ext cx="960755" cy="504825"/>
            </a:xfrm>
            <a:custGeom>
              <a:avLst/>
              <a:gdLst/>
              <a:ahLst/>
              <a:cxnLst/>
              <a:rect l="l" t="t" r="r" b="b"/>
              <a:pathLst>
                <a:path w="960754" h="504825">
                  <a:moveTo>
                    <a:pt x="960292" y="0"/>
                  </a:moveTo>
                  <a:lnTo>
                    <a:pt x="0" y="504654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6068723" y="3050827"/>
              <a:ext cx="1470660" cy="0"/>
            </a:xfrm>
            <a:custGeom>
              <a:avLst/>
              <a:gdLst/>
              <a:ahLst/>
              <a:cxnLst/>
              <a:rect l="l" t="t" r="r" b="b"/>
              <a:pathLst>
                <a:path w="1470659">
                  <a:moveTo>
                    <a:pt x="1470131" y="0"/>
                  </a:moveTo>
                  <a:lnTo>
                    <a:pt x="0" y="1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7272494" y="3155960"/>
              <a:ext cx="311785" cy="411480"/>
            </a:xfrm>
            <a:custGeom>
              <a:avLst/>
              <a:gdLst/>
              <a:ahLst/>
              <a:cxnLst/>
              <a:rect l="l" t="t" r="r" b="b"/>
              <a:pathLst>
                <a:path w="311784" h="411479">
                  <a:moveTo>
                    <a:pt x="0" y="411185"/>
                  </a:moveTo>
                  <a:lnTo>
                    <a:pt x="311213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8" name="TextBox 127">
            <a:extLst>
              <a:ext uri="{FF2B5EF4-FFF2-40B4-BE49-F238E27FC236}">
                <a16:creationId xmlns:a16="http://schemas.microsoft.com/office/drawing/2014/main" id="{BEF3810B-3852-60D3-C1EA-983D2ABE8CDD}"/>
              </a:ext>
            </a:extLst>
          </p:cNvPr>
          <p:cNvSpPr txBox="1"/>
          <p:nvPr/>
        </p:nvSpPr>
        <p:spPr>
          <a:xfrm>
            <a:off x="979255" y="1262107"/>
            <a:ext cx="612813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300" b="1" spc="-10" dirty="0">
                <a:solidFill>
                  <a:srgbClr val="E66C7D"/>
                </a:solidFill>
              </a:rPr>
              <a:t>Example</a:t>
            </a:r>
            <a:r>
              <a:rPr lang="en-US" sz="2300" b="1" dirty="0">
                <a:solidFill>
                  <a:srgbClr val="E66C7D"/>
                </a:solidFill>
                <a:latin typeface="Calibri"/>
                <a:cs typeface="Calibri"/>
              </a:rPr>
              <a:t> of</a:t>
            </a:r>
            <a:r>
              <a:rPr lang="en-US" sz="2300" b="1" spc="-5" dirty="0">
                <a:solidFill>
                  <a:srgbClr val="E66C7D"/>
                </a:solidFill>
              </a:rPr>
              <a:t> color </a:t>
            </a:r>
            <a:r>
              <a:rPr lang="en-US" sz="2300" b="1" spc="-15" dirty="0">
                <a:solidFill>
                  <a:srgbClr val="E66C7D"/>
                </a:solidFill>
              </a:rPr>
              <a:t>refinement</a:t>
            </a:r>
            <a:r>
              <a:rPr lang="en-US" sz="2300" b="1" spc="-5" dirty="0">
                <a:solidFill>
                  <a:srgbClr val="E66C7D"/>
                </a:solidFill>
              </a:rPr>
              <a:t> </a:t>
            </a:r>
            <a:r>
              <a:rPr lang="en-US" sz="2300" b="1" spc="-10" dirty="0">
                <a:solidFill>
                  <a:srgbClr val="E66C7D"/>
                </a:solidFill>
              </a:rPr>
              <a:t>given</a:t>
            </a:r>
            <a:r>
              <a:rPr lang="en-US" sz="2300" b="1" spc="-5" dirty="0">
                <a:solidFill>
                  <a:srgbClr val="E66C7D"/>
                </a:solidFill>
              </a:rPr>
              <a:t> </a:t>
            </a:r>
            <a:r>
              <a:rPr lang="en-US" sz="2300" b="1" spc="-10" dirty="0">
                <a:solidFill>
                  <a:srgbClr val="E66C7D"/>
                </a:solidFill>
              </a:rPr>
              <a:t>two</a:t>
            </a:r>
            <a:r>
              <a:rPr lang="en-US" sz="2300" b="1" spc="5" dirty="0">
                <a:solidFill>
                  <a:srgbClr val="E66C7D"/>
                </a:solidFill>
              </a:rPr>
              <a:t> </a:t>
            </a:r>
            <a:r>
              <a:rPr lang="en-US" sz="2300" b="1" spc="-20" dirty="0">
                <a:solidFill>
                  <a:srgbClr val="E66C7D"/>
                </a:solidFill>
              </a:rPr>
              <a:t>graphs</a:t>
            </a:r>
            <a:endParaRPr lang="en-AU" sz="2300" dirty="0"/>
          </a:p>
        </p:txBody>
      </p:sp>
      <p:sp>
        <p:nvSpPr>
          <p:cNvPr id="129" name="Title 31">
            <a:extLst>
              <a:ext uri="{FF2B5EF4-FFF2-40B4-BE49-F238E27FC236}">
                <a16:creationId xmlns:a16="http://schemas.microsoft.com/office/drawing/2014/main" id="{2743089C-0653-8350-B6C5-729DE1112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260604"/>
            <a:ext cx="7886700" cy="707886"/>
          </a:xfrm>
        </p:spPr>
        <p:txBody>
          <a:bodyPr/>
          <a:lstStyle/>
          <a:p>
            <a:r>
              <a:rPr lang="en-US" dirty="0"/>
              <a:t>Color Refinement Algorithm (1)</a:t>
            </a:r>
            <a:endParaRPr lang="en-A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17">
            <a:extLst>
              <a:ext uri="{FF2B5EF4-FFF2-40B4-BE49-F238E27FC236}">
                <a16:creationId xmlns:a16="http://schemas.microsoft.com/office/drawing/2014/main" id="{40C035D4-D2EB-4530-95F3-FC98E8FEB4D2}"/>
              </a:ext>
            </a:extLst>
          </p:cNvPr>
          <p:cNvSpPr txBox="1"/>
          <p:nvPr/>
        </p:nvSpPr>
        <p:spPr>
          <a:xfrm>
            <a:off x="343920" y="2396235"/>
            <a:ext cx="845616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5400" dirty="0"/>
              <a:t>Graph-Level Features and </a:t>
            </a:r>
          </a:p>
          <a:p>
            <a:pPr algn="ctr"/>
            <a:r>
              <a:rPr lang="en-US" altLang="zh-CN" sz="5400" dirty="0"/>
              <a:t>Graph Kernels</a:t>
            </a:r>
            <a:endParaRPr lang="en-AU" sz="54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956565" y="1838451"/>
            <a:ext cx="288480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indent="-274320">
              <a:spcBef>
                <a:spcPts val="100"/>
              </a:spcBef>
              <a:buClr>
                <a:srgbClr val="60B5CC"/>
              </a:buClr>
              <a:buFont typeface="Wingdings"/>
              <a:buChar char=""/>
              <a:tabLst>
                <a:tab pos="287020" algn="l"/>
              </a:tabLst>
            </a:pPr>
            <a:r>
              <a:rPr sz="2800" spc="-20" dirty="0">
                <a:latin typeface="Calibri"/>
                <a:cs typeface="Calibri"/>
              </a:rPr>
              <a:t>Aggregated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colors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56563" y="3895851"/>
            <a:ext cx="364871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indent="-274320">
              <a:spcBef>
                <a:spcPts val="100"/>
              </a:spcBef>
              <a:buClr>
                <a:srgbClr val="60B5CC"/>
              </a:buClr>
              <a:buFont typeface="Wingdings"/>
              <a:buChar char=""/>
              <a:tabLst>
                <a:tab pos="287020" algn="l"/>
              </a:tabLst>
            </a:pPr>
            <a:r>
              <a:rPr sz="2800" dirty="0">
                <a:latin typeface="Calibri"/>
                <a:cs typeface="Calibri"/>
              </a:rPr>
              <a:t>Hash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aggregated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colors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304129" y="4628660"/>
            <a:ext cx="594995" cy="311150"/>
            <a:chOff x="1304127" y="4628660"/>
            <a:chExt cx="594995" cy="311150"/>
          </a:xfrm>
        </p:grpSpPr>
        <p:sp>
          <p:nvSpPr>
            <p:cNvPr id="7" name="object 7"/>
            <p:cNvSpPr/>
            <p:nvPr/>
          </p:nvSpPr>
          <p:spPr>
            <a:xfrm>
              <a:off x="1313652" y="4638185"/>
              <a:ext cx="575945" cy="292100"/>
            </a:xfrm>
            <a:custGeom>
              <a:avLst/>
              <a:gdLst/>
              <a:ahLst/>
              <a:cxnLst/>
              <a:rect l="l" t="t" r="r" b="b"/>
              <a:pathLst>
                <a:path w="575944" h="292100">
                  <a:moveTo>
                    <a:pt x="287723" y="0"/>
                  </a:moveTo>
                  <a:lnTo>
                    <a:pt x="229737" y="2965"/>
                  </a:lnTo>
                  <a:lnTo>
                    <a:pt x="175728" y="11468"/>
                  </a:lnTo>
                  <a:lnTo>
                    <a:pt x="126854" y="24924"/>
                  </a:lnTo>
                  <a:lnTo>
                    <a:pt x="84272" y="42745"/>
                  </a:lnTo>
                  <a:lnTo>
                    <a:pt x="49138" y="64344"/>
                  </a:lnTo>
                  <a:lnTo>
                    <a:pt x="5845" y="116530"/>
                  </a:lnTo>
                  <a:lnTo>
                    <a:pt x="0" y="145943"/>
                  </a:lnTo>
                  <a:lnTo>
                    <a:pt x="5845" y="175355"/>
                  </a:lnTo>
                  <a:lnTo>
                    <a:pt x="49138" y="227541"/>
                  </a:lnTo>
                  <a:lnTo>
                    <a:pt x="84272" y="249140"/>
                  </a:lnTo>
                  <a:lnTo>
                    <a:pt x="126854" y="266960"/>
                  </a:lnTo>
                  <a:lnTo>
                    <a:pt x="175728" y="280416"/>
                  </a:lnTo>
                  <a:lnTo>
                    <a:pt x="229737" y="288920"/>
                  </a:lnTo>
                  <a:lnTo>
                    <a:pt x="287723" y="291885"/>
                  </a:lnTo>
                  <a:lnTo>
                    <a:pt x="345710" y="288920"/>
                  </a:lnTo>
                  <a:lnTo>
                    <a:pt x="399719" y="280416"/>
                  </a:lnTo>
                  <a:lnTo>
                    <a:pt x="448593" y="266960"/>
                  </a:lnTo>
                  <a:lnTo>
                    <a:pt x="491175" y="249140"/>
                  </a:lnTo>
                  <a:lnTo>
                    <a:pt x="526309" y="227541"/>
                  </a:lnTo>
                  <a:lnTo>
                    <a:pt x="569602" y="175355"/>
                  </a:lnTo>
                  <a:lnTo>
                    <a:pt x="575448" y="145943"/>
                  </a:lnTo>
                  <a:lnTo>
                    <a:pt x="569602" y="116530"/>
                  </a:lnTo>
                  <a:lnTo>
                    <a:pt x="526309" y="64344"/>
                  </a:lnTo>
                  <a:lnTo>
                    <a:pt x="491175" y="42745"/>
                  </a:lnTo>
                  <a:lnTo>
                    <a:pt x="448593" y="24924"/>
                  </a:lnTo>
                  <a:lnTo>
                    <a:pt x="399719" y="11468"/>
                  </a:lnTo>
                  <a:lnTo>
                    <a:pt x="345710" y="2965"/>
                  </a:lnTo>
                  <a:lnTo>
                    <a:pt x="287723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313652" y="4638185"/>
              <a:ext cx="575945" cy="292100"/>
            </a:xfrm>
            <a:custGeom>
              <a:avLst/>
              <a:gdLst/>
              <a:ahLst/>
              <a:cxnLst/>
              <a:rect l="l" t="t" r="r" b="b"/>
              <a:pathLst>
                <a:path w="575944" h="292100">
                  <a:moveTo>
                    <a:pt x="0" y="145943"/>
                  </a:moveTo>
                  <a:lnTo>
                    <a:pt x="22610" y="89135"/>
                  </a:lnTo>
                  <a:lnTo>
                    <a:pt x="84272" y="42745"/>
                  </a:lnTo>
                  <a:lnTo>
                    <a:pt x="126854" y="24924"/>
                  </a:lnTo>
                  <a:lnTo>
                    <a:pt x="175729" y="11468"/>
                  </a:lnTo>
                  <a:lnTo>
                    <a:pt x="229737" y="2965"/>
                  </a:lnTo>
                  <a:lnTo>
                    <a:pt x="287724" y="0"/>
                  </a:lnTo>
                  <a:lnTo>
                    <a:pt x="345711" y="2965"/>
                  </a:lnTo>
                  <a:lnTo>
                    <a:pt x="399719" y="11468"/>
                  </a:lnTo>
                  <a:lnTo>
                    <a:pt x="448593" y="24924"/>
                  </a:lnTo>
                  <a:lnTo>
                    <a:pt x="491176" y="42745"/>
                  </a:lnTo>
                  <a:lnTo>
                    <a:pt x="526310" y="64344"/>
                  </a:lnTo>
                  <a:lnTo>
                    <a:pt x="569603" y="116530"/>
                  </a:lnTo>
                  <a:lnTo>
                    <a:pt x="575449" y="145943"/>
                  </a:lnTo>
                  <a:lnTo>
                    <a:pt x="569603" y="175355"/>
                  </a:lnTo>
                  <a:lnTo>
                    <a:pt x="526310" y="227541"/>
                  </a:lnTo>
                  <a:lnTo>
                    <a:pt x="491176" y="249140"/>
                  </a:lnTo>
                  <a:lnTo>
                    <a:pt x="448593" y="266961"/>
                  </a:lnTo>
                  <a:lnTo>
                    <a:pt x="399719" y="280417"/>
                  </a:lnTo>
                  <a:lnTo>
                    <a:pt x="345711" y="288920"/>
                  </a:lnTo>
                  <a:lnTo>
                    <a:pt x="287724" y="291886"/>
                  </a:lnTo>
                  <a:lnTo>
                    <a:pt x="229737" y="288920"/>
                  </a:lnTo>
                  <a:lnTo>
                    <a:pt x="175729" y="280417"/>
                  </a:lnTo>
                  <a:lnTo>
                    <a:pt x="126854" y="266961"/>
                  </a:lnTo>
                  <a:lnTo>
                    <a:pt x="84272" y="249140"/>
                  </a:lnTo>
                  <a:lnTo>
                    <a:pt x="49138" y="227541"/>
                  </a:lnTo>
                  <a:lnTo>
                    <a:pt x="5845" y="175355"/>
                  </a:lnTo>
                  <a:lnTo>
                    <a:pt x="0" y="145943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496855" y="4664964"/>
            <a:ext cx="19685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spc="-110" dirty="0">
                <a:solidFill>
                  <a:srgbClr val="8A3C12"/>
                </a:solidFill>
                <a:latin typeface="Arial"/>
                <a:cs typeface="Arial"/>
              </a:rPr>
              <a:t>11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2308410" y="4613879"/>
            <a:ext cx="307340" cy="311150"/>
            <a:chOff x="2308410" y="4613879"/>
            <a:chExt cx="307340" cy="311150"/>
          </a:xfrm>
        </p:grpSpPr>
        <p:sp>
          <p:nvSpPr>
            <p:cNvPr id="11" name="object 11"/>
            <p:cNvSpPr/>
            <p:nvPr/>
          </p:nvSpPr>
          <p:spPr>
            <a:xfrm>
              <a:off x="2317935" y="4623404"/>
              <a:ext cx="288290" cy="292100"/>
            </a:xfrm>
            <a:custGeom>
              <a:avLst/>
              <a:gdLst/>
              <a:ahLst/>
              <a:cxnLst/>
              <a:rect l="l" t="t" r="r" b="b"/>
              <a:pathLst>
                <a:path w="288289" h="292100">
                  <a:moveTo>
                    <a:pt x="144007" y="0"/>
                  </a:moveTo>
                  <a:lnTo>
                    <a:pt x="98490" y="7440"/>
                  </a:lnTo>
                  <a:lnTo>
                    <a:pt x="58958" y="28158"/>
                  </a:lnTo>
                  <a:lnTo>
                    <a:pt x="27785" y="59751"/>
                  </a:lnTo>
                  <a:lnTo>
                    <a:pt x="7341" y="99814"/>
                  </a:lnTo>
                  <a:lnTo>
                    <a:pt x="0" y="145943"/>
                  </a:lnTo>
                  <a:lnTo>
                    <a:pt x="7341" y="192073"/>
                  </a:lnTo>
                  <a:lnTo>
                    <a:pt x="27785" y="232135"/>
                  </a:lnTo>
                  <a:lnTo>
                    <a:pt x="58958" y="263728"/>
                  </a:lnTo>
                  <a:lnTo>
                    <a:pt x="98490" y="284446"/>
                  </a:lnTo>
                  <a:lnTo>
                    <a:pt x="144007" y="291886"/>
                  </a:lnTo>
                  <a:lnTo>
                    <a:pt x="189525" y="284446"/>
                  </a:lnTo>
                  <a:lnTo>
                    <a:pt x="229057" y="263728"/>
                  </a:lnTo>
                  <a:lnTo>
                    <a:pt x="260231" y="232135"/>
                  </a:lnTo>
                  <a:lnTo>
                    <a:pt x="280675" y="192073"/>
                  </a:lnTo>
                  <a:lnTo>
                    <a:pt x="288016" y="145943"/>
                  </a:lnTo>
                  <a:lnTo>
                    <a:pt x="280675" y="99814"/>
                  </a:lnTo>
                  <a:lnTo>
                    <a:pt x="260231" y="59751"/>
                  </a:lnTo>
                  <a:lnTo>
                    <a:pt x="229057" y="28158"/>
                  </a:lnTo>
                  <a:lnTo>
                    <a:pt x="189525" y="7440"/>
                  </a:lnTo>
                  <a:lnTo>
                    <a:pt x="144007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317935" y="4623404"/>
              <a:ext cx="288290" cy="292100"/>
            </a:xfrm>
            <a:custGeom>
              <a:avLst/>
              <a:gdLst/>
              <a:ahLst/>
              <a:cxnLst/>
              <a:rect l="l" t="t" r="r" b="b"/>
              <a:pathLst>
                <a:path w="288289" h="292100">
                  <a:moveTo>
                    <a:pt x="0" y="145943"/>
                  </a:moveTo>
                  <a:lnTo>
                    <a:pt x="7341" y="99814"/>
                  </a:lnTo>
                  <a:lnTo>
                    <a:pt x="27785" y="59751"/>
                  </a:lnTo>
                  <a:lnTo>
                    <a:pt x="58958" y="28158"/>
                  </a:lnTo>
                  <a:lnTo>
                    <a:pt x="98490" y="7440"/>
                  </a:lnTo>
                  <a:lnTo>
                    <a:pt x="144008" y="0"/>
                  </a:lnTo>
                  <a:lnTo>
                    <a:pt x="189526" y="7440"/>
                  </a:lnTo>
                  <a:lnTo>
                    <a:pt x="229058" y="28158"/>
                  </a:lnTo>
                  <a:lnTo>
                    <a:pt x="260231" y="59751"/>
                  </a:lnTo>
                  <a:lnTo>
                    <a:pt x="280675" y="99814"/>
                  </a:lnTo>
                  <a:lnTo>
                    <a:pt x="288017" y="145943"/>
                  </a:lnTo>
                  <a:lnTo>
                    <a:pt x="280675" y="192072"/>
                  </a:lnTo>
                  <a:lnTo>
                    <a:pt x="260231" y="232135"/>
                  </a:lnTo>
                  <a:lnTo>
                    <a:pt x="229058" y="263728"/>
                  </a:lnTo>
                  <a:lnTo>
                    <a:pt x="189526" y="284446"/>
                  </a:lnTo>
                  <a:lnTo>
                    <a:pt x="144008" y="291887"/>
                  </a:lnTo>
                  <a:lnTo>
                    <a:pt x="98490" y="284446"/>
                  </a:lnTo>
                  <a:lnTo>
                    <a:pt x="58958" y="263728"/>
                  </a:lnTo>
                  <a:lnTo>
                    <a:pt x="27785" y="232135"/>
                  </a:lnTo>
                  <a:lnTo>
                    <a:pt x="7341" y="192072"/>
                  </a:lnTo>
                  <a:lnTo>
                    <a:pt x="0" y="145943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2400030" y="4649723"/>
            <a:ext cx="12446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dirty="0">
                <a:solidFill>
                  <a:srgbClr val="434A5A"/>
                </a:solidFill>
                <a:latin typeface="Arial"/>
                <a:cs typeface="Arial"/>
              </a:rPr>
              <a:t>8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889179" y="5212434"/>
            <a:ext cx="577850" cy="311150"/>
            <a:chOff x="889179" y="5212434"/>
            <a:chExt cx="577850" cy="311150"/>
          </a:xfrm>
        </p:grpSpPr>
        <p:sp>
          <p:nvSpPr>
            <p:cNvPr id="15" name="object 15"/>
            <p:cNvSpPr/>
            <p:nvPr/>
          </p:nvSpPr>
          <p:spPr>
            <a:xfrm>
              <a:off x="898704" y="5221959"/>
              <a:ext cx="558800" cy="292100"/>
            </a:xfrm>
            <a:custGeom>
              <a:avLst/>
              <a:gdLst/>
              <a:ahLst/>
              <a:cxnLst/>
              <a:rect l="l" t="t" r="r" b="b"/>
              <a:pathLst>
                <a:path w="558800" h="292100">
                  <a:moveTo>
                    <a:pt x="279184" y="0"/>
                  </a:moveTo>
                  <a:lnTo>
                    <a:pt x="215170" y="3854"/>
                  </a:lnTo>
                  <a:lnTo>
                    <a:pt x="156406" y="14833"/>
                  </a:lnTo>
                  <a:lnTo>
                    <a:pt x="104568" y="32062"/>
                  </a:lnTo>
                  <a:lnTo>
                    <a:pt x="61333" y="54663"/>
                  </a:lnTo>
                  <a:lnTo>
                    <a:pt x="28376" y="81761"/>
                  </a:lnTo>
                  <a:lnTo>
                    <a:pt x="0" y="145943"/>
                  </a:lnTo>
                  <a:lnTo>
                    <a:pt x="7373" y="179406"/>
                  </a:lnTo>
                  <a:lnTo>
                    <a:pt x="61333" y="237223"/>
                  </a:lnTo>
                  <a:lnTo>
                    <a:pt x="104568" y="259824"/>
                  </a:lnTo>
                  <a:lnTo>
                    <a:pt x="156406" y="277052"/>
                  </a:lnTo>
                  <a:lnTo>
                    <a:pt x="215170" y="288032"/>
                  </a:lnTo>
                  <a:lnTo>
                    <a:pt x="279184" y="291886"/>
                  </a:lnTo>
                  <a:lnTo>
                    <a:pt x="343198" y="288032"/>
                  </a:lnTo>
                  <a:lnTo>
                    <a:pt x="401962" y="277052"/>
                  </a:lnTo>
                  <a:lnTo>
                    <a:pt x="453800" y="259824"/>
                  </a:lnTo>
                  <a:lnTo>
                    <a:pt x="497035" y="237223"/>
                  </a:lnTo>
                  <a:lnTo>
                    <a:pt x="529992" y="210125"/>
                  </a:lnTo>
                  <a:lnTo>
                    <a:pt x="558368" y="145943"/>
                  </a:lnTo>
                  <a:lnTo>
                    <a:pt x="550995" y="112479"/>
                  </a:lnTo>
                  <a:lnTo>
                    <a:pt x="497035" y="54663"/>
                  </a:lnTo>
                  <a:lnTo>
                    <a:pt x="453800" y="32062"/>
                  </a:lnTo>
                  <a:lnTo>
                    <a:pt x="401962" y="14833"/>
                  </a:lnTo>
                  <a:lnTo>
                    <a:pt x="343198" y="3854"/>
                  </a:lnTo>
                  <a:lnTo>
                    <a:pt x="279184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98704" y="5221959"/>
              <a:ext cx="558800" cy="292100"/>
            </a:xfrm>
            <a:custGeom>
              <a:avLst/>
              <a:gdLst/>
              <a:ahLst/>
              <a:cxnLst/>
              <a:rect l="l" t="t" r="r" b="b"/>
              <a:pathLst>
                <a:path w="558800" h="292100">
                  <a:moveTo>
                    <a:pt x="0" y="145943"/>
                  </a:moveTo>
                  <a:lnTo>
                    <a:pt x="28376" y="81760"/>
                  </a:lnTo>
                  <a:lnTo>
                    <a:pt x="61333" y="54663"/>
                  </a:lnTo>
                  <a:lnTo>
                    <a:pt x="104568" y="32062"/>
                  </a:lnTo>
                  <a:lnTo>
                    <a:pt x="156406" y="14833"/>
                  </a:lnTo>
                  <a:lnTo>
                    <a:pt x="215170" y="3854"/>
                  </a:lnTo>
                  <a:lnTo>
                    <a:pt x="279184" y="0"/>
                  </a:lnTo>
                  <a:lnTo>
                    <a:pt x="343198" y="3854"/>
                  </a:lnTo>
                  <a:lnTo>
                    <a:pt x="401962" y="14833"/>
                  </a:lnTo>
                  <a:lnTo>
                    <a:pt x="453800" y="32062"/>
                  </a:lnTo>
                  <a:lnTo>
                    <a:pt x="497035" y="54663"/>
                  </a:lnTo>
                  <a:lnTo>
                    <a:pt x="529992" y="81760"/>
                  </a:lnTo>
                  <a:lnTo>
                    <a:pt x="558369" y="145943"/>
                  </a:lnTo>
                  <a:lnTo>
                    <a:pt x="550995" y="179406"/>
                  </a:lnTo>
                  <a:lnTo>
                    <a:pt x="497035" y="237222"/>
                  </a:lnTo>
                  <a:lnTo>
                    <a:pt x="453800" y="259823"/>
                  </a:lnTo>
                  <a:lnTo>
                    <a:pt x="401962" y="277052"/>
                  </a:lnTo>
                  <a:lnTo>
                    <a:pt x="343198" y="288031"/>
                  </a:lnTo>
                  <a:lnTo>
                    <a:pt x="279184" y="291886"/>
                  </a:lnTo>
                  <a:lnTo>
                    <a:pt x="215170" y="288031"/>
                  </a:lnTo>
                  <a:lnTo>
                    <a:pt x="156406" y="277052"/>
                  </a:lnTo>
                  <a:lnTo>
                    <a:pt x="104568" y="259823"/>
                  </a:lnTo>
                  <a:lnTo>
                    <a:pt x="61333" y="237222"/>
                  </a:lnTo>
                  <a:lnTo>
                    <a:pt x="28376" y="210125"/>
                  </a:lnTo>
                  <a:lnTo>
                    <a:pt x="0" y="145943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1066766" y="5247132"/>
            <a:ext cx="22288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spc="-5" dirty="0">
                <a:solidFill>
                  <a:srgbClr val="785700"/>
                </a:solidFill>
                <a:latin typeface="Arial"/>
                <a:cs typeface="Arial"/>
              </a:rPr>
              <a:t>12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1591556" y="5822441"/>
            <a:ext cx="307340" cy="311150"/>
            <a:chOff x="1591556" y="5822441"/>
            <a:chExt cx="307340" cy="311150"/>
          </a:xfrm>
        </p:grpSpPr>
        <p:sp>
          <p:nvSpPr>
            <p:cNvPr id="19" name="object 19"/>
            <p:cNvSpPr/>
            <p:nvPr/>
          </p:nvSpPr>
          <p:spPr>
            <a:xfrm>
              <a:off x="1601081" y="5831966"/>
              <a:ext cx="288290" cy="292100"/>
            </a:xfrm>
            <a:custGeom>
              <a:avLst/>
              <a:gdLst/>
              <a:ahLst/>
              <a:cxnLst/>
              <a:rect l="l" t="t" r="r" b="b"/>
              <a:pathLst>
                <a:path w="288289" h="292100">
                  <a:moveTo>
                    <a:pt x="144009" y="0"/>
                  </a:moveTo>
                  <a:lnTo>
                    <a:pt x="98491" y="7440"/>
                  </a:lnTo>
                  <a:lnTo>
                    <a:pt x="58959" y="28158"/>
                  </a:lnTo>
                  <a:lnTo>
                    <a:pt x="27785" y="59751"/>
                  </a:lnTo>
                  <a:lnTo>
                    <a:pt x="7341" y="99814"/>
                  </a:lnTo>
                  <a:lnTo>
                    <a:pt x="0" y="145943"/>
                  </a:lnTo>
                  <a:lnTo>
                    <a:pt x="7341" y="192072"/>
                  </a:lnTo>
                  <a:lnTo>
                    <a:pt x="27785" y="232135"/>
                  </a:lnTo>
                  <a:lnTo>
                    <a:pt x="58959" y="263728"/>
                  </a:lnTo>
                  <a:lnTo>
                    <a:pt x="98491" y="284446"/>
                  </a:lnTo>
                  <a:lnTo>
                    <a:pt x="144009" y="291887"/>
                  </a:lnTo>
                  <a:lnTo>
                    <a:pt x="189526" y="284446"/>
                  </a:lnTo>
                  <a:lnTo>
                    <a:pt x="229058" y="263728"/>
                  </a:lnTo>
                  <a:lnTo>
                    <a:pt x="260231" y="232135"/>
                  </a:lnTo>
                  <a:lnTo>
                    <a:pt x="280675" y="192072"/>
                  </a:lnTo>
                  <a:lnTo>
                    <a:pt x="288016" y="145943"/>
                  </a:lnTo>
                  <a:lnTo>
                    <a:pt x="280675" y="99814"/>
                  </a:lnTo>
                  <a:lnTo>
                    <a:pt x="260231" y="59751"/>
                  </a:lnTo>
                  <a:lnTo>
                    <a:pt x="229058" y="28158"/>
                  </a:lnTo>
                  <a:lnTo>
                    <a:pt x="189526" y="7440"/>
                  </a:lnTo>
                  <a:lnTo>
                    <a:pt x="144009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601081" y="5831966"/>
              <a:ext cx="288290" cy="292100"/>
            </a:xfrm>
            <a:custGeom>
              <a:avLst/>
              <a:gdLst/>
              <a:ahLst/>
              <a:cxnLst/>
              <a:rect l="l" t="t" r="r" b="b"/>
              <a:pathLst>
                <a:path w="288289" h="292100">
                  <a:moveTo>
                    <a:pt x="0" y="145943"/>
                  </a:moveTo>
                  <a:lnTo>
                    <a:pt x="7341" y="99814"/>
                  </a:lnTo>
                  <a:lnTo>
                    <a:pt x="27785" y="59751"/>
                  </a:lnTo>
                  <a:lnTo>
                    <a:pt x="58958" y="28158"/>
                  </a:lnTo>
                  <a:lnTo>
                    <a:pt x="98490" y="7440"/>
                  </a:lnTo>
                  <a:lnTo>
                    <a:pt x="144008" y="0"/>
                  </a:lnTo>
                  <a:lnTo>
                    <a:pt x="189526" y="7440"/>
                  </a:lnTo>
                  <a:lnTo>
                    <a:pt x="229058" y="28158"/>
                  </a:lnTo>
                  <a:lnTo>
                    <a:pt x="260231" y="59751"/>
                  </a:lnTo>
                  <a:lnTo>
                    <a:pt x="280675" y="99814"/>
                  </a:lnTo>
                  <a:lnTo>
                    <a:pt x="288017" y="145943"/>
                  </a:lnTo>
                  <a:lnTo>
                    <a:pt x="280675" y="192072"/>
                  </a:lnTo>
                  <a:lnTo>
                    <a:pt x="260231" y="232135"/>
                  </a:lnTo>
                  <a:lnTo>
                    <a:pt x="229058" y="263728"/>
                  </a:lnTo>
                  <a:lnTo>
                    <a:pt x="189526" y="284446"/>
                  </a:lnTo>
                  <a:lnTo>
                    <a:pt x="144008" y="291887"/>
                  </a:lnTo>
                  <a:lnTo>
                    <a:pt x="98490" y="284446"/>
                  </a:lnTo>
                  <a:lnTo>
                    <a:pt x="58958" y="263728"/>
                  </a:lnTo>
                  <a:lnTo>
                    <a:pt x="27785" y="232135"/>
                  </a:lnTo>
                  <a:lnTo>
                    <a:pt x="7341" y="192072"/>
                  </a:lnTo>
                  <a:lnTo>
                    <a:pt x="0" y="145943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1683178" y="5859779"/>
            <a:ext cx="12446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dirty="0">
                <a:solidFill>
                  <a:srgbClr val="D9253E"/>
                </a:solidFill>
                <a:latin typeface="Arial"/>
                <a:cs typeface="Arial"/>
              </a:rPr>
              <a:t>7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2333712" y="5822441"/>
            <a:ext cx="307340" cy="311150"/>
            <a:chOff x="2333712" y="5822441"/>
            <a:chExt cx="307340" cy="311150"/>
          </a:xfrm>
        </p:grpSpPr>
        <p:sp>
          <p:nvSpPr>
            <p:cNvPr id="23" name="object 23"/>
            <p:cNvSpPr/>
            <p:nvPr/>
          </p:nvSpPr>
          <p:spPr>
            <a:xfrm>
              <a:off x="2343237" y="5831966"/>
              <a:ext cx="288290" cy="292100"/>
            </a:xfrm>
            <a:custGeom>
              <a:avLst/>
              <a:gdLst/>
              <a:ahLst/>
              <a:cxnLst/>
              <a:rect l="l" t="t" r="r" b="b"/>
              <a:pathLst>
                <a:path w="288289" h="292100">
                  <a:moveTo>
                    <a:pt x="144009" y="0"/>
                  </a:moveTo>
                  <a:lnTo>
                    <a:pt x="98491" y="7440"/>
                  </a:lnTo>
                  <a:lnTo>
                    <a:pt x="58959" y="28158"/>
                  </a:lnTo>
                  <a:lnTo>
                    <a:pt x="27785" y="59751"/>
                  </a:lnTo>
                  <a:lnTo>
                    <a:pt x="7341" y="99814"/>
                  </a:lnTo>
                  <a:lnTo>
                    <a:pt x="0" y="145943"/>
                  </a:lnTo>
                  <a:lnTo>
                    <a:pt x="7341" y="192072"/>
                  </a:lnTo>
                  <a:lnTo>
                    <a:pt x="27785" y="232135"/>
                  </a:lnTo>
                  <a:lnTo>
                    <a:pt x="58959" y="263728"/>
                  </a:lnTo>
                  <a:lnTo>
                    <a:pt x="98491" y="284446"/>
                  </a:lnTo>
                  <a:lnTo>
                    <a:pt x="144009" y="291887"/>
                  </a:lnTo>
                  <a:lnTo>
                    <a:pt x="189526" y="284446"/>
                  </a:lnTo>
                  <a:lnTo>
                    <a:pt x="229058" y="263728"/>
                  </a:lnTo>
                  <a:lnTo>
                    <a:pt x="260231" y="232135"/>
                  </a:lnTo>
                  <a:lnTo>
                    <a:pt x="280675" y="192072"/>
                  </a:lnTo>
                  <a:lnTo>
                    <a:pt x="288016" y="145943"/>
                  </a:lnTo>
                  <a:lnTo>
                    <a:pt x="280675" y="99814"/>
                  </a:lnTo>
                  <a:lnTo>
                    <a:pt x="260231" y="59751"/>
                  </a:lnTo>
                  <a:lnTo>
                    <a:pt x="229058" y="28158"/>
                  </a:lnTo>
                  <a:lnTo>
                    <a:pt x="189526" y="7440"/>
                  </a:lnTo>
                  <a:lnTo>
                    <a:pt x="144009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343237" y="5831966"/>
              <a:ext cx="288290" cy="292100"/>
            </a:xfrm>
            <a:custGeom>
              <a:avLst/>
              <a:gdLst/>
              <a:ahLst/>
              <a:cxnLst/>
              <a:rect l="l" t="t" r="r" b="b"/>
              <a:pathLst>
                <a:path w="288289" h="292100">
                  <a:moveTo>
                    <a:pt x="0" y="145943"/>
                  </a:moveTo>
                  <a:lnTo>
                    <a:pt x="7341" y="99814"/>
                  </a:lnTo>
                  <a:lnTo>
                    <a:pt x="27785" y="59751"/>
                  </a:lnTo>
                  <a:lnTo>
                    <a:pt x="58958" y="28158"/>
                  </a:lnTo>
                  <a:lnTo>
                    <a:pt x="98490" y="7440"/>
                  </a:lnTo>
                  <a:lnTo>
                    <a:pt x="144008" y="0"/>
                  </a:lnTo>
                  <a:lnTo>
                    <a:pt x="189526" y="7440"/>
                  </a:lnTo>
                  <a:lnTo>
                    <a:pt x="229058" y="28158"/>
                  </a:lnTo>
                  <a:lnTo>
                    <a:pt x="260231" y="59751"/>
                  </a:lnTo>
                  <a:lnTo>
                    <a:pt x="280675" y="99814"/>
                  </a:lnTo>
                  <a:lnTo>
                    <a:pt x="288017" y="145943"/>
                  </a:lnTo>
                  <a:lnTo>
                    <a:pt x="280675" y="192072"/>
                  </a:lnTo>
                  <a:lnTo>
                    <a:pt x="260231" y="232135"/>
                  </a:lnTo>
                  <a:lnTo>
                    <a:pt x="229058" y="263728"/>
                  </a:lnTo>
                  <a:lnTo>
                    <a:pt x="189526" y="284446"/>
                  </a:lnTo>
                  <a:lnTo>
                    <a:pt x="144008" y="291887"/>
                  </a:lnTo>
                  <a:lnTo>
                    <a:pt x="98490" y="284446"/>
                  </a:lnTo>
                  <a:lnTo>
                    <a:pt x="58958" y="263728"/>
                  </a:lnTo>
                  <a:lnTo>
                    <a:pt x="27785" y="232135"/>
                  </a:lnTo>
                  <a:lnTo>
                    <a:pt x="7341" y="192072"/>
                  </a:lnTo>
                  <a:lnTo>
                    <a:pt x="0" y="145943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2425334" y="5859779"/>
            <a:ext cx="12446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dirty="0">
                <a:solidFill>
                  <a:srgbClr val="D9253E"/>
                </a:solidFill>
                <a:latin typeface="Arial"/>
                <a:cs typeface="Arial"/>
              </a:rPr>
              <a:t>7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2830029" y="5212434"/>
            <a:ext cx="580390" cy="311150"/>
            <a:chOff x="2830029" y="5212434"/>
            <a:chExt cx="580390" cy="311150"/>
          </a:xfrm>
        </p:grpSpPr>
        <p:sp>
          <p:nvSpPr>
            <p:cNvPr id="27" name="object 27"/>
            <p:cNvSpPr/>
            <p:nvPr/>
          </p:nvSpPr>
          <p:spPr>
            <a:xfrm>
              <a:off x="2839554" y="5221959"/>
              <a:ext cx="561340" cy="292100"/>
            </a:xfrm>
            <a:custGeom>
              <a:avLst/>
              <a:gdLst/>
              <a:ahLst/>
              <a:cxnLst/>
              <a:rect l="l" t="t" r="r" b="b"/>
              <a:pathLst>
                <a:path w="561339" h="292100">
                  <a:moveTo>
                    <a:pt x="280478" y="0"/>
                  </a:moveTo>
                  <a:lnTo>
                    <a:pt x="216166" y="3854"/>
                  </a:lnTo>
                  <a:lnTo>
                    <a:pt x="157130" y="14833"/>
                  </a:lnTo>
                  <a:lnTo>
                    <a:pt x="105053" y="32062"/>
                  </a:lnTo>
                  <a:lnTo>
                    <a:pt x="61617" y="54663"/>
                  </a:lnTo>
                  <a:lnTo>
                    <a:pt x="28508" y="81761"/>
                  </a:lnTo>
                  <a:lnTo>
                    <a:pt x="0" y="145943"/>
                  </a:lnTo>
                  <a:lnTo>
                    <a:pt x="7407" y="179406"/>
                  </a:lnTo>
                  <a:lnTo>
                    <a:pt x="61617" y="237223"/>
                  </a:lnTo>
                  <a:lnTo>
                    <a:pt x="105053" y="259824"/>
                  </a:lnTo>
                  <a:lnTo>
                    <a:pt x="157130" y="277052"/>
                  </a:lnTo>
                  <a:lnTo>
                    <a:pt x="216166" y="288032"/>
                  </a:lnTo>
                  <a:lnTo>
                    <a:pt x="280478" y="291886"/>
                  </a:lnTo>
                  <a:lnTo>
                    <a:pt x="344789" y="288032"/>
                  </a:lnTo>
                  <a:lnTo>
                    <a:pt x="403825" y="277052"/>
                  </a:lnTo>
                  <a:lnTo>
                    <a:pt x="455902" y="259824"/>
                  </a:lnTo>
                  <a:lnTo>
                    <a:pt x="499338" y="237223"/>
                  </a:lnTo>
                  <a:lnTo>
                    <a:pt x="532448" y="210125"/>
                  </a:lnTo>
                  <a:lnTo>
                    <a:pt x="560956" y="145943"/>
                  </a:lnTo>
                  <a:lnTo>
                    <a:pt x="553548" y="112479"/>
                  </a:lnTo>
                  <a:lnTo>
                    <a:pt x="499338" y="54663"/>
                  </a:lnTo>
                  <a:lnTo>
                    <a:pt x="455902" y="32062"/>
                  </a:lnTo>
                  <a:lnTo>
                    <a:pt x="403825" y="14833"/>
                  </a:lnTo>
                  <a:lnTo>
                    <a:pt x="344789" y="3854"/>
                  </a:lnTo>
                  <a:lnTo>
                    <a:pt x="280478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839554" y="5221959"/>
              <a:ext cx="561340" cy="292100"/>
            </a:xfrm>
            <a:custGeom>
              <a:avLst/>
              <a:gdLst/>
              <a:ahLst/>
              <a:cxnLst/>
              <a:rect l="l" t="t" r="r" b="b"/>
              <a:pathLst>
                <a:path w="561339" h="292100">
                  <a:moveTo>
                    <a:pt x="0" y="145943"/>
                  </a:moveTo>
                  <a:lnTo>
                    <a:pt x="28508" y="81760"/>
                  </a:lnTo>
                  <a:lnTo>
                    <a:pt x="61617" y="54663"/>
                  </a:lnTo>
                  <a:lnTo>
                    <a:pt x="105053" y="32062"/>
                  </a:lnTo>
                  <a:lnTo>
                    <a:pt x="157130" y="14833"/>
                  </a:lnTo>
                  <a:lnTo>
                    <a:pt x="216166" y="3854"/>
                  </a:lnTo>
                  <a:lnTo>
                    <a:pt x="280478" y="0"/>
                  </a:lnTo>
                  <a:lnTo>
                    <a:pt x="344789" y="3854"/>
                  </a:lnTo>
                  <a:lnTo>
                    <a:pt x="403825" y="14833"/>
                  </a:lnTo>
                  <a:lnTo>
                    <a:pt x="455902" y="32062"/>
                  </a:lnTo>
                  <a:lnTo>
                    <a:pt x="499338" y="54663"/>
                  </a:lnTo>
                  <a:lnTo>
                    <a:pt x="532447" y="81760"/>
                  </a:lnTo>
                  <a:lnTo>
                    <a:pt x="560956" y="145943"/>
                  </a:lnTo>
                  <a:lnTo>
                    <a:pt x="553548" y="179406"/>
                  </a:lnTo>
                  <a:lnTo>
                    <a:pt x="499338" y="237222"/>
                  </a:lnTo>
                  <a:lnTo>
                    <a:pt x="455902" y="259823"/>
                  </a:lnTo>
                  <a:lnTo>
                    <a:pt x="403825" y="277052"/>
                  </a:lnTo>
                  <a:lnTo>
                    <a:pt x="344789" y="288031"/>
                  </a:lnTo>
                  <a:lnTo>
                    <a:pt x="280478" y="291886"/>
                  </a:lnTo>
                  <a:lnTo>
                    <a:pt x="216166" y="288031"/>
                  </a:lnTo>
                  <a:lnTo>
                    <a:pt x="157130" y="277052"/>
                  </a:lnTo>
                  <a:lnTo>
                    <a:pt x="105053" y="259823"/>
                  </a:lnTo>
                  <a:lnTo>
                    <a:pt x="61617" y="237222"/>
                  </a:lnTo>
                  <a:lnTo>
                    <a:pt x="28508" y="210125"/>
                  </a:lnTo>
                  <a:lnTo>
                    <a:pt x="0" y="145943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3015510" y="5247132"/>
            <a:ext cx="19685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spc="-110" dirty="0">
                <a:solidFill>
                  <a:srgbClr val="8A3C12"/>
                </a:solidFill>
                <a:latin typeface="Arial"/>
                <a:cs typeface="Arial"/>
              </a:rPr>
              <a:t>11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1163604" y="4755063"/>
            <a:ext cx="1971039" cy="1207135"/>
            <a:chOff x="1163602" y="4755061"/>
            <a:chExt cx="1971039" cy="1207135"/>
          </a:xfrm>
        </p:grpSpPr>
        <p:sp>
          <p:nvSpPr>
            <p:cNvPr id="31" name="object 31"/>
            <p:cNvSpPr/>
            <p:nvPr/>
          </p:nvSpPr>
          <p:spPr>
            <a:xfrm>
              <a:off x="1177889" y="4887324"/>
              <a:ext cx="220345" cy="334645"/>
            </a:xfrm>
            <a:custGeom>
              <a:avLst/>
              <a:gdLst/>
              <a:ahLst/>
              <a:cxnLst/>
              <a:rect l="l" t="t" r="r" b="b"/>
              <a:pathLst>
                <a:path w="220344" h="334645">
                  <a:moveTo>
                    <a:pt x="220035" y="0"/>
                  </a:moveTo>
                  <a:lnTo>
                    <a:pt x="0" y="334634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177889" y="5513847"/>
              <a:ext cx="465455" cy="361315"/>
            </a:xfrm>
            <a:custGeom>
              <a:avLst/>
              <a:gdLst/>
              <a:ahLst/>
              <a:cxnLst/>
              <a:rect l="l" t="t" r="r" b="b"/>
              <a:pathLst>
                <a:path w="465455" h="361314">
                  <a:moveTo>
                    <a:pt x="0" y="0"/>
                  </a:moveTo>
                  <a:lnTo>
                    <a:pt x="465372" y="360867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896708" y="4769349"/>
              <a:ext cx="421640" cy="0"/>
            </a:xfrm>
            <a:custGeom>
              <a:avLst/>
              <a:gdLst/>
              <a:ahLst/>
              <a:cxnLst/>
              <a:rect l="l" t="t" r="r" b="b"/>
              <a:pathLst>
                <a:path w="421639">
                  <a:moveTo>
                    <a:pt x="421227" y="0"/>
                  </a:moveTo>
                  <a:lnTo>
                    <a:pt x="0" y="1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563773" y="4872545"/>
              <a:ext cx="556260" cy="349885"/>
            </a:xfrm>
            <a:custGeom>
              <a:avLst/>
              <a:gdLst/>
              <a:ahLst/>
              <a:cxnLst/>
              <a:rect l="l" t="t" r="r" b="b"/>
              <a:pathLst>
                <a:path w="556260" h="349885">
                  <a:moveTo>
                    <a:pt x="556260" y="349415"/>
                  </a:moveTo>
                  <a:lnTo>
                    <a:pt x="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804828" y="4887325"/>
              <a:ext cx="1116965" cy="377825"/>
            </a:xfrm>
            <a:custGeom>
              <a:avLst/>
              <a:gdLst/>
              <a:ahLst/>
              <a:cxnLst/>
              <a:rect l="l" t="t" r="r" b="b"/>
              <a:pathLst>
                <a:path w="1116964" h="377825">
                  <a:moveTo>
                    <a:pt x="1116878" y="377381"/>
                  </a:moveTo>
                  <a:lnTo>
                    <a:pt x="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457073" y="5367902"/>
              <a:ext cx="1383030" cy="0"/>
            </a:xfrm>
            <a:custGeom>
              <a:avLst/>
              <a:gdLst/>
              <a:ahLst/>
              <a:cxnLst/>
              <a:rect l="l" t="t" r="r" b="b"/>
              <a:pathLst>
                <a:path w="1383030">
                  <a:moveTo>
                    <a:pt x="1382481" y="0"/>
                  </a:moveTo>
                  <a:lnTo>
                    <a:pt x="0" y="1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375303" y="5471100"/>
              <a:ext cx="945515" cy="476884"/>
            </a:xfrm>
            <a:custGeom>
              <a:avLst/>
              <a:gdLst/>
              <a:ahLst/>
              <a:cxnLst/>
              <a:rect l="l" t="t" r="r" b="b"/>
              <a:pathLst>
                <a:path w="945514" h="476885">
                  <a:moveTo>
                    <a:pt x="945516" y="476587"/>
                  </a:moveTo>
                  <a:lnTo>
                    <a:pt x="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8" name="object 38"/>
          <p:cNvGrpSpPr/>
          <p:nvPr/>
        </p:nvGrpSpPr>
        <p:grpSpPr>
          <a:xfrm>
            <a:off x="4310803" y="4577530"/>
            <a:ext cx="325755" cy="316865"/>
            <a:chOff x="4310801" y="4577528"/>
            <a:chExt cx="325755" cy="316865"/>
          </a:xfrm>
        </p:grpSpPr>
        <p:sp>
          <p:nvSpPr>
            <p:cNvPr id="39" name="object 39"/>
            <p:cNvSpPr/>
            <p:nvPr/>
          </p:nvSpPr>
          <p:spPr>
            <a:xfrm>
              <a:off x="4320326" y="4587053"/>
              <a:ext cx="306705" cy="297815"/>
            </a:xfrm>
            <a:custGeom>
              <a:avLst/>
              <a:gdLst/>
              <a:ahLst/>
              <a:cxnLst/>
              <a:rect l="l" t="t" r="r" b="b"/>
              <a:pathLst>
                <a:path w="306704" h="297814">
                  <a:moveTo>
                    <a:pt x="153139" y="0"/>
                  </a:moveTo>
                  <a:lnTo>
                    <a:pt x="104735" y="7579"/>
                  </a:lnTo>
                  <a:lnTo>
                    <a:pt x="62697" y="28686"/>
                  </a:lnTo>
                  <a:lnTo>
                    <a:pt x="29547" y="60872"/>
                  </a:lnTo>
                  <a:lnTo>
                    <a:pt x="7807" y="101686"/>
                  </a:lnTo>
                  <a:lnTo>
                    <a:pt x="0" y="148681"/>
                  </a:lnTo>
                  <a:lnTo>
                    <a:pt x="7807" y="195676"/>
                  </a:lnTo>
                  <a:lnTo>
                    <a:pt x="29547" y="236491"/>
                  </a:lnTo>
                  <a:lnTo>
                    <a:pt x="62697" y="268677"/>
                  </a:lnTo>
                  <a:lnTo>
                    <a:pt x="104735" y="289784"/>
                  </a:lnTo>
                  <a:lnTo>
                    <a:pt x="153139" y="297364"/>
                  </a:lnTo>
                  <a:lnTo>
                    <a:pt x="201542" y="289784"/>
                  </a:lnTo>
                  <a:lnTo>
                    <a:pt x="243580" y="268677"/>
                  </a:lnTo>
                  <a:lnTo>
                    <a:pt x="276730" y="236491"/>
                  </a:lnTo>
                  <a:lnTo>
                    <a:pt x="298469" y="195676"/>
                  </a:lnTo>
                  <a:lnTo>
                    <a:pt x="306277" y="148681"/>
                  </a:lnTo>
                  <a:lnTo>
                    <a:pt x="298469" y="101686"/>
                  </a:lnTo>
                  <a:lnTo>
                    <a:pt x="276730" y="60872"/>
                  </a:lnTo>
                  <a:lnTo>
                    <a:pt x="243580" y="28686"/>
                  </a:lnTo>
                  <a:lnTo>
                    <a:pt x="201542" y="7579"/>
                  </a:lnTo>
                  <a:lnTo>
                    <a:pt x="153139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4320326" y="4587053"/>
              <a:ext cx="306705" cy="297815"/>
            </a:xfrm>
            <a:custGeom>
              <a:avLst/>
              <a:gdLst/>
              <a:ahLst/>
              <a:cxnLst/>
              <a:rect l="l" t="t" r="r" b="b"/>
              <a:pathLst>
                <a:path w="306704" h="297814">
                  <a:moveTo>
                    <a:pt x="0" y="148682"/>
                  </a:moveTo>
                  <a:lnTo>
                    <a:pt x="7807" y="101687"/>
                  </a:lnTo>
                  <a:lnTo>
                    <a:pt x="29546" y="60872"/>
                  </a:lnTo>
                  <a:lnTo>
                    <a:pt x="62696" y="28687"/>
                  </a:lnTo>
                  <a:lnTo>
                    <a:pt x="104734" y="7579"/>
                  </a:lnTo>
                  <a:lnTo>
                    <a:pt x="153138" y="0"/>
                  </a:lnTo>
                  <a:lnTo>
                    <a:pt x="201542" y="7579"/>
                  </a:lnTo>
                  <a:lnTo>
                    <a:pt x="243580" y="28687"/>
                  </a:lnTo>
                  <a:lnTo>
                    <a:pt x="276730" y="60872"/>
                  </a:lnTo>
                  <a:lnTo>
                    <a:pt x="298469" y="101687"/>
                  </a:lnTo>
                  <a:lnTo>
                    <a:pt x="306277" y="148682"/>
                  </a:lnTo>
                  <a:lnTo>
                    <a:pt x="298469" y="195677"/>
                  </a:lnTo>
                  <a:lnTo>
                    <a:pt x="276730" y="236492"/>
                  </a:lnTo>
                  <a:lnTo>
                    <a:pt x="243580" y="268677"/>
                  </a:lnTo>
                  <a:lnTo>
                    <a:pt x="201542" y="289785"/>
                  </a:lnTo>
                  <a:lnTo>
                    <a:pt x="153138" y="297365"/>
                  </a:lnTo>
                  <a:lnTo>
                    <a:pt x="104734" y="289785"/>
                  </a:lnTo>
                  <a:lnTo>
                    <a:pt x="62696" y="268677"/>
                  </a:lnTo>
                  <a:lnTo>
                    <a:pt x="29546" y="236492"/>
                  </a:lnTo>
                  <a:lnTo>
                    <a:pt x="7807" y="195677"/>
                  </a:lnTo>
                  <a:lnTo>
                    <a:pt x="0" y="148682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4411553" y="4616196"/>
            <a:ext cx="12446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dirty="0">
                <a:solidFill>
                  <a:srgbClr val="3792AA"/>
                </a:solidFill>
                <a:latin typeface="Arial"/>
                <a:cs typeface="Arial"/>
              </a:rPr>
              <a:t>9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5073102" y="4562473"/>
            <a:ext cx="581660" cy="316865"/>
            <a:chOff x="5073102" y="4562471"/>
            <a:chExt cx="581660" cy="316865"/>
          </a:xfrm>
        </p:grpSpPr>
        <p:sp>
          <p:nvSpPr>
            <p:cNvPr id="43" name="object 43"/>
            <p:cNvSpPr/>
            <p:nvPr/>
          </p:nvSpPr>
          <p:spPr>
            <a:xfrm>
              <a:off x="5082627" y="4571996"/>
              <a:ext cx="562610" cy="297815"/>
            </a:xfrm>
            <a:custGeom>
              <a:avLst/>
              <a:gdLst/>
              <a:ahLst/>
              <a:cxnLst/>
              <a:rect l="l" t="t" r="r" b="b"/>
              <a:pathLst>
                <a:path w="562610" h="297814">
                  <a:moveTo>
                    <a:pt x="281288" y="0"/>
                  </a:moveTo>
                  <a:lnTo>
                    <a:pt x="216791" y="3926"/>
                  </a:lnTo>
                  <a:lnTo>
                    <a:pt x="157584" y="15112"/>
                  </a:lnTo>
                  <a:lnTo>
                    <a:pt x="105356" y="32663"/>
                  </a:lnTo>
                  <a:lnTo>
                    <a:pt x="61795" y="55689"/>
                  </a:lnTo>
                  <a:lnTo>
                    <a:pt x="28590" y="83295"/>
                  </a:lnTo>
                  <a:lnTo>
                    <a:pt x="0" y="148682"/>
                  </a:lnTo>
                  <a:lnTo>
                    <a:pt x="7429" y="182773"/>
                  </a:lnTo>
                  <a:lnTo>
                    <a:pt x="61795" y="241675"/>
                  </a:lnTo>
                  <a:lnTo>
                    <a:pt x="105356" y="264700"/>
                  </a:lnTo>
                  <a:lnTo>
                    <a:pt x="157584" y="282251"/>
                  </a:lnTo>
                  <a:lnTo>
                    <a:pt x="216791" y="293437"/>
                  </a:lnTo>
                  <a:lnTo>
                    <a:pt x="281288" y="297364"/>
                  </a:lnTo>
                  <a:lnTo>
                    <a:pt x="345785" y="293437"/>
                  </a:lnTo>
                  <a:lnTo>
                    <a:pt x="404992" y="282251"/>
                  </a:lnTo>
                  <a:lnTo>
                    <a:pt x="457220" y="264700"/>
                  </a:lnTo>
                  <a:lnTo>
                    <a:pt x="500781" y="241675"/>
                  </a:lnTo>
                  <a:lnTo>
                    <a:pt x="533986" y="214068"/>
                  </a:lnTo>
                  <a:lnTo>
                    <a:pt x="562576" y="148682"/>
                  </a:lnTo>
                  <a:lnTo>
                    <a:pt x="555147" y="114590"/>
                  </a:lnTo>
                  <a:lnTo>
                    <a:pt x="500781" y="55689"/>
                  </a:lnTo>
                  <a:lnTo>
                    <a:pt x="457220" y="32663"/>
                  </a:lnTo>
                  <a:lnTo>
                    <a:pt x="404992" y="15112"/>
                  </a:lnTo>
                  <a:lnTo>
                    <a:pt x="345785" y="3926"/>
                  </a:lnTo>
                  <a:lnTo>
                    <a:pt x="281288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5082627" y="4571996"/>
              <a:ext cx="562610" cy="297815"/>
            </a:xfrm>
            <a:custGeom>
              <a:avLst/>
              <a:gdLst/>
              <a:ahLst/>
              <a:cxnLst/>
              <a:rect l="l" t="t" r="r" b="b"/>
              <a:pathLst>
                <a:path w="562610" h="297814">
                  <a:moveTo>
                    <a:pt x="0" y="148682"/>
                  </a:moveTo>
                  <a:lnTo>
                    <a:pt x="28590" y="83295"/>
                  </a:lnTo>
                  <a:lnTo>
                    <a:pt x="61795" y="55689"/>
                  </a:lnTo>
                  <a:lnTo>
                    <a:pt x="105356" y="32663"/>
                  </a:lnTo>
                  <a:lnTo>
                    <a:pt x="157584" y="15112"/>
                  </a:lnTo>
                  <a:lnTo>
                    <a:pt x="216791" y="3926"/>
                  </a:lnTo>
                  <a:lnTo>
                    <a:pt x="281288" y="0"/>
                  </a:lnTo>
                  <a:lnTo>
                    <a:pt x="345785" y="3926"/>
                  </a:lnTo>
                  <a:lnTo>
                    <a:pt x="404992" y="15112"/>
                  </a:lnTo>
                  <a:lnTo>
                    <a:pt x="457220" y="32663"/>
                  </a:lnTo>
                  <a:lnTo>
                    <a:pt x="500781" y="55689"/>
                  </a:lnTo>
                  <a:lnTo>
                    <a:pt x="533986" y="83295"/>
                  </a:lnTo>
                  <a:lnTo>
                    <a:pt x="562577" y="148682"/>
                  </a:lnTo>
                  <a:lnTo>
                    <a:pt x="555147" y="182774"/>
                  </a:lnTo>
                  <a:lnTo>
                    <a:pt x="500781" y="241675"/>
                  </a:lnTo>
                  <a:lnTo>
                    <a:pt x="457220" y="264701"/>
                  </a:lnTo>
                  <a:lnTo>
                    <a:pt x="404992" y="282252"/>
                  </a:lnTo>
                  <a:lnTo>
                    <a:pt x="345785" y="293438"/>
                  </a:lnTo>
                  <a:lnTo>
                    <a:pt x="281288" y="297365"/>
                  </a:lnTo>
                  <a:lnTo>
                    <a:pt x="216791" y="293438"/>
                  </a:lnTo>
                  <a:lnTo>
                    <a:pt x="157584" y="282252"/>
                  </a:lnTo>
                  <a:lnTo>
                    <a:pt x="105356" y="264701"/>
                  </a:lnTo>
                  <a:lnTo>
                    <a:pt x="61795" y="241675"/>
                  </a:lnTo>
                  <a:lnTo>
                    <a:pt x="28590" y="214069"/>
                  </a:lnTo>
                  <a:lnTo>
                    <a:pt x="0" y="148682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5259395" y="4600955"/>
            <a:ext cx="19685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spc="-110" dirty="0">
                <a:solidFill>
                  <a:srgbClr val="8A3C12"/>
                </a:solidFill>
                <a:latin typeface="Arial"/>
                <a:cs typeface="Arial"/>
              </a:rPr>
              <a:t>11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3588974" y="5172261"/>
            <a:ext cx="588010" cy="316865"/>
            <a:chOff x="3588974" y="5172259"/>
            <a:chExt cx="588010" cy="316865"/>
          </a:xfrm>
        </p:grpSpPr>
        <p:sp>
          <p:nvSpPr>
            <p:cNvPr id="47" name="object 47"/>
            <p:cNvSpPr/>
            <p:nvPr/>
          </p:nvSpPr>
          <p:spPr>
            <a:xfrm>
              <a:off x="3598499" y="5181784"/>
              <a:ext cx="568960" cy="297815"/>
            </a:xfrm>
            <a:custGeom>
              <a:avLst/>
              <a:gdLst/>
              <a:ahLst/>
              <a:cxnLst/>
              <a:rect l="l" t="t" r="r" b="b"/>
              <a:pathLst>
                <a:path w="568960" h="297814">
                  <a:moveTo>
                    <a:pt x="284345" y="0"/>
                  </a:moveTo>
                  <a:lnTo>
                    <a:pt x="227039" y="3020"/>
                  </a:lnTo>
                  <a:lnTo>
                    <a:pt x="173665" y="11684"/>
                  </a:lnTo>
                  <a:lnTo>
                    <a:pt x="125365" y="25392"/>
                  </a:lnTo>
                  <a:lnTo>
                    <a:pt x="83282" y="43547"/>
                  </a:lnTo>
                  <a:lnTo>
                    <a:pt x="48561" y="65552"/>
                  </a:lnTo>
                  <a:lnTo>
                    <a:pt x="5776" y="118717"/>
                  </a:lnTo>
                  <a:lnTo>
                    <a:pt x="0" y="148682"/>
                  </a:lnTo>
                  <a:lnTo>
                    <a:pt x="5776" y="178647"/>
                  </a:lnTo>
                  <a:lnTo>
                    <a:pt x="48561" y="231812"/>
                  </a:lnTo>
                  <a:lnTo>
                    <a:pt x="83282" y="253816"/>
                  </a:lnTo>
                  <a:lnTo>
                    <a:pt x="125365" y="271972"/>
                  </a:lnTo>
                  <a:lnTo>
                    <a:pt x="173665" y="285681"/>
                  </a:lnTo>
                  <a:lnTo>
                    <a:pt x="227039" y="294344"/>
                  </a:lnTo>
                  <a:lnTo>
                    <a:pt x="284345" y="297365"/>
                  </a:lnTo>
                  <a:lnTo>
                    <a:pt x="341650" y="294344"/>
                  </a:lnTo>
                  <a:lnTo>
                    <a:pt x="395025" y="285681"/>
                  </a:lnTo>
                  <a:lnTo>
                    <a:pt x="443325" y="271972"/>
                  </a:lnTo>
                  <a:lnTo>
                    <a:pt x="485407" y="253816"/>
                  </a:lnTo>
                  <a:lnTo>
                    <a:pt x="520128" y="231812"/>
                  </a:lnTo>
                  <a:lnTo>
                    <a:pt x="562913" y="178647"/>
                  </a:lnTo>
                  <a:lnTo>
                    <a:pt x="568690" y="148682"/>
                  </a:lnTo>
                  <a:lnTo>
                    <a:pt x="562913" y="118717"/>
                  </a:lnTo>
                  <a:lnTo>
                    <a:pt x="520128" y="65552"/>
                  </a:lnTo>
                  <a:lnTo>
                    <a:pt x="485407" y="43547"/>
                  </a:lnTo>
                  <a:lnTo>
                    <a:pt x="443325" y="25392"/>
                  </a:lnTo>
                  <a:lnTo>
                    <a:pt x="395025" y="11684"/>
                  </a:lnTo>
                  <a:lnTo>
                    <a:pt x="341650" y="3020"/>
                  </a:lnTo>
                  <a:lnTo>
                    <a:pt x="284345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3598499" y="5181784"/>
              <a:ext cx="568960" cy="297815"/>
            </a:xfrm>
            <a:custGeom>
              <a:avLst/>
              <a:gdLst/>
              <a:ahLst/>
              <a:cxnLst/>
              <a:rect l="l" t="t" r="r" b="b"/>
              <a:pathLst>
                <a:path w="568960" h="297814">
                  <a:moveTo>
                    <a:pt x="0" y="148682"/>
                  </a:moveTo>
                  <a:lnTo>
                    <a:pt x="22345" y="90808"/>
                  </a:lnTo>
                  <a:lnTo>
                    <a:pt x="83282" y="43548"/>
                  </a:lnTo>
                  <a:lnTo>
                    <a:pt x="125365" y="25392"/>
                  </a:lnTo>
                  <a:lnTo>
                    <a:pt x="173665" y="11684"/>
                  </a:lnTo>
                  <a:lnTo>
                    <a:pt x="227039" y="3020"/>
                  </a:lnTo>
                  <a:lnTo>
                    <a:pt x="284345" y="0"/>
                  </a:lnTo>
                  <a:lnTo>
                    <a:pt x="341650" y="3020"/>
                  </a:lnTo>
                  <a:lnTo>
                    <a:pt x="395024" y="11684"/>
                  </a:lnTo>
                  <a:lnTo>
                    <a:pt x="443324" y="25392"/>
                  </a:lnTo>
                  <a:lnTo>
                    <a:pt x="485407" y="43548"/>
                  </a:lnTo>
                  <a:lnTo>
                    <a:pt x="520128" y="65552"/>
                  </a:lnTo>
                  <a:lnTo>
                    <a:pt x="562913" y="118717"/>
                  </a:lnTo>
                  <a:lnTo>
                    <a:pt x="568690" y="148682"/>
                  </a:lnTo>
                  <a:lnTo>
                    <a:pt x="562913" y="178647"/>
                  </a:lnTo>
                  <a:lnTo>
                    <a:pt x="520128" y="231812"/>
                  </a:lnTo>
                  <a:lnTo>
                    <a:pt x="485407" y="253816"/>
                  </a:lnTo>
                  <a:lnTo>
                    <a:pt x="443324" y="271972"/>
                  </a:lnTo>
                  <a:lnTo>
                    <a:pt x="395024" y="285680"/>
                  </a:lnTo>
                  <a:lnTo>
                    <a:pt x="341650" y="294344"/>
                  </a:lnTo>
                  <a:lnTo>
                    <a:pt x="284345" y="297365"/>
                  </a:lnTo>
                  <a:lnTo>
                    <a:pt x="227039" y="294344"/>
                  </a:lnTo>
                  <a:lnTo>
                    <a:pt x="173665" y="285680"/>
                  </a:lnTo>
                  <a:lnTo>
                    <a:pt x="125365" y="271972"/>
                  </a:lnTo>
                  <a:lnTo>
                    <a:pt x="83282" y="253816"/>
                  </a:lnTo>
                  <a:lnTo>
                    <a:pt x="48561" y="231812"/>
                  </a:lnTo>
                  <a:lnTo>
                    <a:pt x="5776" y="178647"/>
                  </a:lnTo>
                  <a:lnTo>
                    <a:pt x="0" y="148682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9" name="object 49"/>
          <p:cNvSpPr txBox="1"/>
          <p:nvPr/>
        </p:nvSpPr>
        <p:spPr>
          <a:xfrm>
            <a:off x="3771721" y="5210555"/>
            <a:ext cx="22288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spc="-5" dirty="0">
                <a:solidFill>
                  <a:srgbClr val="246172"/>
                </a:solidFill>
                <a:latin typeface="Arial"/>
                <a:cs typeface="Arial"/>
              </a:rPr>
              <a:t>13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4310803" y="5793714"/>
            <a:ext cx="325755" cy="316865"/>
            <a:chOff x="4310801" y="5793712"/>
            <a:chExt cx="325755" cy="316865"/>
          </a:xfrm>
        </p:grpSpPr>
        <p:sp>
          <p:nvSpPr>
            <p:cNvPr id="51" name="object 51"/>
            <p:cNvSpPr/>
            <p:nvPr/>
          </p:nvSpPr>
          <p:spPr>
            <a:xfrm>
              <a:off x="4320326" y="5803237"/>
              <a:ext cx="306705" cy="297815"/>
            </a:xfrm>
            <a:custGeom>
              <a:avLst/>
              <a:gdLst/>
              <a:ahLst/>
              <a:cxnLst/>
              <a:rect l="l" t="t" r="r" b="b"/>
              <a:pathLst>
                <a:path w="306704" h="297814">
                  <a:moveTo>
                    <a:pt x="153139" y="0"/>
                  </a:moveTo>
                  <a:lnTo>
                    <a:pt x="104735" y="7579"/>
                  </a:lnTo>
                  <a:lnTo>
                    <a:pt x="62697" y="28687"/>
                  </a:lnTo>
                  <a:lnTo>
                    <a:pt x="29547" y="60872"/>
                  </a:lnTo>
                  <a:lnTo>
                    <a:pt x="7807" y="101687"/>
                  </a:lnTo>
                  <a:lnTo>
                    <a:pt x="0" y="148682"/>
                  </a:lnTo>
                  <a:lnTo>
                    <a:pt x="7807" y="195677"/>
                  </a:lnTo>
                  <a:lnTo>
                    <a:pt x="29547" y="236492"/>
                  </a:lnTo>
                  <a:lnTo>
                    <a:pt x="62697" y="268677"/>
                  </a:lnTo>
                  <a:lnTo>
                    <a:pt x="104735" y="289785"/>
                  </a:lnTo>
                  <a:lnTo>
                    <a:pt x="153139" y="297365"/>
                  </a:lnTo>
                  <a:lnTo>
                    <a:pt x="201542" y="289785"/>
                  </a:lnTo>
                  <a:lnTo>
                    <a:pt x="243580" y="268677"/>
                  </a:lnTo>
                  <a:lnTo>
                    <a:pt x="276730" y="236492"/>
                  </a:lnTo>
                  <a:lnTo>
                    <a:pt x="298469" y="195677"/>
                  </a:lnTo>
                  <a:lnTo>
                    <a:pt x="306277" y="148682"/>
                  </a:lnTo>
                  <a:lnTo>
                    <a:pt x="298469" y="101687"/>
                  </a:lnTo>
                  <a:lnTo>
                    <a:pt x="276730" y="60872"/>
                  </a:lnTo>
                  <a:lnTo>
                    <a:pt x="243580" y="28687"/>
                  </a:lnTo>
                  <a:lnTo>
                    <a:pt x="201542" y="7579"/>
                  </a:lnTo>
                  <a:lnTo>
                    <a:pt x="153139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4320326" y="5803237"/>
              <a:ext cx="306705" cy="297815"/>
            </a:xfrm>
            <a:custGeom>
              <a:avLst/>
              <a:gdLst/>
              <a:ahLst/>
              <a:cxnLst/>
              <a:rect l="l" t="t" r="r" b="b"/>
              <a:pathLst>
                <a:path w="306704" h="297814">
                  <a:moveTo>
                    <a:pt x="0" y="148682"/>
                  </a:moveTo>
                  <a:lnTo>
                    <a:pt x="7807" y="101687"/>
                  </a:lnTo>
                  <a:lnTo>
                    <a:pt x="29546" y="60872"/>
                  </a:lnTo>
                  <a:lnTo>
                    <a:pt x="62696" y="28687"/>
                  </a:lnTo>
                  <a:lnTo>
                    <a:pt x="104734" y="7579"/>
                  </a:lnTo>
                  <a:lnTo>
                    <a:pt x="153138" y="0"/>
                  </a:lnTo>
                  <a:lnTo>
                    <a:pt x="201542" y="7579"/>
                  </a:lnTo>
                  <a:lnTo>
                    <a:pt x="243580" y="28687"/>
                  </a:lnTo>
                  <a:lnTo>
                    <a:pt x="276730" y="60872"/>
                  </a:lnTo>
                  <a:lnTo>
                    <a:pt x="298469" y="101687"/>
                  </a:lnTo>
                  <a:lnTo>
                    <a:pt x="306277" y="148682"/>
                  </a:lnTo>
                  <a:lnTo>
                    <a:pt x="298469" y="195677"/>
                  </a:lnTo>
                  <a:lnTo>
                    <a:pt x="276730" y="236492"/>
                  </a:lnTo>
                  <a:lnTo>
                    <a:pt x="243580" y="268677"/>
                  </a:lnTo>
                  <a:lnTo>
                    <a:pt x="201542" y="289785"/>
                  </a:lnTo>
                  <a:lnTo>
                    <a:pt x="153138" y="297365"/>
                  </a:lnTo>
                  <a:lnTo>
                    <a:pt x="104734" y="289785"/>
                  </a:lnTo>
                  <a:lnTo>
                    <a:pt x="62696" y="268677"/>
                  </a:lnTo>
                  <a:lnTo>
                    <a:pt x="29546" y="236492"/>
                  </a:lnTo>
                  <a:lnTo>
                    <a:pt x="7807" y="195677"/>
                  </a:lnTo>
                  <a:lnTo>
                    <a:pt x="0" y="148682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4411553" y="5832347"/>
            <a:ext cx="12446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dirty="0">
                <a:solidFill>
                  <a:srgbClr val="D9253E"/>
                </a:solidFill>
                <a:latin typeface="Arial"/>
                <a:cs typeface="Arial"/>
              </a:rPr>
              <a:t>7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54" name="object 54"/>
          <p:cNvGrpSpPr/>
          <p:nvPr/>
        </p:nvGrpSpPr>
        <p:grpSpPr>
          <a:xfrm>
            <a:off x="5100012" y="5793714"/>
            <a:ext cx="325755" cy="316865"/>
            <a:chOff x="5100010" y="5793712"/>
            <a:chExt cx="325755" cy="316865"/>
          </a:xfrm>
        </p:grpSpPr>
        <p:sp>
          <p:nvSpPr>
            <p:cNvPr id="55" name="object 55"/>
            <p:cNvSpPr/>
            <p:nvPr/>
          </p:nvSpPr>
          <p:spPr>
            <a:xfrm>
              <a:off x="5109535" y="5803237"/>
              <a:ext cx="306705" cy="297815"/>
            </a:xfrm>
            <a:custGeom>
              <a:avLst/>
              <a:gdLst/>
              <a:ahLst/>
              <a:cxnLst/>
              <a:rect l="l" t="t" r="r" b="b"/>
              <a:pathLst>
                <a:path w="306704" h="297814">
                  <a:moveTo>
                    <a:pt x="153137" y="0"/>
                  </a:moveTo>
                  <a:lnTo>
                    <a:pt x="104734" y="7579"/>
                  </a:lnTo>
                  <a:lnTo>
                    <a:pt x="62696" y="28687"/>
                  </a:lnTo>
                  <a:lnTo>
                    <a:pt x="29546" y="60872"/>
                  </a:lnTo>
                  <a:lnTo>
                    <a:pt x="7807" y="101687"/>
                  </a:lnTo>
                  <a:lnTo>
                    <a:pt x="0" y="148682"/>
                  </a:lnTo>
                  <a:lnTo>
                    <a:pt x="7807" y="195677"/>
                  </a:lnTo>
                  <a:lnTo>
                    <a:pt x="29546" y="236492"/>
                  </a:lnTo>
                  <a:lnTo>
                    <a:pt x="62696" y="268677"/>
                  </a:lnTo>
                  <a:lnTo>
                    <a:pt x="104734" y="289785"/>
                  </a:lnTo>
                  <a:lnTo>
                    <a:pt x="153137" y="297365"/>
                  </a:lnTo>
                  <a:lnTo>
                    <a:pt x="201541" y="289785"/>
                  </a:lnTo>
                  <a:lnTo>
                    <a:pt x="243579" y="268677"/>
                  </a:lnTo>
                  <a:lnTo>
                    <a:pt x="276729" y="236492"/>
                  </a:lnTo>
                  <a:lnTo>
                    <a:pt x="298469" y="195677"/>
                  </a:lnTo>
                  <a:lnTo>
                    <a:pt x="306277" y="148682"/>
                  </a:lnTo>
                  <a:lnTo>
                    <a:pt x="298469" y="101687"/>
                  </a:lnTo>
                  <a:lnTo>
                    <a:pt x="276729" y="60872"/>
                  </a:lnTo>
                  <a:lnTo>
                    <a:pt x="243579" y="28687"/>
                  </a:lnTo>
                  <a:lnTo>
                    <a:pt x="201541" y="7579"/>
                  </a:lnTo>
                  <a:lnTo>
                    <a:pt x="153137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5109535" y="5803237"/>
              <a:ext cx="306705" cy="297815"/>
            </a:xfrm>
            <a:custGeom>
              <a:avLst/>
              <a:gdLst/>
              <a:ahLst/>
              <a:cxnLst/>
              <a:rect l="l" t="t" r="r" b="b"/>
              <a:pathLst>
                <a:path w="306704" h="297814">
                  <a:moveTo>
                    <a:pt x="0" y="148682"/>
                  </a:moveTo>
                  <a:lnTo>
                    <a:pt x="7807" y="101687"/>
                  </a:lnTo>
                  <a:lnTo>
                    <a:pt x="29546" y="60872"/>
                  </a:lnTo>
                  <a:lnTo>
                    <a:pt x="62696" y="28687"/>
                  </a:lnTo>
                  <a:lnTo>
                    <a:pt x="104734" y="7579"/>
                  </a:lnTo>
                  <a:lnTo>
                    <a:pt x="153138" y="0"/>
                  </a:lnTo>
                  <a:lnTo>
                    <a:pt x="201542" y="7579"/>
                  </a:lnTo>
                  <a:lnTo>
                    <a:pt x="243580" y="28687"/>
                  </a:lnTo>
                  <a:lnTo>
                    <a:pt x="276730" y="60872"/>
                  </a:lnTo>
                  <a:lnTo>
                    <a:pt x="298469" y="101687"/>
                  </a:lnTo>
                  <a:lnTo>
                    <a:pt x="306277" y="148682"/>
                  </a:lnTo>
                  <a:lnTo>
                    <a:pt x="298469" y="195677"/>
                  </a:lnTo>
                  <a:lnTo>
                    <a:pt x="276730" y="236492"/>
                  </a:lnTo>
                  <a:lnTo>
                    <a:pt x="243580" y="268677"/>
                  </a:lnTo>
                  <a:lnTo>
                    <a:pt x="201542" y="289785"/>
                  </a:lnTo>
                  <a:lnTo>
                    <a:pt x="153138" y="297365"/>
                  </a:lnTo>
                  <a:lnTo>
                    <a:pt x="104734" y="289785"/>
                  </a:lnTo>
                  <a:lnTo>
                    <a:pt x="62696" y="268677"/>
                  </a:lnTo>
                  <a:lnTo>
                    <a:pt x="29546" y="236492"/>
                  </a:lnTo>
                  <a:lnTo>
                    <a:pt x="7807" y="195677"/>
                  </a:lnTo>
                  <a:lnTo>
                    <a:pt x="0" y="148682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7" name="object 57"/>
          <p:cNvSpPr txBox="1"/>
          <p:nvPr/>
        </p:nvSpPr>
        <p:spPr>
          <a:xfrm>
            <a:off x="5200760" y="5832347"/>
            <a:ext cx="12446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dirty="0">
                <a:solidFill>
                  <a:srgbClr val="B48200"/>
                </a:solidFill>
                <a:latin typeface="Arial"/>
                <a:cs typeface="Arial"/>
              </a:rPr>
              <a:t>6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58" name="object 58"/>
          <p:cNvGrpSpPr/>
          <p:nvPr/>
        </p:nvGrpSpPr>
        <p:grpSpPr>
          <a:xfrm>
            <a:off x="5627792" y="5172261"/>
            <a:ext cx="581660" cy="316865"/>
            <a:chOff x="5627792" y="5172259"/>
            <a:chExt cx="581660" cy="316865"/>
          </a:xfrm>
        </p:grpSpPr>
        <p:sp>
          <p:nvSpPr>
            <p:cNvPr id="59" name="object 59"/>
            <p:cNvSpPr/>
            <p:nvPr/>
          </p:nvSpPr>
          <p:spPr>
            <a:xfrm>
              <a:off x="5637317" y="5181784"/>
              <a:ext cx="562610" cy="297815"/>
            </a:xfrm>
            <a:custGeom>
              <a:avLst/>
              <a:gdLst/>
              <a:ahLst/>
              <a:cxnLst/>
              <a:rect l="l" t="t" r="r" b="b"/>
              <a:pathLst>
                <a:path w="562610" h="297814">
                  <a:moveTo>
                    <a:pt x="281288" y="0"/>
                  </a:moveTo>
                  <a:lnTo>
                    <a:pt x="216791" y="3926"/>
                  </a:lnTo>
                  <a:lnTo>
                    <a:pt x="157584" y="15112"/>
                  </a:lnTo>
                  <a:lnTo>
                    <a:pt x="105356" y="32663"/>
                  </a:lnTo>
                  <a:lnTo>
                    <a:pt x="61795" y="55689"/>
                  </a:lnTo>
                  <a:lnTo>
                    <a:pt x="28590" y="83295"/>
                  </a:lnTo>
                  <a:lnTo>
                    <a:pt x="0" y="148682"/>
                  </a:lnTo>
                  <a:lnTo>
                    <a:pt x="7429" y="182774"/>
                  </a:lnTo>
                  <a:lnTo>
                    <a:pt x="61795" y="241675"/>
                  </a:lnTo>
                  <a:lnTo>
                    <a:pt x="105356" y="264701"/>
                  </a:lnTo>
                  <a:lnTo>
                    <a:pt x="157584" y="282252"/>
                  </a:lnTo>
                  <a:lnTo>
                    <a:pt x="216791" y="293438"/>
                  </a:lnTo>
                  <a:lnTo>
                    <a:pt x="281288" y="297365"/>
                  </a:lnTo>
                  <a:lnTo>
                    <a:pt x="345785" y="293438"/>
                  </a:lnTo>
                  <a:lnTo>
                    <a:pt x="404992" y="282252"/>
                  </a:lnTo>
                  <a:lnTo>
                    <a:pt x="457220" y="264701"/>
                  </a:lnTo>
                  <a:lnTo>
                    <a:pt x="500781" y="241675"/>
                  </a:lnTo>
                  <a:lnTo>
                    <a:pt x="533986" y="214069"/>
                  </a:lnTo>
                  <a:lnTo>
                    <a:pt x="562576" y="148682"/>
                  </a:lnTo>
                  <a:lnTo>
                    <a:pt x="555147" y="114590"/>
                  </a:lnTo>
                  <a:lnTo>
                    <a:pt x="500781" y="55689"/>
                  </a:lnTo>
                  <a:lnTo>
                    <a:pt x="457220" y="32663"/>
                  </a:lnTo>
                  <a:lnTo>
                    <a:pt x="404992" y="15112"/>
                  </a:lnTo>
                  <a:lnTo>
                    <a:pt x="345785" y="3926"/>
                  </a:lnTo>
                  <a:lnTo>
                    <a:pt x="281288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5637317" y="5181784"/>
              <a:ext cx="562610" cy="297815"/>
            </a:xfrm>
            <a:custGeom>
              <a:avLst/>
              <a:gdLst/>
              <a:ahLst/>
              <a:cxnLst/>
              <a:rect l="l" t="t" r="r" b="b"/>
              <a:pathLst>
                <a:path w="562610" h="297814">
                  <a:moveTo>
                    <a:pt x="0" y="148682"/>
                  </a:moveTo>
                  <a:lnTo>
                    <a:pt x="28590" y="83295"/>
                  </a:lnTo>
                  <a:lnTo>
                    <a:pt x="61795" y="55689"/>
                  </a:lnTo>
                  <a:lnTo>
                    <a:pt x="105356" y="32663"/>
                  </a:lnTo>
                  <a:lnTo>
                    <a:pt x="157584" y="15112"/>
                  </a:lnTo>
                  <a:lnTo>
                    <a:pt x="216791" y="3926"/>
                  </a:lnTo>
                  <a:lnTo>
                    <a:pt x="281288" y="0"/>
                  </a:lnTo>
                  <a:lnTo>
                    <a:pt x="345785" y="3926"/>
                  </a:lnTo>
                  <a:lnTo>
                    <a:pt x="404992" y="15112"/>
                  </a:lnTo>
                  <a:lnTo>
                    <a:pt x="457220" y="32663"/>
                  </a:lnTo>
                  <a:lnTo>
                    <a:pt x="500781" y="55689"/>
                  </a:lnTo>
                  <a:lnTo>
                    <a:pt x="533986" y="83295"/>
                  </a:lnTo>
                  <a:lnTo>
                    <a:pt x="562577" y="148682"/>
                  </a:lnTo>
                  <a:lnTo>
                    <a:pt x="555147" y="182774"/>
                  </a:lnTo>
                  <a:lnTo>
                    <a:pt x="500781" y="241675"/>
                  </a:lnTo>
                  <a:lnTo>
                    <a:pt x="457220" y="264701"/>
                  </a:lnTo>
                  <a:lnTo>
                    <a:pt x="404992" y="282252"/>
                  </a:lnTo>
                  <a:lnTo>
                    <a:pt x="345785" y="293438"/>
                  </a:lnTo>
                  <a:lnTo>
                    <a:pt x="281288" y="297365"/>
                  </a:lnTo>
                  <a:lnTo>
                    <a:pt x="216791" y="293438"/>
                  </a:lnTo>
                  <a:lnTo>
                    <a:pt x="157584" y="282252"/>
                  </a:lnTo>
                  <a:lnTo>
                    <a:pt x="105356" y="264701"/>
                  </a:lnTo>
                  <a:lnTo>
                    <a:pt x="61795" y="241675"/>
                  </a:lnTo>
                  <a:lnTo>
                    <a:pt x="28590" y="214069"/>
                  </a:lnTo>
                  <a:lnTo>
                    <a:pt x="0" y="148682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1" name="object 61"/>
          <p:cNvSpPr txBox="1"/>
          <p:nvPr/>
        </p:nvSpPr>
        <p:spPr>
          <a:xfrm>
            <a:off x="5807483" y="5210555"/>
            <a:ext cx="22288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spc="-5" dirty="0">
                <a:solidFill>
                  <a:srgbClr val="479249"/>
                </a:solidFill>
                <a:latin typeface="Arial"/>
                <a:cs typeface="Arial"/>
              </a:rPr>
              <a:t>10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62" name="object 62"/>
          <p:cNvGrpSpPr/>
          <p:nvPr/>
        </p:nvGrpSpPr>
        <p:grpSpPr>
          <a:xfrm>
            <a:off x="3868558" y="4706392"/>
            <a:ext cx="2064385" cy="1155065"/>
            <a:chOff x="3868556" y="4706390"/>
            <a:chExt cx="2064385" cy="1155065"/>
          </a:xfrm>
        </p:grpSpPr>
        <p:sp>
          <p:nvSpPr>
            <p:cNvPr id="63" name="object 63"/>
            <p:cNvSpPr/>
            <p:nvPr/>
          </p:nvSpPr>
          <p:spPr>
            <a:xfrm>
              <a:off x="3882844" y="4840869"/>
              <a:ext cx="482600" cy="340995"/>
            </a:xfrm>
            <a:custGeom>
              <a:avLst/>
              <a:gdLst/>
              <a:ahLst/>
              <a:cxnLst/>
              <a:rect l="l" t="t" r="r" b="b"/>
              <a:pathLst>
                <a:path w="482600" h="340995">
                  <a:moveTo>
                    <a:pt x="482336" y="0"/>
                  </a:moveTo>
                  <a:lnTo>
                    <a:pt x="0" y="340914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3882844" y="5479148"/>
              <a:ext cx="482600" cy="367665"/>
            </a:xfrm>
            <a:custGeom>
              <a:avLst/>
              <a:gdLst/>
              <a:ahLst/>
              <a:cxnLst/>
              <a:rect l="l" t="t" r="r" b="b"/>
              <a:pathLst>
                <a:path w="482600" h="367664">
                  <a:moveTo>
                    <a:pt x="0" y="0"/>
                  </a:moveTo>
                  <a:lnTo>
                    <a:pt x="482336" y="367638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4634695" y="4720677"/>
              <a:ext cx="448309" cy="0"/>
            </a:xfrm>
            <a:custGeom>
              <a:avLst/>
              <a:gdLst/>
              <a:ahLst/>
              <a:cxnLst/>
              <a:rect l="l" t="t" r="r" b="b"/>
              <a:pathLst>
                <a:path w="448310">
                  <a:moveTo>
                    <a:pt x="447932" y="0"/>
                  </a:moveTo>
                  <a:lnTo>
                    <a:pt x="0" y="1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5562816" y="4825813"/>
              <a:ext cx="356235" cy="356235"/>
            </a:xfrm>
            <a:custGeom>
              <a:avLst/>
              <a:gdLst/>
              <a:ahLst/>
              <a:cxnLst/>
              <a:rect l="l" t="t" r="r" b="b"/>
              <a:pathLst>
                <a:path w="356235" h="356235">
                  <a:moveTo>
                    <a:pt x="355790" y="355971"/>
                  </a:moveTo>
                  <a:lnTo>
                    <a:pt x="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4083905" y="4825813"/>
              <a:ext cx="1081405" cy="400050"/>
            </a:xfrm>
            <a:custGeom>
              <a:avLst/>
              <a:gdLst/>
              <a:ahLst/>
              <a:cxnLst/>
              <a:rect l="l" t="t" r="r" b="b"/>
              <a:pathLst>
                <a:path w="1081404" h="400050">
                  <a:moveTo>
                    <a:pt x="1081108" y="0"/>
                  </a:moveTo>
                  <a:lnTo>
                    <a:pt x="0" y="399519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4167190" y="5330466"/>
              <a:ext cx="1470660" cy="0"/>
            </a:xfrm>
            <a:custGeom>
              <a:avLst/>
              <a:gdLst/>
              <a:ahLst/>
              <a:cxnLst/>
              <a:rect l="l" t="t" r="r" b="b"/>
              <a:pathLst>
                <a:path w="1470660">
                  <a:moveTo>
                    <a:pt x="1470129" y="0"/>
                  </a:moveTo>
                  <a:lnTo>
                    <a:pt x="0" y="1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5370958" y="5479147"/>
              <a:ext cx="548005" cy="367665"/>
            </a:xfrm>
            <a:custGeom>
              <a:avLst/>
              <a:gdLst/>
              <a:ahLst/>
              <a:cxnLst/>
              <a:rect l="l" t="t" r="r" b="b"/>
              <a:pathLst>
                <a:path w="548004" h="367664">
                  <a:moveTo>
                    <a:pt x="0" y="367638"/>
                  </a:moveTo>
                  <a:lnTo>
                    <a:pt x="547649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0" name="object 70"/>
          <p:cNvSpPr/>
          <p:nvPr/>
        </p:nvSpPr>
        <p:spPr>
          <a:xfrm>
            <a:off x="6489827" y="4456481"/>
            <a:ext cx="1928623" cy="2045335"/>
          </a:xfrm>
          <a:custGeom>
            <a:avLst/>
            <a:gdLst/>
            <a:ahLst/>
            <a:cxnLst/>
            <a:rect l="l" t="t" r="r" b="b"/>
            <a:pathLst>
              <a:path w="2343150" h="2045334">
                <a:moveTo>
                  <a:pt x="0" y="0"/>
                </a:moveTo>
                <a:lnTo>
                  <a:pt x="2342578" y="0"/>
                </a:lnTo>
                <a:lnTo>
                  <a:pt x="2342578" y="2045050"/>
                </a:lnTo>
                <a:lnTo>
                  <a:pt x="0" y="2045050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71" name="object 71"/>
          <p:cNvGraphicFramePr>
            <a:graphicFrameLocks noGrp="1"/>
          </p:cNvGraphicFramePr>
          <p:nvPr/>
        </p:nvGraphicFramePr>
        <p:xfrm>
          <a:off x="6616239" y="4637289"/>
          <a:ext cx="1609090" cy="1903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23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33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33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0712">
                <a:tc>
                  <a:txBody>
                    <a:bodyPr/>
                    <a:lstStyle/>
                    <a:p>
                      <a:pPr marL="31750">
                        <a:lnSpc>
                          <a:spcPts val="1639"/>
                        </a:lnSpc>
                      </a:pPr>
                      <a:r>
                        <a:rPr sz="1500" spc="-5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2</a:t>
                      </a:r>
                      <a:r>
                        <a:rPr sz="1500" spc="-5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1500" spc="-5" dirty="0">
                          <a:solidFill>
                            <a:srgbClr val="3792AA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5730">
                        <a:lnSpc>
                          <a:spcPts val="1639"/>
                        </a:lnSpc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--&gt;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8270">
                        <a:lnSpc>
                          <a:spcPts val="1639"/>
                        </a:lnSpc>
                      </a:pPr>
                      <a:r>
                        <a:rPr sz="1500" dirty="0">
                          <a:solidFill>
                            <a:srgbClr val="B48200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31750">
                        <a:lnSpc>
                          <a:spcPts val="1700"/>
                        </a:lnSpc>
                      </a:pPr>
                      <a:r>
                        <a:rPr sz="1500" spc="-5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2</a:t>
                      </a:r>
                      <a:r>
                        <a:rPr sz="1500" spc="-5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1500" spc="-5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5730">
                        <a:lnSpc>
                          <a:spcPts val="1700"/>
                        </a:lnSpc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--&gt;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8270">
                        <a:lnSpc>
                          <a:spcPts val="1700"/>
                        </a:lnSpc>
                      </a:pPr>
                      <a:r>
                        <a:rPr sz="1500" dirty="0">
                          <a:solidFill>
                            <a:srgbClr val="D9253E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31750">
                        <a:lnSpc>
                          <a:spcPts val="1700"/>
                        </a:lnSpc>
                      </a:pPr>
                      <a:r>
                        <a:rPr sz="1500" spc="-5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3</a:t>
                      </a:r>
                      <a:r>
                        <a:rPr sz="1500" spc="-5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1500" spc="-5" dirty="0">
                          <a:solidFill>
                            <a:srgbClr val="3792AA"/>
                          </a:solidFill>
                          <a:latin typeface="Arial"/>
                          <a:cs typeface="Arial"/>
                        </a:rPr>
                        <a:t>44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5730">
                        <a:lnSpc>
                          <a:spcPts val="1700"/>
                        </a:lnSpc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--&gt;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8270">
                        <a:lnSpc>
                          <a:spcPts val="1700"/>
                        </a:lnSpc>
                      </a:pPr>
                      <a:r>
                        <a:rPr sz="1500" dirty="0">
                          <a:solidFill>
                            <a:srgbClr val="434A5A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31750">
                        <a:lnSpc>
                          <a:spcPts val="1700"/>
                        </a:lnSpc>
                      </a:pPr>
                      <a:r>
                        <a:rPr sz="1500" spc="-5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3</a:t>
                      </a:r>
                      <a:r>
                        <a:rPr sz="1500" spc="-5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1500" spc="-5" dirty="0">
                          <a:solidFill>
                            <a:srgbClr val="3792AA"/>
                          </a:solidFill>
                          <a:latin typeface="Arial"/>
                          <a:cs typeface="Arial"/>
                        </a:rPr>
                        <a:t>4</a:t>
                      </a:r>
                      <a:r>
                        <a:rPr sz="1500" spc="-5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5730">
                        <a:lnSpc>
                          <a:spcPts val="1700"/>
                        </a:lnSpc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--&gt;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8270">
                        <a:lnSpc>
                          <a:spcPts val="1700"/>
                        </a:lnSpc>
                      </a:pPr>
                      <a:r>
                        <a:rPr sz="1500" dirty="0">
                          <a:solidFill>
                            <a:srgbClr val="3792AA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31750">
                        <a:lnSpc>
                          <a:spcPts val="1700"/>
                        </a:lnSpc>
                      </a:pPr>
                      <a:r>
                        <a:rPr sz="1500" spc="-5" dirty="0">
                          <a:solidFill>
                            <a:srgbClr val="3792AA"/>
                          </a:solidFill>
                          <a:latin typeface="Arial"/>
                          <a:cs typeface="Arial"/>
                        </a:rPr>
                        <a:t>4</a:t>
                      </a:r>
                      <a:r>
                        <a:rPr sz="1500" spc="-5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1500" spc="-5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2</a:t>
                      </a:r>
                      <a:r>
                        <a:rPr sz="1500" spc="-5" dirty="0">
                          <a:solidFill>
                            <a:srgbClr val="3792AA"/>
                          </a:solidFill>
                          <a:latin typeface="Arial"/>
                          <a:cs typeface="Arial"/>
                        </a:rPr>
                        <a:t>4</a:t>
                      </a:r>
                      <a:r>
                        <a:rPr sz="1500" spc="-5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5730">
                        <a:lnSpc>
                          <a:spcPts val="1700"/>
                        </a:lnSpc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--&gt;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8270">
                        <a:lnSpc>
                          <a:spcPts val="1700"/>
                        </a:lnSpc>
                      </a:pPr>
                      <a:r>
                        <a:rPr sz="1500" dirty="0">
                          <a:solidFill>
                            <a:srgbClr val="479249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31750">
                        <a:lnSpc>
                          <a:spcPts val="1700"/>
                        </a:lnSpc>
                      </a:pPr>
                      <a:r>
                        <a:rPr sz="1500" spc="-5" dirty="0">
                          <a:solidFill>
                            <a:srgbClr val="3792AA"/>
                          </a:solidFill>
                          <a:latin typeface="Arial"/>
                          <a:cs typeface="Arial"/>
                        </a:rPr>
                        <a:t>4</a:t>
                      </a:r>
                      <a:r>
                        <a:rPr sz="1500" spc="-5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1500" spc="-5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3</a:t>
                      </a:r>
                      <a:r>
                        <a:rPr sz="1500" spc="-5" dirty="0">
                          <a:solidFill>
                            <a:srgbClr val="3792AA"/>
                          </a:solidFill>
                          <a:latin typeface="Arial"/>
                          <a:cs typeface="Arial"/>
                        </a:rPr>
                        <a:t>4</a:t>
                      </a:r>
                      <a:r>
                        <a:rPr sz="1500" spc="-5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5730">
                        <a:lnSpc>
                          <a:spcPts val="1700"/>
                        </a:lnSpc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--&gt;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8270">
                        <a:lnSpc>
                          <a:spcPts val="1700"/>
                        </a:lnSpc>
                      </a:pPr>
                      <a:r>
                        <a:rPr sz="1500" spc="-110" dirty="0">
                          <a:solidFill>
                            <a:srgbClr val="8A3C12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31750">
                        <a:lnSpc>
                          <a:spcPts val="1700"/>
                        </a:lnSpc>
                      </a:pPr>
                      <a:r>
                        <a:rPr sz="1500" spc="-5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5</a:t>
                      </a:r>
                      <a:r>
                        <a:rPr sz="1500" spc="-5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1500" spc="-5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22</a:t>
                      </a:r>
                      <a:r>
                        <a:rPr sz="1500" spc="-5" dirty="0">
                          <a:solidFill>
                            <a:srgbClr val="3792AA"/>
                          </a:solidFill>
                          <a:latin typeface="Arial"/>
                          <a:cs typeface="Arial"/>
                        </a:rPr>
                        <a:t>44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5730">
                        <a:lnSpc>
                          <a:spcPts val="1700"/>
                        </a:lnSpc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--&gt;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8270">
                        <a:lnSpc>
                          <a:spcPts val="1700"/>
                        </a:lnSpc>
                      </a:pPr>
                      <a:r>
                        <a:rPr sz="1500" dirty="0">
                          <a:solidFill>
                            <a:srgbClr val="785700"/>
                          </a:solidFill>
                          <a:latin typeface="Arial"/>
                          <a:cs typeface="Arial"/>
                        </a:rPr>
                        <a:t>12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1248">
                <a:tc>
                  <a:txBody>
                    <a:bodyPr/>
                    <a:lstStyle/>
                    <a:p>
                      <a:pPr marL="31750">
                        <a:lnSpc>
                          <a:spcPts val="1720"/>
                        </a:lnSpc>
                      </a:pPr>
                      <a:r>
                        <a:rPr sz="1500" spc="-5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5</a:t>
                      </a:r>
                      <a:r>
                        <a:rPr sz="1500" spc="-5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1500" spc="-5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2</a:t>
                      </a:r>
                      <a:r>
                        <a:rPr sz="1500" spc="-5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3</a:t>
                      </a:r>
                      <a:r>
                        <a:rPr sz="1500" spc="-5" dirty="0">
                          <a:solidFill>
                            <a:srgbClr val="3792AA"/>
                          </a:solidFill>
                          <a:latin typeface="Arial"/>
                          <a:cs typeface="Arial"/>
                        </a:rPr>
                        <a:t>44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5730">
                        <a:lnSpc>
                          <a:spcPts val="1720"/>
                        </a:lnSpc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--&gt;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8270">
                        <a:lnSpc>
                          <a:spcPts val="1720"/>
                        </a:lnSpc>
                      </a:pPr>
                      <a:r>
                        <a:rPr sz="1500" dirty="0">
                          <a:solidFill>
                            <a:srgbClr val="246172"/>
                          </a:solidFill>
                          <a:latin typeface="Arial"/>
                          <a:cs typeface="Arial"/>
                        </a:rPr>
                        <a:t>13</a:t>
                      </a:r>
                      <a:endParaRPr sz="15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72" name="object 72"/>
          <p:cNvGrpSpPr/>
          <p:nvPr/>
        </p:nvGrpSpPr>
        <p:grpSpPr>
          <a:xfrm>
            <a:off x="1808032" y="2421685"/>
            <a:ext cx="2040889" cy="302260"/>
            <a:chOff x="1808030" y="2421685"/>
            <a:chExt cx="2040889" cy="302260"/>
          </a:xfrm>
        </p:grpSpPr>
        <p:sp>
          <p:nvSpPr>
            <p:cNvPr id="73" name="object 73"/>
            <p:cNvSpPr/>
            <p:nvPr/>
          </p:nvSpPr>
          <p:spPr>
            <a:xfrm>
              <a:off x="1817555" y="2445525"/>
              <a:ext cx="902969" cy="258445"/>
            </a:xfrm>
            <a:custGeom>
              <a:avLst/>
              <a:gdLst/>
              <a:ahLst/>
              <a:cxnLst/>
              <a:rect l="l" t="t" r="r" b="b"/>
              <a:pathLst>
                <a:path w="902969" h="258444">
                  <a:moveTo>
                    <a:pt x="451195" y="0"/>
                  </a:moveTo>
                  <a:lnTo>
                    <a:pt x="378009" y="1687"/>
                  </a:lnTo>
                  <a:lnTo>
                    <a:pt x="308582" y="6574"/>
                  </a:lnTo>
                  <a:lnTo>
                    <a:pt x="243845" y="14393"/>
                  </a:lnTo>
                  <a:lnTo>
                    <a:pt x="184725" y="24880"/>
                  </a:lnTo>
                  <a:lnTo>
                    <a:pt x="132152" y="37769"/>
                  </a:lnTo>
                  <a:lnTo>
                    <a:pt x="87054" y="52795"/>
                  </a:lnTo>
                  <a:lnTo>
                    <a:pt x="50361" y="69692"/>
                  </a:lnTo>
                  <a:lnTo>
                    <a:pt x="5905" y="108037"/>
                  </a:lnTo>
                  <a:lnTo>
                    <a:pt x="0" y="128954"/>
                  </a:lnTo>
                  <a:lnTo>
                    <a:pt x="5905" y="149871"/>
                  </a:lnTo>
                  <a:lnTo>
                    <a:pt x="50361" y="188216"/>
                  </a:lnTo>
                  <a:lnTo>
                    <a:pt x="87054" y="205112"/>
                  </a:lnTo>
                  <a:lnTo>
                    <a:pt x="132152" y="220138"/>
                  </a:lnTo>
                  <a:lnTo>
                    <a:pt x="184725" y="233027"/>
                  </a:lnTo>
                  <a:lnTo>
                    <a:pt x="243845" y="243514"/>
                  </a:lnTo>
                  <a:lnTo>
                    <a:pt x="308582" y="251333"/>
                  </a:lnTo>
                  <a:lnTo>
                    <a:pt x="378009" y="256220"/>
                  </a:lnTo>
                  <a:lnTo>
                    <a:pt x="451195" y="257907"/>
                  </a:lnTo>
                  <a:lnTo>
                    <a:pt x="524381" y="256220"/>
                  </a:lnTo>
                  <a:lnTo>
                    <a:pt x="593807" y="251333"/>
                  </a:lnTo>
                  <a:lnTo>
                    <a:pt x="658545" y="243514"/>
                  </a:lnTo>
                  <a:lnTo>
                    <a:pt x="717664" y="233027"/>
                  </a:lnTo>
                  <a:lnTo>
                    <a:pt x="770238" y="220138"/>
                  </a:lnTo>
                  <a:lnTo>
                    <a:pt x="815335" y="205112"/>
                  </a:lnTo>
                  <a:lnTo>
                    <a:pt x="852028" y="188216"/>
                  </a:lnTo>
                  <a:lnTo>
                    <a:pt x="896484" y="149871"/>
                  </a:lnTo>
                  <a:lnTo>
                    <a:pt x="902389" y="128954"/>
                  </a:lnTo>
                  <a:lnTo>
                    <a:pt x="896484" y="108037"/>
                  </a:lnTo>
                  <a:lnTo>
                    <a:pt x="852028" y="69692"/>
                  </a:lnTo>
                  <a:lnTo>
                    <a:pt x="815335" y="52795"/>
                  </a:lnTo>
                  <a:lnTo>
                    <a:pt x="770238" y="37769"/>
                  </a:lnTo>
                  <a:lnTo>
                    <a:pt x="717664" y="24880"/>
                  </a:lnTo>
                  <a:lnTo>
                    <a:pt x="658545" y="14393"/>
                  </a:lnTo>
                  <a:lnTo>
                    <a:pt x="593807" y="6574"/>
                  </a:lnTo>
                  <a:lnTo>
                    <a:pt x="524381" y="1687"/>
                  </a:lnTo>
                  <a:lnTo>
                    <a:pt x="451195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1817555" y="2445525"/>
              <a:ext cx="902969" cy="258445"/>
            </a:xfrm>
            <a:custGeom>
              <a:avLst/>
              <a:gdLst/>
              <a:ahLst/>
              <a:cxnLst/>
              <a:rect l="l" t="t" r="r" b="b"/>
              <a:pathLst>
                <a:path w="902969" h="258444">
                  <a:moveTo>
                    <a:pt x="0" y="128954"/>
                  </a:moveTo>
                  <a:lnTo>
                    <a:pt x="23002" y="88194"/>
                  </a:lnTo>
                  <a:lnTo>
                    <a:pt x="87054" y="52795"/>
                  </a:lnTo>
                  <a:lnTo>
                    <a:pt x="132151" y="37769"/>
                  </a:lnTo>
                  <a:lnTo>
                    <a:pt x="184724" y="24880"/>
                  </a:lnTo>
                  <a:lnTo>
                    <a:pt x="243844" y="14393"/>
                  </a:lnTo>
                  <a:lnTo>
                    <a:pt x="308582" y="6574"/>
                  </a:lnTo>
                  <a:lnTo>
                    <a:pt x="378008" y="1687"/>
                  </a:lnTo>
                  <a:lnTo>
                    <a:pt x="451194" y="0"/>
                  </a:lnTo>
                  <a:lnTo>
                    <a:pt x="524380" y="1687"/>
                  </a:lnTo>
                  <a:lnTo>
                    <a:pt x="593806" y="6574"/>
                  </a:lnTo>
                  <a:lnTo>
                    <a:pt x="658544" y="14393"/>
                  </a:lnTo>
                  <a:lnTo>
                    <a:pt x="717664" y="24880"/>
                  </a:lnTo>
                  <a:lnTo>
                    <a:pt x="770237" y="37769"/>
                  </a:lnTo>
                  <a:lnTo>
                    <a:pt x="815334" y="52795"/>
                  </a:lnTo>
                  <a:lnTo>
                    <a:pt x="852027" y="69692"/>
                  </a:lnTo>
                  <a:lnTo>
                    <a:pt x="896483" y="108036"/>
                  </a:lnTo>
                  <a:lnTo>
                    <a:pt x="902389" y="128954"/>
                  </a:lnTo>
                  <a:lnTo>
                    <a:pt x="896483" y="149871"/>
                  </a:lnTo>
                  <a:lnTo>
                    <a:pt x="852027" y="188215"/>
                  </a:lnTo>
                  <a:lnTo>
                    <a:pt x="815334" y="205112"/>
                  </a:lnTo>
                  <a:lnTo>
                    <a:pt x="770237" y="220138"/>
                  </a:lnTo>
                  <a:lnTo>
                    <a:pt x="717664" y="233027"/>
                  </a:lnTo>
                  <a:lnTo>
                    <a:pt x="658544" y="243514"/>
                  </a:lnTo>
                  <a:lnTo>
                    <a:pt x="593806" y="251333"/>
                  </a:lnTo>
                  <a:lnTo>
                    <a:pt x="524380" y="256220"/>
                  </a:lnTo>
                  <a:lnTo>
                    <a:pt x="451194" y="257908"/>
                  </a:lnTo>
                  <a:lnTo>
                    <a:pt x="378008" y="256220"/>
                  </a:lnTo>
                  <a:lnTo>
                    <a:pt x="308582" y="251333"/>
                  </a:lnTo>
                  <a:lnTo>
                    <a:pt x="243844" y="243514"/>
                  </a:lnTo>
                  <a:lnTo>
                    <a:pt x="184724" y="233027"/>
                  </a:lnTo>
                  <a:lnTo>
                    <a:pt x="132151" y="220138"/>
                  </a:lnTo>
                  <a:lnTo>
                    <a:pt x="87054" y="205112"/>
                  </a:lnTo>
                  <a:lnTo>
                    <a:pt x="50361" y="188215"/>
                  </a:lnTo>
                  <a:lnTo>
                    <a:pt x="5905" y="149871"/>
                  </a:lnTo>
                  <a:lnTo>
                    <a:pt x="0" y="128954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3114925" y="2431210"/>
              <a:ext cx="724535" cy="283210"/>
            </a:xfrm>
            <a:custGeom>
              <a:avLst/>
              <a:gdLst/>
              <a:ahLst/>
              <a:cxnLst/>
              <a:rect l="l" t="t" r="r" b="b"/>
              <a:pathLst>
                <a:path w="724535" h="283210">
                  <a:moveTo>
                    <a:pt x="362028" y="0"/>
                  </a:moveTo>
                  <a:lnTo>
                    <a:pt x="296953" y="2277"/>
                  </a:lnTo>
                  <a:lnTo>
                    <a:pt x="235704" y="8843"/>
                  </a:lnTo>
                  <a:lnTo>
                    <a:pt x="179305" y="19299"/>
                  </a:lnTo>
                  <a:lnTo>
                    <a:pt x="128777" y="33245"/>
                  </a:lnTo>
                  <a:lnTo>
                    <a:pt x="85144" y="50282"/>
                  </a:lnTo>
                  <a:lnTo>
                    <a:pt x="49427" y="70011"/>
                  </a:lnTo>
                  <a:lnTo>
                    <a:pt x="5832" y="115947"/>
                  </a:lnTo>
                  <a:lnTo>
                    <a:pt x="0" y="141356"/>
                  </a:lnTo>
                  <a:lnTo>
                    <a:pt x="5832" y="166765"/>
                  </a:lnTo>
                  <a:lnTo>
                    <a:pt x="49427" y="212701"/>
                  </a:lnTo>
                  <a:lnTo>
                    <a:pt x="85144" y="232430"/>
                  </a:lnTo>
                  <a:lnTo>
                    <a:pt x="128777" y="249467"/>
                  </a:lnTo>
                  <a:lnTo>
                    <a:pt x="179305" y="263413"/>
                  </a:lnTo>
                  <a:lnTo>
                    <a:pt x="235704" y="273868"/>
                  </a:lnTo>
                  <a:lnTo>
                    <a:pt x="296953" y="280434"/>
                  </a:lnTo>
                  <a:lnTo>
                    <a:pt x="362028" y="282712"/>
                  </a:lnTo>
                  <a:lnTo>
                    <a:pt x="427103" y="280434"/>
                  </a:lnTo>
                  <a:lnTo>
                    <a:pt x="488351" y="273868"/>
                  </a:lnTo>
                  <a:lnTo>
                    <a:pt x="544751" y="263413"/>
                  </a:lnTo>
                  <a:lnTo>
                    <a:pt x="595278" y="249467"/>
                  </a:lnTo>
                  <a:lnTo>
                    <a:pt x="638911" y="232430"/>
                  </a:lnTo>
                  <a:lnTo>
                    <a:pt x="674628" y="212701"/>
                  </a:lnTo>
                  <a:lnTo>
                    <a:pt x="718223" y="166765"/>
                  </a:lnTo>
                  <a:lnTo>
                    <a:pt x="724056" y="141356"/>
                  </a:lnTo>
                  <a:lnTo>
                    <a:pt x="718223" y="115947"/>
                  </a:lnTo>
                  <a:lnTo>
                    <a:pt x="674628" y="70011"/>
                  </a:lnTo>
                  <a:lnTo>
                    <a:pt x="638911" y="50282"/>
                  </a:lnTo>
                  <a:lnTo>
                    <a:pt x="595278" y="33245"/>
                  </a:lnTo>
                  <a:lnTo>
                    <a:pt x="544751" y="19299"/>
                  </a:lnTo>
                  <a:lnTo>
                    <a:pt x="488351" y="8843"/>
                  </a:lnTo>
                  <a:lnTo>
                    <a:pt x="427103" y="2277"/>
                  </a:lnTo>
                  <a:lnTo>
                    <a:pt x="362028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3114925" y="2431210"/>
              <a:ext cx="724535" cy="283210"/>
            </a:xfrm>
            <a:custGeom>
              <a:avLst/>
              <a:gdLst/>
              <a:ahLst/>
              <a:cxnLst/>
              <a:rect l="l" t="t" r="r" b="b"/>
              <a:pathLst>
                <a:path w="724535" h="283210">
                  <a:moveTo>
                    <a:pt x="0" y="141356"/>
                  </a:moveTo>
                  <a:lnTo>
                    <a:pt x="22649" y="92032"/>
                  </a:lnTo>
                  <a:lnTo>
                    <a:pt x="85144" y="50282"/>
                  </a:lnTo>
                  <a:lnTo>
                    <a:pt x="128778" y="33245"/>
                  </a:lnTo>
                  <a:lnTo>
                    <a:pt x="179305" y="19299"/>
                  </a:lnTo>
                  <a:lnTo>
                    <a:pt x="235705" y="8843"/>
                  </a:lnTo>
                  <a:lnTo>
                    <a:pt x="296953" y="2277"/>
                  </a:lnTo>
                  <a:lnTo>
                    <a:pt x="362028" y="0"/>
                  </a:lnTo>
                  <a:lnTo>
                    <a:pt x="427103" y="2277"/>
                  </a:lnTo>
                  <a:lnTo>
                    <a:pt x="488351" y="8843"/>
                  </a:lnTo>
                  <a:lnTo>
                    <a:pt x="544751" y="19299"/>
                  </a:lnTo>
                  <a:lnTo>
                    <a:pt x="595278" y="33245"/>
                  </a:lnTo>
                  <a:lnTo>
                    <a:pt x="638912" y="50282"/>
                  </a:lnTo>
                  <a:lnTo>
                    <a:pt x="674629" y="70010"/>
                  </a:lnTo>
                  <a:lnTo>
                    <a:pt x="718224" y="115947"/>
                  </a:lnTo>
                  <a:lnTo>
                    <a:pt x="724057" y="141356"/>
                  </a:lnTo>
                  <a:lnTo>
                    <a:pt x="718224" y="166764"/>
                  </a:lnTo>
                  <a:lnTo>
                    <a:pt x="674629" y="212701"/>
                  </a:lnTo>
                  <a:lnTo>
                    <a:pt x="638912" y="232429"/>
                  </a:lnTo>
                  <a:lnTo>
                    <a:pt x="595278" y="249466"/>
                  </a:lnTo>
                  <a:lnTo>
                    <a:pt x="544751" y="263412"/>
                  </a:lnTo>
                  <a:lnTo>
                    <a:pt x="488351" y="273868"/>
                  </a:lnTo>
                  <a:lnTo>
                    <a:pt x="427103" y="280434"/>
                  </a:lnTo>
                  <a:lnTo>
                    <a:pt x="362028" y="282712"/>
                  </a:lnTo>
                  <a:lnTo>
                    <a:pt x="296953" y="280434"/>
                  </a:lnTo>
                  <a:lnTo>
                    <a:pt x="235705" y="273868"/>
                  </a:lnTo>
                  <a:lnTo>
                    <a:pt x="179305" y="263412"/>
                  </a:lnTo>
                  <a:lnTo>
                    <a:pt x="128778" y="249466"/>
                  </a:lnTo>
                  <a:lnTo>
                    <a:pt x="85144" y="232429"/>
                  </a:lnTo>
                  <a:lnTo>
                    <a:pt x="49427" y="212701"/>
                  </a:lnTo>
                  <a:lnTo>
                    <a:pt x="5832" y="166764"/>
                  </a:lnTo>
                  <a:lnTo>
                    <a:pt x="0" y="141356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7" name="object 77"/>
          <p:cNvSpPr txBox="1"/>
          <p:nvPr/>
        </p:nvSpPr>
        <p:spPr>
          <a:xfrm>
            <a:off x="2066344" y="2471420"/>
            <a:ext cx="157099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1262380" algn="l"/>
              </a:tabLst>
            </a:pPr>
            <a:r>
              <a:rPr sz="1200" spc="-5" dirty="0">
                <a:solidFill>
                  <a:srgbClr val="3792AA"/>
                </a:solidFill>
                <a:latin typeface="Arial"/>
                <a:cs typeface="Arial"/>
              </a:rPr>
              <a:t>4</a:t>
            </a:r>
            <a:r>
              <a:rPr sz="1200" dirty="0">
                <a:latin typeface="Arial"/>
                <a:cs typeface="Arial"/>
              </a:rPr>
              <a:t>,</a:t>
            </a:r>
            <a:r>
              <a:rPr sz="1200" spc="-5" dirty="0">
                <a:solidFill>
                  <a:srgbClr val="0000FF"/>
                </a:solidFill>
                <a:latin typeface="Arial"/>
                <a:cs typeface="Arial"/>
              </a:rPr>
              <a:t>3</a:t>
            </a:r>
            <a:r>
              <a:rPr sz="1200" spc="-5" dirty="0">
                <a:solidFill>
                  <a:srgbClr val="3792AA"/>
                </a:solidFill>
                <a:latin typeface="Arial"/>
                <a:cs typeface="Arial"/>
              </a:rPr>
              <a:t>4</a:t>
            </a:r>
            <a:r>
              <a:rPr sz="1200" dirty="0">
                <a:solidFill>
                  <a:srgbClr val="008000"/>
                </a:solidFill>
                <a:latin typeface="Arial"/>
                <a:cs typeface="Arial"/>
              </a:rPr>
              <a:t>5	</a:t>
            </a:r>
            <a:r>
              <a:rPr sz="1200" spc="-5" dirty="0">
                <a:solidFill>
                  <a:srgbClr val="0000FF"/>
                </a:solidFill>
                <a:latin typeface="Arial"/>
                <a:cs typeface="Arial"/>
              </a:rPr>
              <a:t>3</a:t>
            </a:r>
            <a:r>
              <a:rPr sz="1200" dirty="0">
                <a:latin typeface="Arial"/>
                <a:cs typeface="Arial"/>
              </a:rPr>
              <a:t>,</a:t>
            </a:r>
            <a:r>
              <a:rPr sz="1200" spc="-5" dirty="0">
                <a:solidFill>
                  <a:srgbClr val="3792AA"/>
                </a:solidFill>
                <a:latin typeface="Arial"/>
                <a:cs typeface="Arial"/>
              </a:rPr>
              <a:t>44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78" name="object 78"/>
          <p:cNvGrpSpPr/>
          <p:nvPr/>
        </p:nvGrpSpPr>
        <p:grpSpPr>
          <a:xfrm>
            <a:off x="1091684" y="3001426"/>
            <a:ext cx="991869" cy="302260"/>
            <a:chOff x="1091682" y="3001426"/>
            <a:chExt cx="991869" cy="302260"/>
          </a:xfrm>
        </p:grpSpPr>
        <p:sp>
          <p:nvSpPr>
            <p:cNvPr id="79" name="object 79"/>
            <p:cNvSpPr/>
            <p:nvPr/>
          </p:nvSpPr>
          <p:spPr>
            <a:xfrm>
              <a:off x="1101207" y="3010951"/>
              <a:ext cx="972819" cy="283210"/>
            </a:xfrm>
            <a:custGeom>
              <a:avLst/>
              <a:gdLst/>
              <a:ahLst/>
              <a:cxnLst/>
              <a:rect l="l" t="t" r="r" b="b"/>
              <a:pathLst>
                <a:path w="972819" h="283210">
                  <a:moveTo>
                    <a:pt x="486270" y="0"/>
                  </a:moveTo>
                  <a:lnTo>
                    <a:pt x="414413" y="1532"/>
                  </a:lnTo>
                  <a:lnTo>
                    <a:pt x="345829" y="5984"/>
                  </a:lnTo>
                  <a:lnTo>
                    <a:pt x="281271" y="13138"/>
                  </a:lnTo>
                  <a:lnTo>
                    <a:pt x="221491" y="22773"/>
                  </a:lnTo>
                  <a:lnTo>
                    <a:pt x="167241" y="34672"/>
                  </a:lnTo>
                  <a:lnTo>
                    <a:pt x="119274" y="48616"/>
                  </a:lnTo>
                  <a:lnTo>
                    <a:pt x="78341" y="64386"/>
                  </a:lnTo>
                  <a:lnTo>
                    <a:pt x="20588" y="100530"/>
                  </a:lnTo>
                  <a:lnTo>
                    <a:pt x="0" y="141356"/>
                  </a:lnTo>
                  <a:lnTo>
                    <a:pt x="5272" y="162244"/>
                  </a:lnTo>
                  <a:lnTo>
                    <a:pt x="45195" y="200948"/>
                  </a:lnTo>
                  <a:lnTo>
                    <a:pt x="119274" y="234096"/>
                  </a:lnTo>
                  <a:lnTo>
                    <a:pt x="167241" y="248040"/>
                  </a:lnTo>
                  <a:lnTo>
                    <a:pt x="221491" y="259938"/>
                  </a:lnTo>
                  <a:lnTo>
                    <a:pt x="281271" y="269574"/>
                  </a:lnTo>
                  <a:lnTo>
                    <a:pt x="345829" y="276727"/>
                  </a:lnTo>
                  <a:lnTo>
                    <a:pt x="414413" y="281179"/>
                  </a:lnTo>
                  <a:lnTo>
                    <a:pt x="486270" y="282712"/>
                  </a:lnTo>
                  <a:lnTo>
                    <a:pt x="558128" y="281179"/>
                  </a:lnTo>
                  <a:lnTo>
                    <a:pt x="626712" y="276727"/>
                  </a:lnTo>
                  <a:lnTo>
                    <a:pt x="691270" y="269574"/>
                  </a:lnTo>
                  <a:lnTo>
                    <a:pt x="751050" y="259938"/>
                  </a:lnTo>
                  <a:lnTo>
                    <a:pt x="805300" y="248040"/>
                  </a:lnTo>
                  <a:lnTo>
                    <a:pt x="853267" y="234096"/>
                  </a:lnTo>
                  <a:lnTo>
                    <a:pt x="894200" y="218326"/>
                  </a:lnTo>
                  <a:lnTo>
                    <a:pt x="951953" y="182181"/>
                  </a:lnTo>
                  <a:lnTo>
                    <a:pt x="972541" y="141356"/>
                  </a:lnTo>
                  <a:lnTo>
                    <a:pt x="967269" y="120467"/>
                  </a:lnTo>
                  <a:lnTo>
                    <a:pt x="927346" y="81764"/>
                  </a:lnTo>
                  <a:lnTo>
                    <a:pt x="853267" y="48616"/>
                  </a:lnTo>
                  <a:lnTo>
                    <a:pt x="805300" y="34672"/>
                  </a:lnTo>
                  <a:lnTo>
                    <a:pt x="751050" y="22773"/>
                  </a:lnTo>
                  <a:lnTo>
                    <a:pt x="691270" y="13138"/>
                  </a:lnTo>
                  <a:lnTo>
                    <a:pt x="626712" y="5984"/>
                  </a:lnTo>
                  <a:lnTo>
                    <a:pt x="558128" y="1532"/>
                  </a:lnTo>
                  <a:lnTo>
                    <a:pt x="48627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1101207" y="3010951"/>
              <a:ext cx="972819" cy="283210"/>
            </a:xfrm>
            <a:custGeom>
              <a:avLst/>
              <a:gdLst/>
              <a:ahLst/>
              <a:cxnLst/>
              <a:rect l="l" t="t" r="r" b="b"/>
              <a:pathLst>
                <a:path w="972819" h="283210">
                  <a:moveTo>
                    <a:pt x="0" y="141356"/>
                  </a:moveTo>
                  <a:lnTo>
                    <a:pt x="20588" y="100530"/>
                  </a:lnTo>
                  <a:lnTo>
                    <a:pt x="78341" y="64386"/>
                  </a:lnTo>
                  <a:lnTo>
                    <a:pt x="119274" y="48616"/>
                  </a:lnTo>
                  <a:lnTo>
                    <a:pt x="167241" y="34672"/>
                  </a:lnTo>
                  <a:lnTo>
                    <a:pt x="221491" y="22773"/>
                  </a:lnTo>
                  <a:lnTo>
                    <a:pt x="281271" y="13137"/>
                  </a:lnTo>
                  <a:lnTo>
                    <a:pt x="345829" y="5984"/>
                  </a:lnTo>
                  <a:lnTo>
                    <a:pt x="414413" y="1532"/>
                  </a:lnTo>
                  <a:lnTo>
                    <a:pt x="486271" y="0"/>
                  </a:lnTo>
                  <a:lnTo>
                    <a:pt x="558128" y="1532"/>
                  </a:lnTo>
                  <a:lnTo>
                    <a:pt x="626712" y="5984"/>
                  </a:lnTo>
                  <a:lnTo>
                    <a:pt x="691270" y="13137"/>
                  </a:lnTo>
                  <a:lnTo>
                    <a:pt x="751050" y="22773"/>
                  </a:lnTo>
                  <a:lnTo>
                    <a:pt x="805300" y="34672"/>
                  </a:lnTo>
                  <a:lnTo>
                    <a:pt x="853268" y="48616"/>
                  </a:lnTo>
                  <a:lnTo>
                    <a:pt x="894200" y="64386"/>
                  </a:lnTo>
                  <a:lnTo>
                    <a:pt x="951953" y="100530"/>
                  </a:lnTo>
                  <a:lnTo>
                    <a:pt x="972542" y="141356"/>
                  </a:lnTo>
                  <a:lnTo>
                    <a:pt x="967269" y="162244"/>
                  </a:lnTo>
                  <a:lnTo>
                    <a:pt x="927346" y="200948"/>
                  </a:lnTo>
                  <a:lnTo>
                    <a:pt x="853268" y="234095"/>
                  </a:lnTo>
                  <a:lnTo>
                    <a:pt x="805300" y="248039"/>
                  </a:lnTo>
                  <a:lnTo>
                    <a:pt x="751050" y="259938"/>
                  </a:lnTo>
                  <a:lnTo>
                    <a:pt x="691270" y="269574"/>
                  </a:lnTo>
                  <a:lnTo>
                    <a:pt x="626712" y="276727"/>
                  </a:lnTo>
                  <a:lnTo>
                    <a:pt x="558128" y="281179"/>
                  </a:lnTo>
                  <a:lnTo>
                    <a:pt x="486271" y="282712"/>
                  </a:lnTo>
                  <a:lnTo>
                    <a:pt x="414413" y="281179"/>
                  </a:lnTo>
                  <a:lnTo>
                    <a:pt x="345829" y="276727"/>
                  </a:lnTo>
                  <a:lnTo>
                    <a:pt x="281271" y="269574"/>
                  </a:lnTo>
                  <a:lnTo>
                    <a:pt x="221491" y="259938"/>
                  </a:lnTo>
                  <a:lnTo>
                    <a:pt x="167241" y="248039"/>
                  </a:lnTo>
                  <a:lnTo>
                    <a:pt x="119274" y="234095"/>
                  </a:lnTo>
                  <a:lnTo>
                    <a:pt x="78341" y="218325"/>
                  </a:lnTo>
                  <a:lnTo>
                    <a:pt x="20588" y="182181"/>
                  </a:lnTo>
                  <a:lnTo>
                    <a:pt x="0" y="141356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1" name="object 81"/>
          <p:cNvSpPr txBox="1"/>
          <p:nvPr/>
        </p:nvSpPr>
        <p:spPr>
          <a:xfrm>
            <a:off x="1343003" y="3047491"/>
            <a:ext cx="48895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5" dirty="0">
                <a:solidFill>
                  <a:srgbClr val="008000"/>
                </a:solidFill>
                <a:latin typeface="Arial"/>
                <a:cs typeface="Arial"/>
              </a:rPr>
              <a:t>5</a:t>
            </a:r>
            <a:r>
              <a:rPr sz="1200" dirty="0">
                <a:latin typeface="Arial"/>
                <a:cs typeface="Arial"/>
              </a:rPr>
              <a:t>,</a:t>
            </a:r>
            <a:r>
              <a:rPr sz="1200" spc="-5" dirty="0">
                <a:solidFill>
                  <a:srgbClr val="C00000"/>
                </a:solidFill>
                <a:latin typeface="Arial"/>
                <a:cs typeface="Arial"/>
              </a:rPr>
              <a:t>22</a:t>
            </a:r>
            <a:r>
              <a:rPr sz="1200" spc="-5" dirty="0">
                <a:solidFill>
                  <a:srgbClr val="3792AA"/>
                </a:solidFill>
                <a:latin typeface="Arial"/>
                <a:cs typeface="Arial"/>
              </a:rPr>
              <a:t>44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82" name="object 82"/>
          <p:cNvGrpSpPr/>
          <p:nvPr/>
        </p:nvGrpSpPr>
        <p:grpSpPr>
          <a:xfrm>
            <a:off x="2049224" y="3638310"/>
            <a:ext cx="628650" cy="302260"/>
            <a:chOff x="2049224" y="3638310"/>
            <a:chExt cx="628650" cy="302260"/>
          </a:xfrm>
        </p:grpSpPr>
        <p:sp>
          <p:nvSpPr>
            <p:cNvPr id="83" name="object 83"/>
            <p:cNvSpPr/>
            <p:nvPr/>
          </p:nvSpPr>
          <p:spPr>
            <a:xfrm>
              <a:off x="2058749" y="3647835"/>
              <a:ext cx="609600" cy="283210"/>
            </a:xfrm>
            <a:custGeom>
              <a:avLst/>
              <a:gdLst/>
              <a:ahLst/>
              <a:cxnLst/>
              <a:rect l="l" t="t" r="r" b="b"/>
              <a:pathLst>
                <a:path w="609600" h="283210">
                  <a:moveTo>
                    <a:pt x="304665" y="0"/>
                  </a:moveTo>
                  <a:lnTo>
                    <a:pt x="243264" y="2871"/>
                  </a:lnTo>
                  <a:lnTo>
                    <a:pt x="186075" y="11108"/>
                  </a:lnTo>
                  <a:lnTo>
                    <a:pt x="134323" y="24141"/>
                  </a:lnTo>
                  <a:lnTo>
                    <a:pt x="89234" y="41402"/>
                  </a:lnTo>
                  <a:lnTo>
                    <a:pt x="52031" y="62322"/>
                  </a:lnTo>
                  <a:lnTo>
                    <a:pt x="6189" y="112867"/>
                  </a:lnTo>
                  <a:lnTo>
                    <a:pt x="0" y="141356"/>
                  </a:lnTo>
                  <a:lnTo>
                    <a:pt x="6189" y="169844"/>
                  </a:lnTo>
                  <a:lnTo>
                    <a:pt x="52031" y="220389"/>
                  </a:lnTo>
                  <a:lnTo>
                    <a:pt x="89234" y="241309"/>
                  </a:lnTo>
                  <a:lnTo>
                    <a:pt x="134323" y="258570"/>
                  </a:lnTo>
                  <a:lnTo>
                    <a:pt x="186075" y="271603"/>
                  </a:lnTo>
                  <a:lnTo>
                    <a:pt x="243264" y="279840"/>
                  </a:lnTo>
                  <a:lnTo>
                    <a:pt x="304665" y="282712"/>
                  </a:lnTo>
                  <a:lnTo>
                    <a:pt x="366066" y="279840"/>
                  </a:lnTo>
                  <a:lnTo>
                    <a:pt x="423255" y="271603"/>
                  </a:lnTo>
                  <a:lnTo>
                    <a:pt x="475006" y="258570"/>
                  </a:lnTo>
                  <a:lnTo>
                    <a:pt x="520096" y="241309"/>
                  </a:lnTo>
                  <a:lnTo>
                    <a:pt x="557298" y="220389"/>
                  </a:lnTo>
                  <a:lnTo>
                    <a:pt x="603141" y="169844"/>
                  </a:lnTo>
                  <a:lnTo>
                    <a:pt x="609330" y="141356"/>
                  </a:lnTo>
                  <a:lnTo>
                    <a:pt x="603141" y="112867"/>
                  </a:lnTo>
                  <a:lnTo>
                    <a:pt x="557298" y="62322"/>
                  </a:lnTo>
                  <a:lnTo>
                    <a:pt x="520096" y="41402"/>
                  </a:lnTo>
                  <a:lnTo>
                    <a:pt x="475006" y="24141"/>
                  </a:lnTo>
                  <a:lnTo>
                    <a:pt x="423255" y="11108"/>
                  </a:lnTo>
                  <a:lnTo>
                    <a:pt x="366066" y="2871"/>
                  </a:lnTo>
                  <a:lnTo>
                    <a:pt x="304665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2058749" y="3647835"/>
              <a:ext cx="609600" cy="283210"/>
            </a:xfrm>
            <a:custGeom>
              <a:avLst/>
              <a:gdLst/>
              <a:ahLst/>
              <a:cxnLst/>
              <a:rect l="l" t="t" r="r" b="b"/>
              <a:pathLst>
                <a:path w="609600" h="283210">
                  <a:moveTo>
                    <a:pt x="0" y="141356"/>
                  </a:moveTo>
                  <a:lnTo>
                    <a:pt x="23942" y="86333"/>
                  </a:lnTo>
                  <a:lnTo>
                    <a:pt x="89234" y="41402"/>
                  </a:lnTo>
                  <a:lnTo>
                    <a:pt x="134324" y="24141"/>
                  </a:lnTo>
                  <a:lnTo>
                    <a:pt x="186075" y="11108"/>
                  </a:lnTo>
                  <a:lnTo>
                    <a:pt x="243264" y="2871"/>
                  </a:lnTo>
                  <a:lnTo>
                    <a:pt x="304665" y="0"/>
                  </a:lnTo>
                  <a:lnTo>
                    <a:pt x="366066" y="2871"/>
                  </a:lnTo>
                  <a:lnTo>
                    <a:pt x="423255" y="11108"/>
                  </a:lnTo>
                  <a:lnTo>
                    <a:pt x="475006" y="24141"/>
                  </a:lnTo>
                  <a:lnTo>
                    <a:pt x="520096" y="41402"/>
                  </a:lnTo>
                  <a:lnTo>
                    <a:pt x="557298" y="62322"/>
                  </a:lnTo>
                  <a:lnTo>
                    <a:pt x="603141" y="112867"/>
                  </a:lnTo>
                  <a:lnTo>
                    <a:pt x="609331" y="141356"/>
                  </a:lnTo>
                  <a:lnTo>
                    <a:pt x="603141" y="169844"/>
                  </a:lnTo>
                  <a:lnTo>
                    <a:pt x="557298" y="220389"/>
                  </a:lnTo>
                  <a:lnTo>
                    <a:pt x="520096" y="241309"/>
                  </a:lnTo>
                  <a:lnTo>
                    <a:pt x="475006" y="258570"/>
                  </a:lnTo>
                  <a:lnTo>
                    <a:pt x="423255" y="271603"/>
                  </a:lnTo>
                  <a:lnTo>
                    <a:pt x="366066" y="279840"/>
                  </a:lnTo>
                  <a:lnTo>
                    <a:pt x="304665" y="282712"/>
                  </a:lnTo>
                  <a:lnTo>
                    <a:pt x="243264" y="279840"/>
                  </a:lnTo>
                  <a:lnTo>
                    <a:pt x="186075" y="271603"/>
                  </a:lnTo>
                  <a:lnTo>
                    <a:pt x="134324" y="258570"/>
                  </a:lnTo>
                  <a:lnTo>
                    <a:pt x="89234" y="241309"/>
                  </a:lnTo>
                  <a:lnTo>
                    <a:pt x="52032" y="220389"/>
                  </a:lnTo>
                  <a:lnTo>
                    <a:pt x="6189" y="169844"/>
                  </a:lnTo>
                  <a:lnTo>
                    <a:pt x="0" y="141356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5" name="object 85"/>
          <p:cNvSpPr txBox="1"/>
          <p:nvPr/>
        </p:nvSpPr>
        <p:spPr>
          <a:xfrm>
            <a:off x="2245146" y="3684523"/>
            <a:ext cx="23749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5" dirty="0">
                <a:solidFill>
                  <a:srgbClr val="C00000"/>
                </a:solidFill>
                <a:latin typeface="Arial"/>
                <a:cs typeface="Arial"/>
              </a:rPr>
              <a:t>2</a:t>
            </a:r>
            <a:r>
              <a:rPr sz="1200" dirty="0">
                <a:latin typeface="Arial"/>
                <a:cs typeface="Arial"/>
              </a:rPr>
              <a:t>,</a:t>
            </a:r>
            <a:r>
              <a:rPr sz="1200" dirty="0">
                <a:solidFill>
                  <a:srgbClr val="008000"/>
                </a:solidFill>
                <a:latin typeface="Arial"/>
                <a:cs typeface="Arial"/>
              </a:rPr>
              <a:t>5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86" name="object 86"/>
          <p:cNvGrpSpPr/>
          <p:nvPr/>
        </p:nvGrpSpPr>
        <p:grpSpPr>
          <a:xfrm>
            <a:off x="3128707" y="3592260"/>
            <a:ext cx="614045" cy="329565"/>
            <a:chOff x="3128705" y="3592258"/>
            <a:chExt cx="614045" cy="329565"/>
          </a:xfrm>
        </p:grpSpPr>
        <p:sp>
          <p:nvSpPr>
            <p:cNvPr id="87" name="object 87"/>
            <p:cNvSpPr/>
            <p:nvPr/>
          </p:nvSpPr>
          <p:spPr>
            <a:xfrm>
              <a:off x="3138230" y="3601783"/>
              <a:ext cx="594995" cy="310515"/>
            </a:xfrm>
            <a:custGeom>
              <a:avLst/>
              <a:gdLst/>
              <a:ahLst/>
              <a:cxnLst/>
              <a:rect l="l" t="t" r="r" b="b"/>
              <a:pathLst>
                <a:path w="594995" h="310514">
                  <a:moveTo>
                    <a:pt x="297357" y="0"/>
                  </a:moveTo>
                  <a:lnTo>
                    <a:pt x="237429" y="3150"/>
                  </a:lnTo>
                  <a:lnTo>
                    <a:pt x="181612" y="12186"/>
                  </a:lnTo>
                  <a:lnTo>
                    <a:pt x="131102" y="26483"/>
                  </a:lnTo>
                  <a:lnTo>
                    <a:pt x="87094" y="45418"/>
                  </a:lnTo>
                  <a:lnTo>
                    <a:pt x="50784" y="68368"/>
                  </a:lnTo>
                  <a:lnTo>
                    <a:pt x="6041" y="123817"/>
                  </a:lnTo>
                  <a:lnTo>
                    <a:pt x="0" y="155069"/>
                  </a:lnTo>
                  <a:lnTo>
                    <a:pt x="6041" y="186321"/>
                  </a:lnTo>
                  <a:lnTo>
                    <a:pt x="50784" y="241771"/>
                  </a:lnTo>
                  <a:lnTo>
                    <a:pt x="87094" y="264721"/>
                  </a:lnTo>
                  <a:lnTo>
                    <a:pt x="131102" y="283656"/>
                  </a:lnTo>
                  <a:lnTo>
                    <a:pt x="181612" y="297954"/>
                  </a:lnTo>
                  <a:lnTo>
                    <a:pt x="237429" y="306989"/>
                  </a:lnTo>
                  <a:lnTo>
                    <a:pt x="297357" y="310140"/>
                  </a:lnTo>
                  <a:lnTo>
                    <a:pt x="357285" y="306989"/>
                  </a:lnTo>
                  <a:lnTo>
                    <a:pt x="413102" y="297954"/>
                  </a:lnTo>
                  <a:lnTo>
                    <a:pt x="463613" y="283656"/>
                  </a:lnTo>
                  <a:lnTo>
                    <a:pt x="507621" y="264721"/>
                  </a:lnTo>
                  <a:lnTo>
                    <a:pt x="543931" y="241771"/>
                  </a:lnTo>
                  <a:lnTo>
                    <a:pt x="588674" y="186321"/>
                  </a:lnTo>
                  <a:lnTo>
                    <a:pt x="594715" y="155069"/>
                  </a:lnTo>
                  <a:lnTo>
                    <a:pt x="588674" y="123817"/>
                  </a:lnTo>
                  <a:lnTo>
                    <a:pt x="543931" y="68368"/>
                  </a:lnTo>
                  <a:lnTo>
                    <a:pt x="507621" y="45418"/>
                  </a:lnTo>
                  <a:lnTo>
                    <a:pt x="463613" y="26483"/>
                  </a:lnTo>
                  <a:lnTo>
                    <a:pt x="413102" y="12186"/>
                  </a:lnTo>
                  <a:lnTo>
                    <a:pt x="357285" y="3150"/>
                  </a:lnTo>
                  <a:lnTo>
                    <a:pt x="297357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3138230" y="3601783"/>
              <a:ext cx="594995" cy="310515"/>
            </a:xfrm>
            <a:custGeom>
              <a:avLst/>
              <a:gdLst/>
              <a:ahLst/>
              <a:cxnLst/>
              <a:rect l="l" t="t" r="r" b="b"/>
              <a:pathLst>
                <a:path w="594995" h="310514">
                  <a:moveTo>
                    <a:pt x="0" y="155070"/>
                  </a:moveTo>
                  <a:lnTo>
                    <a:pt x="23367" y="94710"/>
                  </a:lnTo>
                  <a:lnTo>
                    <a:pt x="87094" y="45419"/>
                  </a:lnTo>
                  <a:lnTo>
                    <a:pt x="131102" y="26483"/>
                  </a:lnTo>
                  <a:lnTo>
                    <a:pt x="181612" y="12186"/>
                  </a:lnTo>
                  <a:lnTo>
                    <a:pt x="237429" y="3150"/>
                  </a:lnTo>
                  <a:lnTo>
                    <a:pt x="297358" y="0"/>
                  </a:lnTo>
                  <a:lnTo>
                    <a:pt x="357286" y="3150"/>
                  </a:lnTo>
                  <a:lnTo>
                    <a:pt x="413103" y="12186"/>
                  </a:lnTo>
                  <a:lnTo>
                    <a:pt x="463613" y="26483"/>
                  </a:lnTo>
                  <a:lnTo>
                    <a:pt x="507621" y="45419"/>
                  </a:lnTo>
                  <a:lnTo>
                    <a:pt x="543931" y="68369"/>
                  </a:lnTo>
                  <a:lnTo>
                    <a:pt x="588674" y="123818"/>
                  </a:lnTo>
                  <a:lnTo>
                    <a:pt x="594716" y="155070"/>
                  </a:lnTo>
                  <a:lnTo>
                    <a:pt x="588674" y="186322"/>
                  </a:lnTo>
                  <a:lnTo>
                    <a:pt x="543931" y="241771"/>
                  </a:lnTo>
                  <a:lnTo>
                    <a:pt x="507621" y="264721"/>
                  </a:lnTo>
                  <a:lnTo>
                    <a:pt x="463613" y="283657"/>
                  </a:lnTo>
                  <a:lnTo>
                    <a:pt x="413103" y="297954"/>
                  </a:lnTo>
                  <a:lnTo>
                    <a:pt x="357286" y="306990"/>
                  </a:lnTo>
                  <a:lnTo>
                    <a:pt x="297358" y="310141"/>
                  </a:lnTo>
                  <a:lnTo>
                    <a:pt x="237429" y="306990"/>
                  </a:lnTo>
                  <a:lnTo>
                    <a:pt x="181612" y="297954"/>
                  </a:lnTo>
                  <a:lnTo>
                    <a:pt x="131102" y="283657"/>
                  </a:lnTo>
                  <a:lnTo>
                    <a:pt x="87094" y="264721"/>
                  </a:lnTo>
                  <a:lnTo>
                    <a:pt x="50784" y="241771"/>
                  </a:lnTo>
                  <a:lnTo>
                    <a:pt x="6041" y="186322"/>
                  </a:lnTo>
                  <a:lnTo>
                    <a:pt x="0" y="15507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9" name="object 89"/>
          <p:cNvSpPr txBox="1"/>
          <p:nvPr/>
        </p:nvSpPr>
        <p:spPr>
          <a:xfrm>
            <a:off x="3317319" y="3654044"/>
            <a:ext cx="23749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5" dirty="0">
                <a:solidFill>
                  <a:srgbClr val="C00000"/>
                </a:solidFill>
                <a:latin typeface="Arial"/>
                <a:cs typeface="Arial"/>
              </a:rPr>
              <a:t>2</a:t>
            </a:r>
            <a:r>
              <a:rPr sz="1200" dirty="0">
                <a:latin typeface="Arial"/>
                <a:cs typeface="Arial"/>
              </a:rPr>
              <a:t>,</a:t>
            </a:r>
            <a:r>
              <a:rPr sz="1200" dirty="0">
                <a:solidFill>
                  <a:srgbClr val="008000"/>
                </a:solidFill>
                <a:latin typeface="Arial"/>
                <a:cs typeface="Arial"/>
              </a:rPr>
              <a:t>5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90" name="object 90"/>
          <p:cNvGrpSpPr/>
          <p:nvPr/>
        </p:nvGrpSpPr>
        <p:grpSpPr>
          <a:xfrm>
            <a:off x="3686840" y="3012518"/>
            <a:ext cx="889000" cy="329565"/>
            <a:chOff x="3686840" y="3012516"/>
            <a:chExt cx="889000" cy="329565"/>
          </a:xfrm>
        </p:grpSpPr>
        <p:sp>
          <p:nvSpPr>
            <p:cNvPr id="91" name="object 91"/>
            <p:cNvSpPr/>
            <p:nvPr/>
          </p:nvSpPr>
          <p:spPr>
            <a:xfrm>
              <a:off x="3696365" y="3022041"/>
              <a:ext cx="869950" cy="310515"/>
            </a:xfrm>
            <a:custGeom>
              <a:avLst/>
              <a:gdLst/>
              <a:ahLst/>
              <a:cxnLst/>
              <a:rect l="l" t="t" r="r" b="b"/>
              <a:pathLst>
                <a:path w="869950" h="310514">
                  <a:moveTo>
                    <a:pt x="434972" y="0"/>
                  </a:moveTo>
                  <a:lnTo>
                    <a:pt x="364417" y="2029"/>
                  </a:lnTo>
                  <a:lnTo>
                    <a:pt x="297487" y="7905"/>
                  </a:lnTo>
                  <a:lnTo>
                    <a:pt x="235077" y="17308"/>
                  </a:lnTo>
                  <a:lnTo>
                    <a:pt x="178083" y="29919"/>
                  </a:lnTo>
                  <a:lnTo>
                    <a:pt x="127400" y="45419"/>
                  </a:lnTo>
                  <a:lnTo>
                    <a:pt x="83924" y="63487"/>
                  </a:lnTo>
                  <a:lnTo>
                    <a:pt x="48550" y="83806"/>
                  </a:lnTo>
                  <a:lnTo>
                    <a:pt x="5693" y="129917"/>
                  </a:lnTo>
                  <a:lnTo>
                    <a:pt x="0" y="155070"/>
                  </a:lnTo>
                  <a:lnTo>
                    <a:pt x="5693" y="180223"/>
                  </a:lnTo>
                  <a:lnTo>
                    <a:pt x="48550" y="226334"/>
                  </a:lnTo>
                  <a:lnTo>
                    <a:pt x="83924" y="246652"/>
                  </a:lnTo>
                  <a:lnTo>
                    <a:pt x="127400" y="264721"/>
                  </a:lnTo>
                  <a:lnTo>
                    <a:pt x="178083" y="280220"/>
                  </a:lnTo>
                  <a:lnTo>
                    <a:pt x="235077" y="292831"/>
                  </a:lnTo>
                  <a:lnTo>
                    <a:pt x="297487" y="302234"/>
                  </a:lnTo>
                  <a:lnTo>
                    <a:pt x="364417" y="308110"/>
                  </a:lnTo>
                  <a:lnTo>
                    <a:pt x="434972" y="310140"/>
                  </a:lnTo>
                  <a:lnTo>
                    <a:pt x="505527" y="308110"/>
                  </a:lnTo>
                  <a:lnTo>
                    <a:pt x="572457" y="302234"/>
                  </a:lnTo>
                  <a:lnTo>
                    <a:pt x="634866" y="292831"/>
                  </a:lnTo>
                  <a:lnTo>
                    <a:pt x="691860" y="280220"/>
                  </a:lnTo>
                  <a:lnTo>
                    <a:pt x="742543" y="264721"/>
                  </a:lnTo>
                  <a:lnTo>
                    <a:pt x="786019" y="246652"/>
                  </a:lnTo>
                  <a:lnTo>
                    <a:pt x="821392" y="226334"/>
                  </a:lnTo>
                  <a:lnTo>
                    <a:pt x="864250" y="180223"/>
                  </a:lnTo>
                  <a:lnTo>
                    <a:pt x="869943" y="155070"/>
                  </a:lnTo>
                  <a:lnTo>
                    <a:pt x="864250" y="129917"/>
                  </a:lnTo>
                  <a:lnTo>
                    <a:pt x="821392" y="83806"/>
                  </a:lnTo>
                  <a:lnTo>
                    <a:pt x="786019" y="63487"/>
                  </a:lnTo>
                  <a:lnTo>
                    <a:pt x="742543" y="45419"/>
                  </a:lnTo>
                  <a:lnTo>
                    <a:pt x="691860" y="29919"/>
                  </a:lnTo>
                  <a:lnTo>
                    <a:pt x="634866" y="17308"/>
                  </a:lnTo>
                  <a:lnTo>
                    <a:pt x="572457" y="7905"/>
                  </a:lnTo>
                  <a:lnTo>
                    <a:pt x="505527" y="2029"/>
                  </a:lnTo>
                  <a:lnTo>
                    <a:pt x="434972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3696365" y="3022041"/>
              <a:ext cx="869950" cy="310515"/>
            </a:xfrm>
            <a:custGeom>
              <a:avLst/>
              <a:gdLst/>
              <a:ahLst/>
              <a:cxnLst/>
              <a:rect l="l" t="t" r="r" b="b"/>
              <a:pathLst>
                <a:path w="869950" h="310514">
                  <a:moveTo>
                    <a:pt x="0" y="155070"/>
                  </a:moveTo>
                  <a:lnTo>
                    <a:pt x="22175" y="106056"/>
                  </a:lnTo>
                  <a:lnTo>
                    <a:pt x="83924" y="63487"/>
                  </a:lnTo>
                  <a:lnTo>
                    <a:pt x="127400" y="45419"/>
                  </a:lnTo>
                  <a:lnTo>
                    <a:pt x="178082" y="29919"/>
                  </a:lnTo>
                  <a:lnTo>
                    <a:pt x="235077" y="17308"/>
                  </a:lnTo>
                  <a:lnTo>
                    <a:pt x="297486" y="7905"/>
                  </a:lnTo>
                  <a:lnTo>
                    <a:pt x="364416" y="2029"/>
                  </a:lnTo>
                  <a:lnTo>
                    <a:pt x="434971" y="0"/>
                  </a:lnTo>
                  <a:lnTo>
                    <a:pt x="505526" y="2029"/>
                  </a:lnTo>
                  <a:lnTo>
                    <a:pt x="572456" y="7905"/>
                  </a:lnTo>
                  <a:lnTo>
                    <a:pt x="634865" y="17308"/>
                  </a:lnTo>
                  <a:lnTo>
                    <a:pt x="691860" y="29919"/>
                  </a:lnTo>
                  <a:lnTo>
                    <a:pt x="742542" y="45419"/>
                  </a:lnTo>
                  <a:lnTo>
                    <a:pt x="786018" y="63487"/>
                  </a:lnTo>
                  <a:lnTo>
                    <a:pt x="821392" y="83806"/>
                  </a:lnTo>
                  <a:lnTo>
                    <a:pt x="864249" y="129917"/>
                  </a:lnTo>
                  <a:lnTo>
                    <a:pt x="869943" y="155070"/>
                  </a:lnTo>
                  <a:lnTo>
                    <a:pt x="864249" y="180223"/>
                  </a:lnTo>
                  <a:lnTo>
                    <a:pt x="821392" y="226334"/>
                  </a:lnTo>
                  <a:lnTo>
                    <a:pt x="786018" y="246653"/>
                  </a:lnTo>
                  <a:lnTo>
                    <a:pt x="742542" y="264721"/>
                  </a:lnTo>
                  <a:lnTo>
                    <a:pt x="691860" y="280221"/>
                  </a:lnTo>
                  <a:lnTo>
                    <a:pt x="634865" y="292832"/>
                  </a:lnTo>
                  <a:lnTo>
                    <a:pt x="572456" y="302235"/>
                  </a:lnTo>
                  <a:lnTo>
                    <a:pt x="505526" y="308111"/>
                  </a:lnTo>
                  <a:lnTo>
                    <a:pt x="434971" y="310141"/>
                  </a:lnTo>
                  <a:lnTo>
                    <a:pt x="364416" y="308111"/>
                  </a:lnTo>
                  <a:lnTo>
                    <a:pt x="297486" y="302235"/>
                  </a:lnTo>
                  <a:lnTo>
                    <a:pt x="235077" y="292832"/>
                  </a:lnTo>
                  <a:lnTo>
                    <a:pt x="178082" y="280221"/>
                  </a:lnTo>
                  <a:lnTo>
                    <a:pt x="127400" y="264721"/>
                  </a:lnTo>
                  <a:lnTo>
                    <a:pt x="83924" y="246653"/>
                  </a:lnTo>
                  <a:lnTo>
                    <a:pt x="48550" y="226334"/>
                  </a:lnTo>
                  <a:lnTo>
                    <a:pt x="5693" y="180223"/>
                  </a:lnTo>
                  <a:lnTo>
                    <a:pt x="0" y="15507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3" name="object 93"/>
          <p:cNvSpPr txBox="1"/>
          <p:nvPr/>
        </p:nvSpPr>
        <p:spPr>
          <a:xfrm>
            <a:off x="3928932" y="3071876"/>
            <a:ext cx="40576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5" dirty="0">
                <a:solidFill>
                  <a:srgbClr val="3792AA"/>
                </a:solidFill>
                <a:latin typeface="Arial"/>
                <a:cs typeface="Arial"/>
              </a:rPr>
              <a:t>4</a:t>
            </a:r>
            <a:r>
              <a:rPr sz="1200" dirty="0">
                <a:latin typeface="Arial"/>
                <a:cs typeface="Arial"/>
              </a:rPr>
              <a:t>,</a:t>
            </a:r>
            <a:r>
              <a:rPr sz="1200" spc="-5" dirty="0">
                <a:solidFill>
                  <a:srgbClr val="0000FF"/>
                </a:solidFill>
                <a:latin typeface="Arial"/>
                <a:cs typeface="Arial"/>
              </a:rPr>
              <a:t>3</a:t>
            </a:r>
            <a:r>
              <a:rPr sz="1200" spc="-5" dirty="0">
                <a:solidFill>
                  <a:srgbClr val="3792AA"/>
                </a:solidFill>
                <a:latin typeface="Arial"/>
                <a:cs typeface="Arial"/>
              </a:rPr>
              <a:t>4</a:t>
            </a:r>
            <a:r>
              <a:rPr sz="1200" dirty="0">
                <a:solidFill>
                  <a:srgbClr val="008000"/>
                </a:solidFill>
                <a:latin typeface="Arial"/>
                <a:cs typeface="Arial"/>
              </a:rPr>
              <a:t>5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94" name="object 94"/>
          <p:cNvGrpSpPr/>
          <p:nvPr/>
        </p:nvGrpSpPr>
        <p:grpSpPr>
          <a:xfrm>
            <a:off x="1573190" y="2558280"/>
            <a:ext cx="2573020" cy="1145540"/>
            <a:chOff x="1573190" y="2558280"/>
            <a:chExt cx="2573020" cy="1145540"/>
          </a:xfrm>
        </p:grpSpPr>
        <p:sp>
          <p:nvSpPr>
            <p:cNvPr id="95" name="object 95"/>
            <p:cNvSpPr/>
            <p:nvPr/>
          </p:nvSpPr>
          <p:spPr>
            <a:xfrm>
              <a:off x="1733841" y="2665664"/>
              <a:ext cx="215900" cy="356870"/>
            </a:xfrm>
            <a:custGeom>
              <a:avLst/>
              <a:gdLst/>
              <a:ahLst/>
              <a:cxnLst/>
              <a:rect l="l" t="t" r="r" b="b"/>
              <a:pathLst>
                <a:path w="215900" h="356869">
                  <a:moveTo>
                    <a:pt x="215866" y="0"/>
                  </a:moveTo>
                  <a:lnTo>
                    <a:pt x="0" y="356378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1587478" y="3293663"/>
              <a:ext cx="560705" cy="395605"/>
            </a:xfrm>
            <a:custGeom>
              <a:avLst/>
              <a:gdLst/>
              <a:ahLst/>
              <a:cxnLst/>
              <a:rect l="l" t="t" r="r" b="b"/>
              <a:pathLst>
                <a:path w="560705" h="395604">
                  <a:moveTo>
                    <a:pt x="0" y="0"/>
                  </a:moveTo>
                  <a:lnTo>
                    <a:pt x="560505" y="395572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2726954" y="2572567"/>
              <a:ext cx="387985" cy="0"/>
            </a:xfrm>
            <a:custGeom>
              <a:avLst/>
              <a:gdLst/>
              <a:ahLst/>
              <a:cxnLst/>
              <a:rect l="l" t="t" r="r" b="b"/>
              <a:pathLst>
                <a:path w="387985">
                  <a:moveTo>
                    <a:pt x="387971" y="0"/>
                  </a:moveTo>
                  <a:lnTo>
                    <a:pt x="0" y="1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3732945" y="2672521"/>
              <a:ext cx="398780" cy="349885"/>
            </a:xfrm>
            <a:custGeom>
              <a:avLst/>
              <a:gdLst/>
              <a:ahLst/>
              <a:cxnLst/>
              <a:rect l="l" t="t" r="r" b="b"/>
              <a:pathLst>
                <a:path w="398779" h="349885">
                  <a:moveTo>
                    <a:pt x="398392" y="349520"/>
                  </a:moveTo>
                  <a:lnTo>
                    <a:pt x="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2587793" y="2665664"/>
              <a:ext cx="1236345" cy="401955"/>
            </a:xfrm>
            <a:custGeom>
              <a:avLst/>
              <a:gdLst/>
              <a:ahLst/>
              <a:cxnLst/>
              <a:rect l="l" t="t" r="r" b="b"/>
              <a:pathLst>
                <a:path w="1236345" h="401955">
                  <a:moveTo>
                    <a:pt x="1235972" y="401796"/>
                  </a:moveTo>
                  <a:lnTo>
                    <a:pt x="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2073748" y="3152308"/>
              <a:ext cx="1623060" cy="25400"/>
            </a:xfrm>
            <a:custGeom>
              <a:avLst/>
              <a:gdLst/>
              <a:ahLst/>
              <a:cxnLst/>
              <a:rect l="l" t="t" r="r" b="b"/>
              <a:pathLst>
                <a:path w="1623060" h="25400">
                  <a:moveTo>
                    <a:pt x="1622617" y="24804"/>
                  </a:moveTo>
                  <a:lnTo>
                    <a:pt x="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1931323" y="3252262"/>
              <a:ext cx="1294130" cy="394970"/>
            </a:xfrm>
            <a:custGeom>
              <a:avLst/>
              <a:gdLst/>
              <a:ahLst/>
              <a:cxnLst/>
              <a:rect l="l" t="t" r="r" b="b"/>
              <a:pathLst>
                <a:path w="1294130" h="394970">
                  <a:moveTo>
                    <a:pt x="1294000" y="394940"/>
                  </a:moveTo>
                  <a:lnTo>
                    <a:pt x="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2" name="object 102"/>
          <p:cNvGrpSpPr/>
          <p:nvPr/>
        </p:nvGrpSpPr>
        <p:grpSpPr>
          <a:xfrm>
            <a:off x="5940060" y="2246309"/>
            <a:ext cx="2067560" cy="343535"/>
            <a:chOff x="5940060" y="2246307"/>
            <a:chExt cx="2067560" cy="343535"/>
          </a:xfrm>
        </p:grpSpPr>
        <p:sp>
          <p:nvSpPr>
            <p:cNvPr id="103" name="object 103"/>
            <p:cNvSpPr/>
            <p:nvPr/>
          </p:nvSpPr>
          <p:spPr>
            <a:xfrm>
              <a:off x="5949585" y="2272554"/>
              <a:ext cx="762000" cy="304800"/>
            </a:xfrm>
            <a:custGeom>
              <a:avLst/>
              <a:gdLst/>
              <a:ahLst/>
              <a:cxnLst/>
              <a:rect l="l" t="t" r="r" b="b"/>
              <a:pathLst>
                <a:path w="762000" h="304800">
                  <a:moveTo>
                    <a:pt x="380856" y="0"/>
                  </a:moveTo>
                  <a:lnTo>
                    <a:pt x="312397" y="2454"/>
                  </a:lnTo>
                  <a:lnTo>
                    <a:pt x="247963" y="9531"/>
                  </a:lnTo>
                  <a:lnTo>
                    <a:pt x="188630" y="20800"/>
                  </a:lnTo>
                  <a:lnTo>
                    <a:pt x="135475" y="35831"/>
                  </a:lnTo>
                  <a:lnTo>
                    <a:pt x="89572" y="54193"/>
                  </a:lnTo>
                  <a:lnTo>
                    <a:pt x="51998" y="75457"/>
                  </a:lnTo>
                  <a:lnTo>
                    <a:pt x="6136" y="124966"/>
                  </a:lnTo>
                  <a:lnTo>
                    <a:pt x="0" y="152351"/>
                  </a:lnTo>
                  <a:lnTo>
                    <a:pt x="6136" y="179737"/>
                  </a:lnTo>
                  <a:lnTo>
                    <a:pt x="51998" y="229246"/>
                  </a:lnTo>
                  <a:lnTo>
                    <a:pt x="89572" y="250509"/>
                  </a:lnTo>
                  <a:lnTo>
                    <a:pt x="135475" y="268871"/>
                  </a:lnTo>
                  <a:lnTo>
                    <a:pt x="188630" y="283902"/>
                  </a:lnTo>
                  <a:lnTo>
                    <a:pt x="247963" y="295170"/>
                  </a:lnTo>
                  <a:lnTo>
                    <a:pt x="312397" y="302247"/>
                  </a:lnTo>
                  <a:lnTo>
                    <a:pt x="380856" y="304702"/>
                  </a:lnTo>
                  <a:lnTo>
                    <a:pt x="449315" y="302247"/>
                  </a:lnTo>
                  <a:lnTo>
                    <a:pt x="513749" y="295170"/>
                  </a:lnTo>
                  <a:lnTo>
                    <a:pt x="573082" y="283902"/>
                  </a:lnTo>
                  <a:lnTo>
                    <a:pt x="626237" y="268871"/>
                  </a:lnTo>
                  <a:lnTo>
                    <a:pt x="672140" y="250509"/>
                  </a:lnTo>
                  <a:lnTo>
                    <a:pt x="709714" y="229246"/>
                  </a:lnTo>
                  <a:lnTo>
                    <a:pt x="755576" y="179737"/>
                  </a:lnTo>
                  <a:lnTo>
                    <a:pt x="761712" y="152351"/>
                  </a:lnTo>
                  <a:lnTo>
                    <a:pt x="755576" y="124966"/>
                  </a:lnTo>
                  <a:lnTo>
                    <a:pt x="709714" y="75457"/>
                  </a:lnTo>
                  <a:lnTo>
                    <a:pt x="672140" y="54193"/>
                  </a:lnTo>
                  <a:lnTo>
                    <a:pt x="626237" y="35831"/>
                  </a:lnTo>
                  <a:lnTo>
                    <a:pt x="573082" y="20800"/>
                  </a:lnTo>
                  <a:lnTo>
                    <a:pt x="513749" y="9531"/>
                  </a:lnTo>
                  <a:lnTo>
                    <a:pt x="449315" y="2454"/>
                  </a:lnTo>
                  <a:lnTo>
                    <a:pt x="380856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5949585" y="2272554"/>
              <a:ext cx="762000" cy="304800"/>
            </a:xfrm>
            <a:custGeom>
              <a:avLst/>
              <a:gdLst/>
              <a:ahLst/>
              <a:cxnLst/>
              <a:rect l="l" t="t" r="r" b="b"/>
              <a:pathLst>
                <a:path w="762000" h="304800">
                  <a:moveTo>
                    <a:pt x="0" y="152351"/>
                  </a:moveTo>
                  <a:lnTo>
                    <a:pt x="23827" y="99190"/>
                  </a:lnTo>
                  <a:lnTo>
                    <a:pt x="89572" y="54193"/>
                  </a:lnTo>
                  <a:lnTo>
                    <a:pt x="135475" y="35831"/>
                  </a:lnTo>
                  <a:lnTo>
                    <a:pt x="188631" y="20800"/>
                  </a:lnTo>
                  <a:lnTo>
                    <a:pt x="247963" y="9531"/>
                  </a:lnTo>
                  <a:lnTo>
                    <a:pt x="312397" y="2454"/>
                  </a:lnTo>
                  <a:lnTo>
                    <a:pt x="380857" y="0"/>
                  </a:lnTo>
                  <a:lnTo>
                    <a:pt x="449316" y="2454"/>
                  </a:lnTo>
                  <a:lnTo>
                    <a:pt x="513750" y="9531"/>
                  </a:lnTo>
                  <a:lnTo>
                    <a:pt x="573082" y="20800"/>
                  </a:lnTo>
                  <a:lnTo>
                    <a:pt x="626238" y="35831"/>
                  </a:lnTo>
                  <a:lnTo>
                    <a:pt x="672141" y="54193"/>
                  </a:lnTo>
                  <a:lnTo>
                    <a:pt x="709715" y="75456"/>
                  </a:lnTo>
                  <a:lnTo>
                    <a:pt x="755577" y="124965"/>
                  </a:lnTo>
                  <a:lnTo>
                    <a:pt x="761714" y="152351"/>
                  </a:lnTo>
                  <a:lnTo>
                    <a:pt x="755577" y="179736"/>
                  </a:lnTo>
                  <a:lnTo>
                    <a:pt x="709715" y="229245"/>
                  </a:lnTo>
                  <a:lnTo>
                    <a:pt x="672141" y="250508"/>
                  </a:lnTo>
                  <a:lnTo>
                    <a:pt x="626238" y="268870"/>
                  </a:lnTo>
                  <a:lnTo>
                    <a:pt x="573082" y="283901"/>
                  </a:lnTo>
                  <a:lnTo>
                    <a:pt x="513750" y="295170"/>
                  </a:lnTo>
                  <a:lnTo>
                    <a:pt x="449316" y="302247"/>
                  </a:lnTo>
                  <a:lnTo>
                    <a:pt x="380857" y="304702"/>
                  </a:lnTo>
                  <a:lnTo>
                    <a:pt x="312397" y="302247"/>
                  </a:lnTo>
                  <a:lnTo>
                    <a:pt x="247963" y="295170"/>
                  </a:lnTo>
                  <a:lnTo>
                    <a:pt x="188631" y="283901"/>
                  </a:lnTo>
                  <a:lnTo>
                    <a:pt x="135475" y="268870"/>
                  </a:lnTo>
                  <a:lnTo>
                    <a:pt x="89572" y="250508"/>
                  </a:lnTo>
                  <a:lnTo>
                    <a:pt x="51998" y="229245"/>
                  </a:lnTo>
                  <a:lnTo>
                    <a:pt x="6136" y="179736"/>
                  </a:lnTo>
                  <a:lnTo>
                    <a:pt x="0" y="152351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7105228" y="2255832"/>
              <a:ext cx="892810" cy="324485"/>
            </a:xfrm>
            <a:custGeom>
              <a:avLst/>
              <a:gdLst/>
              <a:ahLst/>
              <a:cxnLst/>
              <a:rect l="l" t="t" r="r" b="b"/>
              <a:pathLst>
                <a:path w="892809" h="324485">
                  <a:moveTo>
                    <a:pt x="446201" y="0"/>
                  </a:moveTo>
                  <a:lnTo>
                    <a:pt x="380265" y="1758"/>
                  </a:lnTo>
                  <a:lnTo>
                    <a:pt x="317332" y="6866"/>
                  </a:lnTo>
                  <a:lnTo>
                    <a:pt x="258094" y="15073"/>
                  </a:lnTo>
                  <a:lnTo>
                    <a:pt x="203240" y="26128"/>
                  </a:lnTo>
                  <a:lnTo>
                    <a:pt x="153460" y="39780"/>
                  </a:lnTo>
                  <a:lnTo>
                    <a:pt x="109445" y="55778"/>
                  </a:lnTo>
                  <a:lnTo>
                    <a:pt x="71885" y="73871"/>
                  </a:lnTo>
                  <a:lnTo>
                    <a:pt x="18891" y="115339"/>
                  </a:lnTo>
                  <a:lnTo>
                    <a:pt x="0" y="162179"/>
                  </a:lnTo>
                  <a:lnTo>
                    <a:pt x="4837" y="186144"/>
                  </a:lnTo>
                  <a:lnTo>
                    <a:pt x="41471" y="230549"/>
                  </a:lnTo>
                  <a:lnTo>
                    <a:pt x="109445" y="268580"/>
                  </a:lnTo>
                  <a:lnTo>
                    <a:pt x="153460" y="284578"/>
                  </a:lnTo>
                  <a:lnTo>
                    <a:pt x="203240" y="298230"/>
                  </a:lnTo>
                  <a:lnTo>
                    <a:pt x="258094" y="309284"/>
                  </a:lnTo>
                  <a:lnTo>
                    <a:pt x="317332" y="317491"/>
                  </a:lnTo>
                  <a:lnTo>
                    <a:pt x="380265" y="322599"/>
                  </a:lnTo>
                  <a:lnTo>
                    <a:pt x="446201" y="324358"/>
                  </a:lnTo>
                  <a:lnTo>
                    <a:pt x="512138" y="322599"/>
                  </a:lnTo>
                  <a:lnTo>
                    <a:pt x="575070" y="317491"/>
                  </a:lnTo>
                  <a:lnTo>
                    <a:pt x="634309" y="309284"/>
                  </a:lnTo>
                  <a:lnTo>
                    <a:pt x="689163" y="298230"/>
                  </a:lnTo>
                  <a:lnTo>
                    <a:pt x="738943" y="284578"/>
                  </a:lnTo>
                  <a:lnTo>
                    <a:pt x="782957" y="268580"/>
                  </a:lnTo>
                  <a:lnTo>
                    <a:pt x="820517" y="250487"/>
                  </a:lnTo>
                  <a:lnTo>
                    <a:pt x="873511" y="209018"/>
                  </a:lnTo>
                  <a:lnTo>
                    <a:pt x="892403" y="162179"/>
                  </a:lnTo>
                  <a:lnTo>
                    <a:pt x="887565" y="138213"/>
                  </a:lnTo>
                  <a:lnTo>
                    <a:pt x="850932" y="93808"/>
                  </a:lnTo>
                  <a:lnTo>
                    <a:pt x="782957" y="55778"/>
                  </a:lnTo>
                  <a:lnTo>
                    <a:pt x="738943" y="39780"/>
                  </a:lnTo>
                  <a:lnTo>
                    <a:pt x="689163" y="26128"/>
                  </a:lnTo>
                  <a:lnTo>
                    <a:pt x="634309" y="15073"/>
                  </a:lnTo>
                  <a:lnTo>
                    <a:pt x="575070" y="6866"/>
                  </a:lnTo>
                  <a:lnTo>
                    <a:pt x="512138" y="1758"/>
                  </a:lnTo>
                  <a:lnTo>
                    <a:pt x="446201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7105228" y="2255832"/>
              <a:ext cx="892810" cy="324485"/>
            </a:xfrm>
            <a:custGeom>
              <a:avLst/>
              <a:gdLst/>
              <a:ahLst/>
              <a:cxnLst/>
              <a:rect l="l" t="t" r="r" b="b"/>
              <a:pathLst>
                <a:path w="892809" h="324485">
                  <a:moveTo>
                    <a:pt x="0" y="162179"/>
                  </a:moveTo>
                  <a:lnTo>
                    <a:pt x="18891" y="115339"/>
                  </a:lnTo>
                  <a:lnTo>
                    <a:pt x="71885" y="73870"/>
                  </a:lnTo>
                  <a:lnTo>
                    <a:pt x="109445" y="55777"/>
                  </a:lnTo>
                  <a:lnTo>
                    <a:pt x="153460" y="39779"/>
                  </a:lnTo>
                  <a:lnTo>
                    <a:pt x="203240" y="26128"/>
                  </a:lnTo>
                  <a:lnTo>
                    <a:pt x="258094" y="15073"/>
                  </a:lnTo>
                  <a:lnTo>
                    <a:pt x="317332" y="6866"/>
                  </a:lnTo>
                  <a:lnTo>
                    <a:pt x="380265" y="1758"/>
                  </a:lnTo>
                  <a:lnTo>
                    <a:pt x="446202" y="0"/>
                  </a:lnTo>
                  <a:lnTo>
                    <a:pt x="512138" y="1758"/>
                  </a:lnTo>
                  <a:lnTo>
                    <a:pt x="575071" y="6866"/>
                  </a:lnTo>
                  <a:lnTo>
                    <a:pt x="634309" y="15073"/>
                  </a:lnTo>
                  <a:lnTo>
                    <a:pt x="689163" y="26128"/>
                  </a:lnTo>
                  <a:lnTo>
                    <a:pt x="738943" y="39779"/>
                  </a:lnTo>
                  <a:lnTo>
                    <a:pt x="782958" y="55777"/>
                  </a:lnTo>
                  <a:lnTo>
                    <a:pt x="820518" y="73870"/>
                  </a:lnTo>
                  <a:lnTo>
                    <a:pt x="873512" y="115339"/>
                  </a:lnTo>
                  <a:lnTo>
                    <a:pt x="892404" y="162179"/>
                  </a:lnTo>
                  <a:lnTo>
                    <a:pt x="887566" y="186144"/>
                  </a:lnTo>
                  <a:lnTo>
                    <a:pt x="850932" y="230549"/>
                  </a:lnTo>
                  <a:lnTo>
                    <a:pt x="782958" y="268580"/>
                  </a:lnTo>
                  <a:lnTo>
                    <a:pt x="738943" y="284578"/>
                  </a:lnTo>
                  <a:lnTo>
                    <a:pt x="689163" y="298229"/>
                  </a:lnTo>
                  <a:lnTo>
                    <a:pt x="634309" y="309284"/>
                  </a:lnTo>
                  <a:lnTo>
                    <a:pt x="575071" y="317491"/>
                  </a:lnTo>
                  <a:lnTo>
                    <a:pt x="512138" y="322599"/>
                  </a:lnTo>
                  <a:lnTo>
                    <a:pt x="446202" y="324358"/>
                  </a:lnTo>
                  <a:lnTo>
                    <a:pt x="380265" y="322599"/>
                  </a:lnTo>
                  <a:lnTo>
                    <a:pt x="317332" y="317491"/>
                  </a:lnTo>
                  <a:lnTo>
                    <a:pt x="258094" y="309284"/>
                  </a:lnTo>
                  <a:lnTo>
                    <a:pt x="203240" y="298229"/>
                  </a:lnTo>
                  <a:lnTo>
                    <a:pt x="153460" y="284578"/>
                  </a:lnTo>
                  <a:lnTo>
                    <a:pt x="109445" y="268580"/>
                  </a:lnTo>
                  <a:lnTo>
                    <a:pt x="71885" y="250487"/>
                  </a:lnTo>
                  <a:lnTo>
                    <a:pt x="18891" y="209018"/>
                  </a:lnTo>
                  <a:lnTo>
                    <a:pt x="0" y="162179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7" name="object 107"/>
          <p:cNvSpPr txBox="1"/>
          <p:nvPr/>
        </p:nvSpPr>
        <p:spPr>
          <a:xfrm>
            <a:off x="6170104" y="2322067"/>
            <a:ext cx="158496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1191260" algn="l"/>
              </a:tabLst>
            </a:pPr>
            <a:r>
              <a:rPr sz="1200" spc="-5" dirty="0">
                <a:solidFill>
                  <a:srgbClr val="0000FF"/>
                </a:solidFill>
                <a:latin typeface="Arial"/>
                <a:cs typeface="Arial"/>
              </a:rPr>
              <a:t>3</a:t>
            </a:r>
            <a:r>
              <a:rPr sz="1200" dirty="0">
                <a:latin typeface="Arial"/>
                <a:cs typeface="Arial"/>
              </a:rPr>
              <a:t>,</a:t>
            </a:r>
            <a:r>
              <a:rPr sz="1200" spc="-5" dirty="0">
                <a:solidFill>
                  <a:srgbClr val="3792AA"/>
                </a:solidFill>
                <a:latin typeface="Arial"/>
                <a:cs typeface="Arial"/>
              </a:rPr>
              <a:t>4</a:t>
            </a:r>
            <a:r>
              <a:rPr sz="1200" dirty="0">
                <a:solidFill>
                  <a:srgbClr val="008000"/>
                </a:solidFill>
                <a:latin typeface="Arial"/>
                <a:cs typeface="Arial"/>
              </a:rPr>
              <a:t>5	</a:t>
            </a:r>
            <a:r>
              <a:rPr spc="-7" baseline="2314" dirty="0">
                <a:solidFill>
                  <a:srgbClr val="3792AA"/>
                </a:solidFill>
                <a:latin typeface="Arial"/>
                <a:cs typeface="Arial"/>
              </a:rPr>
              <a:t>4</a:t>
            </a:r>
            <a:r>
              <a:rPr baseline="2314" dirty="0">
                <a:latin typeface="Arial"/>
                <a:cs typeface="Arial"/>
              </a:rPr>
              <a:t>,</a:t>
            </a:r>
            <a:r>
              <a:rPr spc="-7" baseline="2314" dirty="0">
                <a:solidFill>
                  <a:srgbClr val="0000FF"/>
                </a:solidFill>
                <a:latin typeface="Arial"/>
                <a:cs typeface="Arial"/>
              </a:rPr>
              <a:t>3</a:t>
            </a:r>
            <a:r>
              <a:rPr spc="-7" baseline="2314" dirty="0">
                <a:solidFill>
                  <a:srgbClr val="3792AA"/>
                </a:solidFill>
                <a:latin typeface="Arial"/>
                <a:cs typeface="Arial"/>
              </a:rPr>
              <a:t>4</a:t>
            </a:r>
            <a:r>
              <a:rPr baseline="2314" dirty="0">
                <a:solidFill>
                  <a:srgbClr val="008000"/>
                </a:solidFill>
                <a:latin typeface="Arial"/>
                <a:cs typeface="Arial"/>
              </a:rPr>
              <a:t>5</a:t>
            </a:r>
            <a:endParaRPr baseline="2314">
              <a:latin typeface="Arial"/>
              <a:cs typeface="Arial"/>
            </a:endParaRPr>
          </a:p>
        </p:txBody>
      </p:sp>
      <p:grpSp>
        <p:nvGrpSpPr>
          <p:cNvPr id="108" name="object 108"/>
          <p:cNvGrpSpPr/>
          <p:nvPr/>
        </p:nvGrpSpPr>
        <p:grpSpPr>
          <a:xfrm>
            <a:off x="5308816" y="2923497"/>
            <a:ext cx="1015365" cy="329565"/>
            <a:chOff x="5308814" y="2923495"/>
            <a:chExt cx="1015365" cy="329565"/>
          </a:xfrm>
        </p:grpSpPr>
        <p:sp>
          <p:nvSpPr>
            <p:cNvPr id="109" name="object 109"/>
            <p:cNvSpPr/>
            <p:nvPr/>
          </p:nvSpPr>
          <p:spPr>
            <a:xfrm>
              <a:off x="5318339" y="2933020"/>
              <a:ext cx="996315" cy="310515"/>
            </a:xfrm>
            <a:custGeom>
              <a:avLst/>
              <a:gdLst/>
              <a:ahLst/>
              <a:cxnLst/>
              <a:rect l="l" t="t" r="r" b="b"/>
              <a:pathLst>
                <a:path w="996314" h="310514">
                  <a:moveTo>
                    <a:pt x="498050" y="0"/>
                  </a:moveTo>
                  <a:lnTo>
                    <a:pt x="430468" y="1415"/>
                  </a:lnTo>
                  <a:lnTo>
                    <a:pt x="365649" y="5539"/>
                  </a:lnTo>
                  <a:lnTo>
                    <a:pt x="304187" y="12186"/>
                  </a:lnTo>
                  <a:lnTo>
                    <a:pt x="246675" y="21171"/>
                  </a:lnTo>
                  <a:lnTo>
                    <a:pt x="193706" y="32310"/>
                  </a:lnTo>
                  <a:lnTo>
                    <a:pt x="145875" y="45418"/>
                  </a:lnTo>
                  <a:lnTo>
                    <a:pt x="103775" y="60311"/>
                  </a:lnTo>
                  <a:lnTo>
                    <a:pt x="67998" y="76803"/>
                  </a:lnTo>
                  <a:lnTo>
                    <a:pt x="17790" y="113845"/>
                  </a:lnTo>
                  <a:lnTo>
                    <a:pt x="0" y="155069"/>
                  </a:lnTo>
                  <a:lnTo>
                    <a:pt x="4546" y="176111"/>
                  </a:lnTo>
                  <a:lnTo>
                    <a:pt x="39139" y="215430"/>
                  </a:lnTo>
                  <a:lnTo>
                    <a:pt x="103775" y="249828"/>
                  </a:lnTo>
                  <a:lnTo>
                    <a:pt x="145875" y="264721"/>
                  </a:lnTo>
                  <a:lnTo>
                    <a:pt x="193706" y="277829"/>
                  </a:lnTo>
                  <a:lnTo>
                    <a:pt x="246675" y="288968"/>
                  </a:lnTo>
                  <a:lnTo>
                    <a:pt x="304187" y="297954"/>
                  </a:lnTo>
                  <a:lnTo>
                    <a:pt x="365649" y="304601"/>
                  </a:lnTo>
                  <a:lnTo>
                    <a:pt x="430468" y="308724"/>
                  </a:lnTo>
                  <a:lnTo>
                    <a:pt x="498050" y="310140"/>
                  </a:lnTo>
                  <a:lnTo>
                    <a:pt x="565633" y="308724"/>
                  </a:lnTo>
                  <a:lnTo>
                    <a:pt x="630452" y="304601"/>
                  </a:lnTo>
                  <a:lnTo>
                    <a:pt x="691915" y="297954"/>
                  </a:lnTo>
                  <a:lnTo>
                    <a:pt x="749426" y="288968"/>
                  </a:lnTo>
                  <a:lnTo>
                    <a:pt x="802395" y="277829"/>
                  </a:lnTo>
                  <a:lnTo>
                    <a:pt x="850226" y="264721"/>
                  </a:lnTo>
                  <a:lnTo>
                    <a:pt x="892326" y="249828"/>
                  </a:lnTo>
                  <a:lnTo>
                    <a:pt x="928103" y="233336"/>
                  </a:lnTo>
                  <a:lnTo>
                    <a:pt x="978310" y="196293"/>
                  </a:lnTo>
                  <a:lnTo>
                    <a:pt x="996101" y="155069"/>
                  </a:lnTo>
                  <a:lnTo>
                    <a:pt x="991555" y="134027"/>
                  </a:lnTo>
                  <a:lnTo>
                    <a:pt x="956962" y="94709"/>
                  </a:lnTo>
                  <a:lnTo>
                    <a:pt x="892326" y="60311"/>
                  </a:lnTo>
                  <a:lnTo>
                    <a:pt x="850226" y="45418"/>
                  </a:lnTo>
                  <a:lnTo>
                    <a:pt x="802395" y="32310"/>
                  </a:lnTo>
                  <a:lnTo>
                    <a:pt x="749426" y="21171"/>
                  </a:lnTo>
                  <a:lnTo>
                    <a:pt x="691915" y="12186"/>
                  </a:lnTo>
                  <a:lnTo>
                    <a:pt x="630452" y="5539"/>
                  </a:lnTo>
                  <a:lnTo>
                    <a:pt x="565633" y="1415"/>
                  </a:lnTo>
                  <a:lnTo>
                    <a:pt x="49805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5318339" y="2933020"/>
              <a:ext cx="996315" cy="310515"/>
            </a:xfrm>
            <a:custGeom>
              <a:avLst/>
              <a:gdLst/>
              <a:ahLst/>
              <a:cxnLst/>
              <a:rect l="l" t="t" r="r" b="b"/>
              <a:pathLst>
                <a:path w="996314" h="310514">
                  <a:moveTo>
                    <a:pt x="0" y="155070"/>
                  </a:moveTo>
                  <a:lnTo>
                    <a:pt x="17790" y="113846"/>
                  </a:lnTo>
                  <a:lnTo>
                    <a:pt x="67998" y="76803"/>
                  </a:lnTo>
                  <a:lnTo>
                    <a:pt x="103775" y="60311"/>
                  </a:lnTo>
                  <a:lnTo>
                    <a:pt x="145875" y="45419"/>
                  </a:lnTo>
                  <a:lnTo>
                    <a:pt x="193706" y="32310"/>
                  </a:lnTo>
                  <a:lnTo>
                    <a:pt x="246675" y="21171"/>
                  </a:lnTo>
                  <a:lnTo>
                    <a:pt x="304187" y="12186"/>
                  </a:lnTo>
                  <a:lnTo>
                    <a:pt x="365649" y="5539"/>
                  </a:lnTo>
                  <a:lnTo>
                    <a:pt x="430468" y="1415"/>
                  </a:lnTo>
                  <a:lnTo>
                    <a:pt x="498051" y="0"/>
                  </a:lnTo>
                  <a:lnTo>
                    <a:pt x="565633" y="1415"/>
                  </a:lnTo>
                  <a:lnTo>
                    <a:pt x="630452" y="5539"/>
                  </a:lnTo>
                  <a:lnTo>
                    <a:pt x="691914" y="12186"/>
                  </a:lnTo>
                  <a:lnTo>
                    <a:pt x="749426" y="21171"/>
                  </a:lnTo>
                  <a:lnTo>
                    <a:pt x="802395" y="32310"/>
                  </a:lnTo>
                  <a:lnTo>
                    <a:pt x="850226" y="45419"/>
                  </a:lnTo>
                  <a:lnTo>
                    <a:pt x="892326" y="60311"/>
                  </a:lnTo>
                  <a:lnTo>
                    <a:pt x="928103" y="76803"/>
                  </a:lnTo>
                  <a:lnTo>
                    <a:pt x="978311" y="113846"/>
                  </a:lnTo>
                  <a:lnTo>
                    <a:pt x="996102" y="155070"/>
                  </a:lnTo>
                  <a:lnTo>
                    <a:pt x="991555" y="176112"/>
                  </a:lnTo>
                  <a:lnTo>
                    <a:pt x="956962" y="215430"/>
                  </a:lnTo>
                  <a:lnTo>
                    <a:pt x="892326" y="249829"/>
                  </a:lnTo>
                  <a:lnTo>
                    <a:pt x="850226" y="264721"/>
                  </a:lnTo>
                  <a:lnTo>
                    <a:pt x="802395" y="277830"/>
                  </a:lnTo>
                  <a:lnTo>
                    <a:pt x="749426" y="288969"/>
                  </a:lnTo>
                  <a:lnTo>
                    <a:pt x="691914" y="297954"/>
                  </a:lnTo>
                  <a:lnTo>
                    <a:pt x="630452" y="304601"/>
                  </a:lnTo>
                  <a:lnTo>
                    <a:pt x="565633" y="308725"/>
                  </a:lnTo>
                  <a:lnTo>
                    <a:pt x="498051" y="310141"/>
                  </a:lnTo>
                  <a:lnTo>
                    <a:pt x="430468" y="308725"/>
                  </a:lnTo>
                  <a:lnTo>
                    <a:pt x="365649" y="304601"/>
                  </a:lnTo>
                  <a:lnTo>
                    <a:pt x="304187" y="297954"/>
                  </a:lnTo>
                  <a:lnTo>
                    <a:pt x="246675" y="288969"/>
                  </a:lnTo>
                  <a:lnTo>
                    <a:pt x="193706" y="277830"/>
                  </a:lnTo>
                  <a:lnTo>
                    <a:pt x="145875" y="264721"/>
                  </a:lnTo>
                  <a:lnTo>
                    <a:pt x="103775" y="249829"/>
                  </a:lnTo>
                  <a:lnTo>
                    <a:pt x="67998" y="233337"/>
                  </a:lnTo>
                  <a:lnTo>
                    <a:pt x="17790" y="196294"/>
                  </a:lnTo>
                  <a:lnTo>
                    <a:pt x="0" y="15507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1" name="object 111"/>
          <p:cNvSpPr txBox="1"/>
          <p:nvPr/>
        </p:nvSpPr>
        <p:spPr>
          <a:xfrm>
            <a:off x="5571915" y="2983484"/>
            <a:ext cx="48895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5" dirty="0">
                <a:solidFill>
                  <a:srgbClr val="008000"/>
                </a:solidFill>
                <a:latin typeface="Arial"/>
                <a:cs typeface="Arial"/>
              </a:rPr>
              <a:t>5</a:t>
            </a:r>
            <a:r>
              <a:rPr sz="1200" dirty="0">
                <a:latin typeface="Arial"/>
                <a:cs typeface="Arial"/>
              </a:rPr>
              <a:t>,</a:t>
            </a:r>
            <a:r>
              <a:rPr sz="1200" spc="-5" dirty="0">
                <a:solidFill>
                  <a:srgbClr val="C00000"/>
                </a:solidFill>
                <a:latin typeface="Arial"/>
                <a:cs typeface="Arial"/>
              </a:rPr>
              <a:t>2</a:t>
            </a:r>
            <a:r>
              <a:rPr sz="1200" spc="-5" dirty="0">
                <a:solidFill>
                  <a:srgbClr val="0000FF"/>
                </a:solidFill>
                <a:latin typeface="Arial"/>
                <a:cs typeface="Arial"/>
              </a:rPr>
              <a:t>3</a:t>
            </a:r>
            <a:r>
              <a:rPr sz="1200" spc="-5" dirty="0">
                <a:solidFill>
                  <a:srgbClr val="3792AA"/>
                </a:solidFill>
                <a:latin typeface="Arial"/>
                <a:cs typeface="Arial"/>
              </a:rPr>
              <a:t>44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112" name="object 112"/>
          <p:cNvGrpSpPr/>
          <p:nvPr/>
        </p:nvGrpSpPr>
        <p:grpSpPr>
          <a:xfrm>
            <a:off x="6261968" y="3613639"/>
            <a:ext cx="1485900" cy="329565"/>
            <a:chOff x="6261968" y="3613637"/>
            <a:chExt cx="1485900" cy="329565"/>
          </a:xfrm>
        </p:grpSpPr>
        <p:sp>
          <p:nvSpPr>
            <p:cNvPr id="113" name="object 113"/>
            <p:cNvSpPr/>
            <p:nvPr/>
          </p:nvSpPr>
          <p:spPr>
            <a:xfrm>
              <a:off x="6271493" y="3623162"/>
              <a:ext cx="609600" cy="310515"/>
            </a:xfrm>
            <a:custGeom>
              <a:avLst/>
              <a:gdLst/>
              <a:ahLst/>
              <a:cxnLst/>
              <a:rect l="l" t="t" r="r" b="b"/>
              <a:pathLst>
                <a:path w="609600" h="310514">
                  <a:moveTo>
                    <a:pt x="304665" y="0"/>
                  </a:moveTo>
                  <a:lnTo>
                    <a:pt x="243264" y="3150"/>
                  </a:lnTo>
                  <a:lnTo>
                    <a:pt x="186075" y="12186"/>
                  </a:lnTo>
                  <a:lnTo>
                    <a:pt x="134323" y="26483"/>
                  </a:lnTo>
                  <a:lnTo>
                    <a:pt x="89234" y="45419"/>
                  </a:lnTo>
                  <a:lnTo>
                    <a:pt x="52031" y="68369"/>
                  </a:lnTo>
                  <a:lnTo>
                    <a:pt x="23942" y="94710"/>
                  </a:lnTo>
                  <a:lnTo>
                    <a:pt x="0" y="155070"/>
                  </a:lnTo>
                  <a:lnTo>
                    <a:pt x="6189" y="186322"/>
                  </a:lnTo>
                  <a:lnTo>
                    <a:pt x="52031" y="241772"/>
                  </a:lnTo>
                  <a:lnTo>
                    <a:pt x="89234" y="264722"/>
                  </a:lnTo>
                  <a:lnTo>
                    <a:pt x="134323" y="283657"/>
                  </a:lnTo>
                  <a:lnTo>
                    <a:pt x="186075" y="297955"/>
                  </a:lnTo>
                  <a:lnTo>
                    <a:pt x="243264" y="306991"/>
                  </a:lnTo>
                  <a:lnTo>
                    <a:pt x="304665" y="310141"/>
                  </a:lnTo>
                  <a:lnTo>
                    <a:pt x="366065" y="306991"/>
                  </a:lnTo>
                  <a:lnTo>
                    <a:pt x="423254" y="297955"/>
                  </a:lnTo>
                  <a:lnTo>
                    <a:pt x="475005" y="283657"/>
                  </a:lnTo>
                  <a:lnTo>
                    <a:pt x="520095" y="264722"/>
                  </a:lnTo>
                  <a:lnTo>
                    <a:pt x="557297" y="241772"/>
                  </a:lnTo>
                  <a:lnTo>
                    <a:pt x="585387" y="215431"/>
                  </a:lnTo>
                  <a:lnTo>
                    <a:pt x="609329" y="155070"/>
                  </a:lnTo>
                  <a:lnTo>
                    <a:pt x="603139" y="123818"/>
                  </a:lnTo>
                  <a:lnTo>
                    <a:pt x="557297" y="68369"/>
                  </a:lnTo>
                  <a:lnTo>
                    <a:pt x="520095" y="45419"/>
                  </a:lnTo>
                  <a:lnTo>
                    <a:pt x="475005" y="26483"/>
                  </a:lnTo>
                  <a:lnTo>
                    <a:pt x="423254" y="12186"/>
                  </a:lnTo>
                  <a:lnTo>
                    <a:pt x="366065" y="3150"/>
                  </a:lnTo>
                  <a:lnTo>
                    <a:pt x="304665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6271493" y="3623162"/>
              <a:ext cx="609600" cy="310515"/>
            </a:xfrm>
            <a:custGeom>
              <a:avLst/>
              <a:gdLst/>
              <a:ahLst/>
              <a:cxnLst/>
              <a:rect l="l" t="t" r="r" b="b"/>
              <a:pathLst>
                <a:path w="609600" h="310514">
                  <a:moveTo>
                    <a:pt x="0" y="155070"/>
                  </a:moveTo>
                  <a:lnTo>
                    <a:pt x="23942" y="94710"/>
                  </a:lnTo>
                  <a:lnTo>
                    <a:pt x="52032" y="68369"/>
                  </a:lnTo>
                  <a:lnTo>
                    <a:pt x="89234" y="45419"/>
                  </a:lnTo>
                  <a:lnTo>
                    <a:pt x="134323" y="26483"/>
                  </a:lnTo>
                  <a:lnTo>
                    <a:pt x="186075" y="12186"/>
                  </a:lnTo>
                  <a:lnTo>
                    <a:pt x="243264" y="3150"/>
                  </a:lnTo>
                  <a:lnTo>
                    <a:pt x="304665" y="0"/>
                  </a:lnTo>
                  <a:lnTo>
                    <a:pt x="366065" y="3150"/>
                  </a:lnTo>
                  <a:lnTo>
                    <a:pt x="423254" y="12186"/>
                  </a:lnTo>
                  <a:lnTo>
                    <a:pt x="475006" y="26483"/>
                  </a:lnTo>
                  <a:lnTo>
                    <a:pt x="520095" y="45419"/>
                  </a:lnTo>
                  <a:lnTo>
                    <a:pt x="557298" y="68369"/>
                  </a:lnTo>
                  <a:lnTo>
                    <a:pt x="585387" y="94710"/>
                  </a:lnTo>
                  <a:lnTo>
                    <a:pt x="609330" y="155070"/>
                  </a:lnTo>
                  <a:lnTo>
                    <a:pt x="603140" y="186322"/>
                  </a:lnTo>
                  <a:lnTo>
                    <a:pt x="557298" y="241771"/>
                  </a:lnTo>
                  <a:lnTo>
                    <a:pt x="520095" y="264721"/>
                  </a:lnTo>
                  <a:lnTo>
                    <a:pt x="475006" y="283657"/>
                  </a:lnTo>
                  <a:lnTo>
                    <a:pt x="423254" y="297954"/>
                  </a:lnTo>
                  <a:lnTo>
                    <a:pt x="366065" y="306990"/>
                  </a:lnTo>
                  <a:lnTo>
                    <a:pt x="304665" y="310141"/>
                  </a:lnTo>
                  <a:lnTo>
                    <a:pt x="243264" y="306990"/>
                  </a:lnTo>
                  <a:lnTo>
                    <a:pt x="186075" y="297954"/>
                  </a:lnTo>
                  <a:lnTo>
                    <a:pt x="134323" y="283657"/>
                  </a:lnTo>
                  <a:lnTo>
                    <a:pt x="89234" y="264721"/>
                  </a:lnTo>
                  <a:lnTo>
                    <a:pt x="52032" y="241771"/>
                  </a:lnTo>
                  <a:lnTo>
                    <a:pt x="23942" y="215430"/>
                  </a:lnTo>
                  <a:lnTo>
                    <a:pt x="0" y="15507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7128469" y="3623162"/>
              <a:ext cx="609600" cy="310515"/>
            </a:xfrm>
            <a:custGeom>
              <a:avLst/>
              <a:gdLst/>
              <a:ahLst/>
              <a:cxnLst/>
              <a:rect l="l" t="t" r="r" b="b"/>
              <a:pathLst>
                <a:path w="609600" h="310514">
                  <a:moveTo>
                    <a:pt x="304665" y="0"/>
                  </a:moveTo>
                  <a:lnTo>
                    <a:pt x="243264" y="3150"/>
                  </a:lnTo>
                  <a:lnTo>
                    <a:pt x="186075" y="12186"/>
                  </a:lnTo>
                  <a:lnTo>
                    <a:pt x="134323" y="26483"/>
                  </a:lnTo>
                  <a:lnTo>
                    <a:pt x="89234" y="45419"/>
                  </a:lnTo>
                  <a:lnTo>
                    <a:pt x="52031" y="68369"/>
                  </a:lnTo>
                  <a:lnTo>
                    <a:pt x="23942" y="94710"/>
                  </a:lnTo>
                  <a:lnTo>
                    <a:pt x="0" y="155070"/>
                  </a:lnTo>
                  <a:lnTo>
                    <a:pt x="6189" y="186322"/>
                  </a:lnTo>
                  <a:lnTo>
                    <a:pt x="52031" y="241772"/>
                  </a:lnTo>
                  <a:lnTo>
                    <a:pt x="89234" y="264722"/>
                  </a:lnTo>
                  <a:lnTo>
                    <a:pt x="134323" y="283657"/>
                  </a:lnTo>
                  <a:lnTo>
                    <a:pt x="186075" y="297955"/>
                  </a:lnTo>
                  <a:lnTo>
                    <a:pt x="243264" y="306991"/>
                  </a:lnTo>
                  <a:lnTo>
                    <a:pt x="304665" y="310141"/>
                  </a:lnTo>
                  <a:lnTo>
                    <a:pt x="366066" y="306991"/>
                  </a:lnTo>
                  <a:lnTo>
                    <a:pt x="423255" y="297955"/>
                  </a:lnTo>
                  <a:lnTo>
                    <a:pt x="475006" y="283657"/>
                  </a:lnTo>
                  <a:lnTo>
                    <a:pt x="520096" y="264722"/>
                  </a:lnTo>
                  <a:lnTo>
                    <a:pt x="557298" y="241772"/>
                  </a:lnTo>
                  <a:lnTo>
                    <a:pt x="585388" y="215431"/>
                  </a:lnTo>
                  <a:lnTo>
                    <a:pt x="609330" y="155070"/>
                  </a:lnTo>
                  <a:lnTo>
                    <a:pt x="603141" y="123818"/>
                  </a:lnTo>
                  <a:lnTo>
                    <a:pt x="557298" y="68369"/>
                  </a:lnTo>
                  <a:lnTo>
                    <a:pt x="520096" y="45419"/>
                  </a:lnTo>
                  <a:lnTo>
                    <a:pt x="475006" y="26483"/>
                  </a:lnTo>
                  <a:lnTo>
                    <a:pt x="423255" y="12186"/>
                  </a:lnTo>
                  <a:lnTo>
                    <a:pt x="366066" y="3150"/>
                  </a:lnTo>
                  <a:lnTo>
                    <a:pt x="304665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7128469" y="3623162"/>
              <a:ext cx="609600" cy="310515"/>
            </a:xfrm>
            <a:custGeom>
              <a:avLst/>
              <a:gdLst/>
              <a:ahLst/>
              <a:cxnLst/>
              <a:rect l="l" t="t" r="r" b="b"/>
              <a:pathLst>
                <a:path w="609600" h="310514">
                  <a:moveTo>
                    <a:pt x="0" y="155070"/>
                  </a:moveTo>
                  <a:lnTo>
                    <a:pt x="23942" y="94710"/>
                  </a:lnTo>
                  <a:lnTo>
                    <a:pt x="52032" y="68369"/>
                  </a:lnTo>
                  <a:lnTo>
                    <a:pt x="89234" y="45419"/>
                  </a:lnTo>
                  <a:lnTo>
                    <a:pt x="134324" y="26483"/>
                  </a:lnTo>
                  <a:lnTo>
                    <a:pt x="186075" y="12186"/>
                  </a:lnTo>
                  <a:lnTo>
                    <a:pt x="243264" y="3150"/>
                  </a:lnTo>
                  <a:lnTo>
                    <a:pt x="304665" y="0"/>
                  </a:lnTo>
                  <a:lnTo>
                    <a:pt x="366066" y="3150"/>
                  </a:lnTo>
                  <a:lnTo>
                    <a:pt x="423255" y="12186"/>
                  </a:lnTo>
                  <a:lnTo>
                    <a:pt x="475006" y="26483"/>
                  </a:lnTo>
                  <a:lnTo>
                    <a:pt x="520096" y="45419"/>
                  </a:lnTo>
                  <a:lnTo>
                    <a:pt x="557298" y="68369"/>
                  </a:lnTo>
                  <a:lnTo>
                    <a:pt x="585388" y="94710"/>
                  </a:lnTo>
                  <a:lnTo>
                    <a:pt x="609331" y="155070"/>
                  </a:lnTo>
                  <a:lnTo>
                    <a:pt x="603141" y="186322"/>
                  </a:lnTo>
                  <a:lnTo>
                    <a:pt x="557298" y="241771"/>
                  </a:lnTo>
                  <a:lnTo>
                    <a:pt x="520096" y="264721"/>
                  </a:lnTo>
                  <a:lnTo>
                    <a:pt x="475006" y="283657"/>
                  </a:lnTo>
                  <a:lnTo>
                    <a:pt x="423255" y="297954"/>
                  </a:lnTo>
                  <a:lnTo>
                    <a:pt x="366066" y="306990"/>
                  </a:lnTo>
                  <a:lnTo>
                    <a:pt x="304665" y="310141"/>
                  </a:lnTo>
                  <a:lnTo>
                    <a:pt x="243264" y="306990"/>
                  </a:lnTo>
                  <a:lnTo>
                    <a:pt x="186075" y="297954"/>
                  </a:lnTo>
                  <a:lnTo>
                    <a:pt x="134324" y="283657"/>
                  </a:lnTo>
                  <a:lnTo>
                    <a:pt x="89234" y="264721"/>
                  </a:lnTo>
                  <a:lnTo>
                    <a:pt x="52032" y="241771"/>
                  </a:lnTo>
                  <a:lnTo>
                    <a:pt x="23942" y="215430"/>
                  </a:lnTo>
                  <a:lnTo>
                    <a:pt x="0" y="15507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7" name="object 117"/>
          <p:cNvSpPr txBox="1"/>
          <p:nvPr/>
        </p:nvSpPr>
        <p:spPr>
          <a:xfrm>
            <a:off x="6457890" y="3675381"/>
            <a:ext cx="1300480" cy="771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869315" algn="l"/>
              </a:tabLst>
            </a:pPr>
            <a:r>
              <a:rPr sz="1200" spc="-5" dirty="0">
                <a:solidFill>
                  <a:srgbClr val="C00000"/>
                </a:solidFill>
                <a:latin typeface="Arial"/>
                <a:cs typeface="Arial"/>
              </a:rPr>
              <a:t>2</a:t>
            </a:r>
            <a:r>
              <a:rPr sz="1200" spc="-5" dirty="0">
                <a:latin typeface="Arial"/>
                <a:cs typeface="Arial"/>
              </a:rPr>
              <a:t>,</a:t>
            </a:r>
            <a:r>
              <a:rPr sz="1200" spc="-5" dirty="0">
                <a:solidFill>
                  <a:srgbClr val="008000"/>
                </a:solidFill>
                <a:latin typeface="Arial"/>
                <a:cs typeface="Arial"/>
              </a:rPr>
              <a:t>5	</a:t>
            </a:r>
            <a:r>
              <a:rPr sz="1200" spc="-5" dirty="0">
                <a:solidFill>
                  <a:srgbClr val="C00000"/>
                </a:solidFill>
                <a:latin typeface="Arial"/>
                <a:cs typeface="Arial"/>
              </a:rPr>
              <a:t>2</a:t>
            </a:r>
            <a:r>
              <a:rPr sz="1200" spc="-5" dirty="0">
                <a:latin typeface="Arial"/>
                <a:cs typeface="Arial"/>
              </a:rPr>
              <a:t>,</a:t>
            </a:r>
            <a:r>
              <a:rPr sz="1200" spc="-5" dirty="0">
                <a:solidFill>
                  <a:srgbClr val="3792AA"/>
                </a:solidFill>
                <a:latin typeface="Arial"/>
                <a:cs typeface="Arial"/>
              </a:rPr>
              <a:t>4</a:t>
            </a:r>
            <a:endParaRPr sz="1200">
              <a:latin typeface="Arial"/>
              <a:cs typeface="Arial"/>
            </a:endParaRPr>
          </a:p>
          <a:p>
            <a:pPr>
              <a:spcBef>
                <a:spcPts val="15"/>
              </a:spcBef>
            </a:pPr>
            <a:endParaRPr sz="1750">
              <a:latin typeface="Arial"/>
              <a:cs typeface="Arial"/>
            </a:endParaRPr>
          </a:p>
          <a:p>
            <a:pPr marL="73025">
              <a:spcBef>
                <a:spcPts val="5"/>
              </a:spcBef>
            </a:pPr>
            <a:r>
              <a:rPr sz="2000" dirty="0">
                <a:latin typeface="Arial"/>
                <a:cs typeface="Arial"/>
              </a:rPr>
              <a:t>Hash</a:t>
            </a:r>
            <a:r>
              <a:rPr sz="2000" spc="-7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table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118" name="object 118"/>
          <p:cNvGrpSpPr/>
          <p:nvPr/>
        </p:nvGrpSpPr>
        <p:grpSpPr>
          <a:xfrm>
            <a:off x="7782868" y="2936451"/>
            <a:ext cx="864869" cy="343535"/>
            <a:chOff x="7782866" y="2936449"/>
            <a:chExt cx="864869" cy="343535"/>
          </a:xfrm>
        </p:grpSpPr>
        <p:sp>
          <p:nvSpPr>
            <p:cNvPr id="119" name="object 119"/>
            <p:cNvSpPr/>
            <p:nvPr/>
          </p:nvSpPr>
          <p:spPr>
            <a:xfrm>
              <a:off x="7792391" y="2945974"/>
              <a:ext cx="845819" cy="324485"/>
            </a:xfrm>
            <a:custGeom>
              <a:avLst/>
              <a:gdLst/>
              <a:ahLst/>
              <a:cxnLst/>
              <a:rect l="l" t="t" r="r" b="b"/>
              <a:pathLst>
                <a:path w="845820" h="324485">
                  <a:moveTo>
                    <a:pt x="422699" y="0"/>
                  </a:moveTo>
                  <a:lnTo>
                    <a:pt x="354135" y="2122"/>
                  </a:lnTo>
                  <a:lnTo>
                    <a:pt x="289093" y="8268"/>
                  </a:lnTo>
                  <a:lnTo>
                    <a:pt x="228444" y="18102"/>
                  </a:lnTo>
                  <a:lnTo>
                    <a:pt x="173058" y="31291"/>
                  </a:lnTo>
                  <a:lnTo>
                    <a:pt x="123805" y="47501"/>
                  </a:lnTo>
                  <a:lnTo>
                    <a:pt x="81556" y="66398"/>
                  </a:lnTo>
                  <a:lnTo>
                    <a:pt x="47180" y="87649"/>
                  </a:lnTo>
                  <a:lnTo>
                    <a:pt x="5532" y="135873"/>
                  </a:lnTo>
                  <a:lnTo>
                    <a:pt x="0" y="162180"/>
                  </a:lnTo>
                  <a:lnTo>
                    <a:pt x="5532" y="188486"/>
                  </a:lnTo>
                  <a:lnTo>
                    <a:pt x="47180" y="236710"/>
                  </a:lnTo>
                  <a:lnTo>
                    <a:pt x="81556" y="257961"/>
                  </a:lnTo>
                  <a:lnTo>
                    <a:pt x="123805" y="276858"/>
                  </a:lnTo>
                  <a:lnTo>
                    <a:pt x="173058" y="293068"/>
                  </a:lnTo>
                  <a:lnTo>
                    <a:pt x="228444" y="306257"/>
                  </a:lnTo>
                  <a:lnTo>
                    <a:pt x="289093" y="316091"/>
                  </a:lnTo>
                  <a:lnTo>
                    <a:pt x="354135" y="322236"/>
                  </a:lnTo>
                  <a:lnTo>
                    <a:pt x="422699" y="324359"/>
                  </a:lnTo>
                  <a:lnTo>
                    <a:pt x="491263" y="322236"/>
                  </a:lnTo>
                  <a:lnTo>
                    <a:pt x="556304" y="316091"/>
                  </a:lnTo>
                  <a:lnTo>
                    <a:pt x="616953" y="306257"/>
                  </a:lnTo>
                  <a:lnTo>
                    <a:pt x="672339" y="293068"/>
                  </a:lnTo>
                  <a:lnTo>
                    <a:pt x="721592" y="276858"/>
                  </a:lnTo>
                  <a:lnTo>
                    <a:pt x="763841" y="257961"/>
                  </a:lnTo>
                  <a:lnTo>
                    <a:pt x="798217" y="236710"/>
                  </a:lnTo>
                  <a:lnTo>
                    <a:pt x="839865" y="188486"/>
                  </a:lnTo>
                  <a:lnTo>
                    <a:pt x="845398" y="162180"/>
                  </a:lnTo>
                  <a:lnTo>
                    <a:pt x="839865" y="135873"/>
                  </a:lnTo>
                  <a:lnTo>
                    <a:pt x="798217" y="87649"/>
                  </a:lnTo>
                  <a:lnTo>
                    <a:pt x="763841" y="66398"/>
                  </a:lnTo>
                  <a:lnTo>
                    <a:pt x="721592" y="47501"/>
                  </a:lnTo>
                  <a:lnTo>
                    <a:pt x="672339" y="31291"/>
                  </a:lnTo>
                  <a:lnTo>
                    <a:pt x="616953" y="18102"/>
                  </a:lnTo>
                  <a:lnTo>
                    <a:pt x="556304" y="8268"/>
                  </a:lnTo>
                  <a:lnTo>
                    <a:pt x="491263" y="2122"/>
                  </a:lnTo>
                  <a:lnTo>
                    <a:pt x="422699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7792391" y="2945974"/>
              <a:ext cx="845819" cy="324485"/>
            </a:xfrm>
            <a:custGeom>
              <a:avLst/>
              <a:gdLst/>
              <a:ahLst/>
              <a:cxnLst/>
              <a:rect l="l" t="t" r="r" b="b"/>
              <a:pathLst>
                <a:path w="845820" h="324485">
                  <a:moveTo>
                    <a:pt x="0" y="162179"/>
                  </a:moveTo>
                  <a:lnTo>
                    <a:pt x="21549" y="110918"/>
                  </a:lnTo>
                  <a:lnTo>
                    <a:pt x="81556" y="66398"/>
                  </a:lnTo>
                  <a:lnTo>
                    <a:pt x="123805" y="47501"/>
                  </a:lnTo>
                  <a:lnTo>
                    <a:pt x="173058" y="31291"/>
                  </a:lnTo>
                  <a:lnTo>
                    <a:pt x="228444" y="18102"/>
                  </a:lnTo>
                  <a:lnTo>
                    <a:pt x="289093" y="8268"/>
                  </a:lnTo>
                  <a:lnTo>
                    <a:pt x="354135" y="2122"/>
                  </a:lnTo>
                  <a:lnTo>
                    <a:pt x="422699" y="0"/>
                  </a:lnTo>
                  <a:lnTo>
                    <a:pt x="491262" y="2122"/>
                  </a:lnTo>
                  <a:lnTo>
                    <a:pt x="556304" y="8268"/>
                  </a:lnTo>
                  <a:lnTo>
                    <a:pt x="616953" y="18102"/>
                  </a:lnTo>
                  <a:lnTo>
                    <a:pt x="672339" y="31291"/>
                  </a:lnTo>
                  <a:lnTo>
                    <a:pt x="721592" y="47501"/>
                  </a:lnTo>
                  <a:lnTo>
                    <a:pt x="763841" y="66398"/>
                  </a:lnTo>
                  <a:lnTo>
                    <a:pt x="798217" y="87648"/>
                  </a:lnTo>
                  <a:lnTo>
                    <a:pt x="839865" y="135873"/>
                  </a:lnTo>
                  <a:lnTo>
                    <a:pt x="845398" y="162179"/>
                  </a:lnTo>
                  <a:lnTo>
                    <a:pt x="839865" y="188485"/>
                  </a:lnTo>
                  <a:lnTo>
                    <a:pt x="798217" y="236710"/>
                  </a:lnTo>
                  <a:lnTo>
                    <a:pt x="763841" y="257960"/>
                  </a:lnTo>
                  <a:lnTo>
                    <a:pt x="721592" y="276857"/>
                  </a:lnTo>
                  <a:lnTo>
                    <a:pt x="672339" y="293067"/>
                  </a:lnTo>
                  <a:lnTo>
                    <a:pt x="616953" y="306256"/>
                  </a:lnTo>
                  <a:lnTo>
                    <a:pt x="556304" y="316090"/>
                  </a:lnTo>
                  <a:lnTo>
                    <a:pt x="491262" y="322236"/>
                  </a:lnTo>
                  <a:lnTo>
                    <a:pt x="422699" y="324359"/>
                  </a:lnTo>
                  <a:lnTo>
                    <a:pt x="354135" y="322236"/>
                  </a:lnTo>
                  <a:lnTo>
                    <a:pt x="289093" y="316090"/>
                  </a:lnTo>
                  <a:lnTo>
                    <a:pt x="228444" y="306256"/>
                  </a:lnTo>
                  <a:lnTo>
                    <a:pt x="173058" y="293067"/>
                  </a:lnTo>
                  <a:lnTo>
                    <a:pt x="123805" y="276857"/>
                  </a:lnTo>
                  <a:lnTo>
                    <a:pt x="81556" y="257960"/>
                  </a:lnTo>
                  <a:lnTo>
                    <a:pt x="47180" y="236710"/>
                  </a:lnTo>
                  <a:lnTo>
                    <a:pt x="5532" y="188485"/>
                  </a:lnTo>
                  <a:lnTo>
                    <a:pt x="0" y="162179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1" name="object 121"/>
          <p:cNvSpPr txBox="1"/>
          <p:nvPr/>
        </p:nvSpPr>
        <p:spPr>
          <a:xfrm>
            <a:off x="8012685" y="3004820"/>
            <a:ext cx="40576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5" dirty="0">
                <a:solidFill>
                  <a:srgbClr val="3792AA"/>
                </a:solidFill>
                <a:latin typeface="Arial"/>
                <a:cs typeface="Arial"/>
              </a:rPr>
              <a:t>4</a:t>
            </a:r>
            <a:r>
              <a:rPr sz="1200" dirty="0">
                <a:latin typeface="Arial"/>
                <a:cs typeface="Arial"/>
              </a:rPr>
              <a:t>,</a:t>
            </a:r>
            <a:r>
              <a:rPr sz="1200" spc="-5" dirty="0">
                <a:solidFill>
                  <a:srgbClr val="C00000"/>
                </a:solidFill>
                <a:latin typeface="Arial"/>
                <a:cs typeface="Arial"/>
              </a:rPr>
              <a:t>2</a:t>
            </a:r>
            <a:r>
              <a:rPr sz="1200" spc="-5" dirty="0">
                <a:solidFill>
                  <a:srgbClr val="3792AA"/>
                </a:solidFill>
                <a:latin typeface="Arial"/>
                <a:cs typeface="Arial"/>
              </a:rPr>
              <a:t>4</a:t>
            </a:r>
            <a:r>
              <a:rPr sz="1200" dirty="0">
                <a:solidFill>
                  <a:srgbClr val="008000"/>
                </a:solidFill>
                <a:latin typeface="Arial"/>
                <a:cs typeface="Arial"/>
              </a:rPr>
              <a:t>5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122" name="object 122"/>
          <p:cNvGrpSpPr/>
          <p:nvPr/>
        </p:nvGrpSpPr>
        <p:grpSpPr>
          <a:xfrm>
            <a:off x="5802104" y="2403726"/>
            <a:ext cx="2427605" cy="1279525"/>
            <a:chOff x="5802102" y="2403724"/>
            <a:chExt cx="2427605" cy="1279525"/>
          </a:xfrm>
        </p:grpSpPr>
        <p:sp>
          <p:nvSpPr>
            <p:cNvPr id="123" name="object 123"/>
            <p:cNvSpPr/>
            <p:nvPr/>
          </p:nvSpPr>
          <p:spPr>
            <a:xfrm>
              <a:off x="5816390" y="2532632"/>
              <a:ext cx="245110" cy="400685"/>
            </a:xfrm>
            <a:custGeom>
              <a:avLst/>
              <a:gdLst/>
              <a:ahLst/>
              <a:cxnLst/>
              <a:rect l="l" t="t" r="r" b="b"/>
              <a:pathLst>
                <a:path w="245110" h="400685">
                  <a:moveTo>
                    <a:pt x="244744" y="0"/>
                  </a:moveTo>
                  <a:lnTo>
                    <a:pt x="0" y="400386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5816390" y="3243160"/>
              <a:ext cx="544830" cy="425450"/>
            </a:xfrm>
            <a:custGeom>
              <a:avLst/>
              <a:gdLst/>
              <a:ahLst/>
              <a:cxnLst/>
              <a:rect l="l" t="t" r="r" b="b"/>
              <a:pathLst>
                <a:path w="544829" h="425450">
                  <a:moveTo>
                    <a:pt x="0" y="0"/>
                  </a:moveTo>
                  <a:lnTo>
                    <a:pt x="544337" y="425421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6718292" y="2418011"/>
              <a:ext cx="387350" cy="3175"/>
            </a:xfrm>
            <a:custGeom>
              <a:avLst/>
              <a:gdLst/>
              <a:ahLst/>
              <a:cxnLst/>
              <a:rect l="l" t="t" r="r" b="b"/>
              <a:pathLst>
                <a:path w="387350" h="3175">
                  <a:moveTo>
                    <a:pt x="386936" y="0"/>
                  </a:moveTo>
                  <a:lnTo>
                    <a:pt x="0" y="2937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7866942" y="2532689"/>
              <a:ext cx="348615" cy="413384"/>
            </a:xfrm>
            <a:custGeom>
              <a:avLst/>
              <a:gdLst/>
              <a:ahLst/>
              <a:cxnLst/>
              <a:rect l="l" t="t" r="r" b="b"/>
              <a:pathLst>
                <a:path w="348615" h="413385">
                  <a:moveTo>
                    <a:pt x="348148" y="413285"/>
                  </a:moveTo>
                  <a:lnTo>
                    <a:pt x="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6168565" y="2532690"/>
              <a:ext cx="1067435" cy="445770"/>
            </a:xfrm>
            <a:custGeom>
              <a:avLst/>
              <a:gdLst/>
              <a:ahLst/>
              <a:cxnLst/>
              <a:rect l="l" t="t" r="r" b="b"/>
              <a:pathLst>
                <a:path w="1067434" h="445769">
                  <a:moveTo>
                    <a:pt x="0" y="445748"/>
                  </a:moveTo>
                  <a:lnTo>
                    <a:pt x="1067352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6314441" y="3088089"/>
              <a:ext cx="1478280" cy="20320"/>
            </a:xfrm>
            <a:custGeom>
              <a:avLst/>
              <a:gdLst/>
              <a:ahLst/>
              <a:cxnLst/>
              <a:rect l="l" t="t" r="r" b="b"/>
              <a:pathLst>
                <a:path w="1478279" h="20319">
                  <a:moveTo>
                    <a:pt x="1477949" y="20064"/>
                  </a:moveTo>
                  <a:lnTo>
                    <a:pt x="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7648565" y="3270334"/>
              <a:ext cx="567055" cy="398780"/>
            </a:xfrm>
            <a:custGeom>
              <a:avLst/>
              <a:gdLst/>
              <a:ahLst/>
              <a:cxnLst/>
              <a:rect l="l" t="t" r="r" b="b"/>
              <a:pathLst>
                <a:path w="567054" h="398779">
                  <a:moveTo>
                    <a:pt x="0" y="398249"/>
                  </a:moveTo>
                  <a:lnTo>
                    <a:pt x="566523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3" name="Title 31">
            <a:extLst>
              <a:ext uri="{FF2B5EF4-FFF2-40B4-BE49-F238E27FC236}">
                <a16:creationId xmlns:a16="http://schemas.microsoft.com/office/drawing/2014/main" id="{87154404-E99D-93D4-C250-D8ED8FD1C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260604"/>
            <a:ext cx="7886700" cy="707886"/>
          </a:xfrm>
        </p:spPr>
        <p:txBody>
          <a:bodyPr/>
          <a:lstStyle/>
          <a:p>
            <a:r>
              <a:rPr lang="en-US" dirty="0"/>
              <a:t>Color Refinement Algorithm (2)</a:t>
            </a:r>
            <a:endParaRPr lang="en-AU" dirty="0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FFFE5FBC-2371-8C3E-925B-06B4DE883B1D}"/>
              </a:ext>
            </a:extLst>
          </p:cNvPr>
          <p:cNvSpPr txBox="1"/>
          <p:nvPr/>
        </p:nvSpPr>
        <p:spPr>
          <a:xfrm>
            <a:off x="979255" y="1262107"/>
            <a:ext cx="612813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300" b="1" spc="-10" dirty="0">
                <a:solidFill>
                  <a:srgbClr val="E66C7D"/>
                </a:solidFill>
              </a:rPr>
              <a:t>Example</a:t>
            </a:r>
            <a:r>
              <a:rPr lang="en-US" sz="2300" b="1" dirty="0">
                <a:solidFill>
                  <a:srgbClr val="E66C7D"/>
                </a:solidFill>
                <a:latin typeface="Calibri"/>
                <a:cs typeface="Calibri"/>
              </a:rPr>
              <a:t> of</a:t>
            </a:r>
            <a:r>
              <a:rPr lang="en-US" sz="2300" b="1" spc="-5" dirty="0">
                <a:solidFill>
                  <a:srgbClr val="E66C7D"/>
                </a:solidFill>
              </a:rPr>
              <a:t> color </a:t>
            </a:r>
            <a:r>
              <a:rPr lang="en-US" sz="2300" b="1" spc="-15" dirty="0">
                <a:solidFill>
                  <a:srgbClr val="E66C7D"/>
                </a:solidFill>
              </a:rPr>
              <a:t>refinement</a:t>
            </a:r>
            <a:r>
              <a:rPr lang="en-US" sz="2300" b="1" spc="-5" dirty="0">
                <a:solidFill>
                  <a:srgbClr val="E66C7D"/>
                </a:solidFill>
              </a:rPr>
              <a:t> </a:t>
            </a:r>
            <a:r>
              <a:rPr lang="en-US" sz="2300" b="1" spc="-10" dirty="0">
                <a:solidFill>
                  <a:srgbClr val="E66C7D"/>
                </a:solidFill>
              </a:rPr>
              <a:t>given</a:t>
            </a:r>
            <a:r>
              <a:rPr lang="en-US" sz="2300" b="1" spc="-5" dirty="0">
                <a:solidFill>
                  <a:srgbClr val="E66C7D"/>
                </a:solidFill>
              </a:rPr>
              <a:t> </a:t>
            </a:r>
            <a:r>
              <a:rPr lang="en-US" sz="2300" b="1" spc="-10" dirty="0">
                <a:solidFill>
                  <a:srgbClr val="E66C7D"/>
                </a:solidFill>
              </a:rPr>
              <a:t>two</a:t>
            </a:r>
            <a:r>
              <a:rPr lang="en-US" sz="2300" b="1" spc="5" dirty="0">
                <a:solidFill>
                  <a:srgbClr val="E66C7D"/>
                </a:solidFill>
              </a:rPr>
              <a:t> </a:t>
            </a:r>
            <a:r>
              <a:rPr lang="en-US" sz="2300" b="1" spc="-20" dirty="0">
                <a:solidFill>
                  <a:srgbClr val="E66C7D"/>
                </a:solidFill>
              </a:rPr>
              <a:t>graphs</a:t>
            </a:r>
            <a:endParaRPr lang="en-AU" sz="23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object 4"/>
          <p:cNvGrpSpPr/>
          <p:nvPr/>
        </p:nvGrpSpPr>
        <p:grpSpPr>
          <a:xfrm>
            <a:off x="1896889" y="2590199"/>
            <a:ext cx="1978025" cy="1519555"/>
            <a:chOff x="1624831" y="2613817"/>
            <a:chExt cx="1978025" cy="1519555"/>
          </a:xfrm>
        </p:grpSpPr>
        <p:sp>
          <p:nvSpPr>
            <p:cNvPr id="5" name="object 5"/>
            <p:cNvSpPr/>
            <p:nvPr/>
          </p:nvSpPr>
          <p:spPr>
            <a:xfrm>
              <a:off x="2066381" y="2638122"/>
              <a:ext cx="288290" cy="292100"/>
            </a:xfrm>
            <a:custGeom>
              <a:avLst/>
              <a:gdLst/>
              <a:ahLst/>
              <a:cxnLst/>
              <a:rect l="l" t="t" r="r" b="b"/>
              <a:pathLst>
                <a:path w="288289" h="292100">
                  <a:moveTo>
                    <a:pt x="144009" y="0"/>
                  </a:moveTo>
                  <a:lnTo>
                    <a:pt x="98491" y="7440"/>
                  </a:lnTo>
                  <a:lnTo>
                    <a:pt x="58959" y="28158"/>
                  </a:lnTo>
                  <a:lnTo>
                    <a:pt x="27785" y="59751"/>
                  </a:lnTo>
                  <a:lnTo>
                    <a:pt x="7341" y="99814"/>
                  </a:lnTo>
                  <a:lnTo>
                    <a:pt x="0" y="145943"/>
                  </a:lnTo>
                  <a:lnTo>
                    <a:pt x="7341" y="192072"/>
                  </a:lnTo>
                  <a:lnTo>
                    <a:pt x="27785" y="232135"/>
                  </a:lnTo>
                  <a:lnTo>
                    <a:pt x="58959" y="263727"/>
                  </a:lnTo>
                  <a:lnTo>
                    <a:pt x="98491" y="284446"/>
                  </a:lnTo>
                  <a:lnTo>
                    <a:pt x="144009" y="291886"/>
                  </a:lnTo>
                  <a:lnTo>
                    <a:pt x="189526" y="284446"/>
                  </a:lnTo>
                  <a:lnTo>
                    <a:pt x="229058" y="263727"/>
                  </a:lnTo>
                  <a:lnTo>
                    <a:pt x="260231" y="232135"/>
                  </a:lnTo>
                  <a:lnTo>
                    <a:pt x="280675" y="192072"/>
                  </a:lnTo>
                  <a:lnTo>
                    <a:pt x="288016" y="145943"/>
                  </a:lnTo>
                  <a:lnTo>
                    <a:pt x="280675" y="99814"/>
                  </a:lnTo>
                  <a:lnTo>
                    <a:pt x="260231" y="59751"/>
                  </a:lnTo>
                  <a:lnTo>
                    <a:pt x="229058" y="28158"/>
                  </a:lnTo>
                  <a:lnTo>
                    <a:pt x="189526" y="7440"/>
                  </a:lnTo>
                  <a:lnTo>
                    <a:pt x="144009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066381" y="2638122"/>
              <a:ext cx="288290" cy="292100"/>
            </a:xfrm>
            <a:custGeom>
              <a:avLst/>
              <a:gdLst/>
              <a:ahLst/>
              <a:cxnLst/>
              <a:rect l="l" t="t" r="r" b="b"/>
              <a:pathLst>
                <a:path w="288289" h="292100">
                  <a:moveTo>
                    <a:pt x="0" y="145943"/>
                  </a:moveTo>
                  <a:lnTo>
                    <a:pt x="7341" y="99813"/>
                  </a:lnTo>
                  <a:lnTo>
                    <a:pt x="27785" y="59750"/>
                  </a:lnTo>
                  <a:lnTo>
                    <a:pt x="58958" y="28158"/>
                  </a:lnTo>
                  <a:lnTo>
                    <a:pt x="98490" y="7440"/>
                  </a:lnTo>
                  <a:lnTo>
                    <a:pt x="144008" y="0"/>
                  </a:lnTo>
                  <a:lnTo>
                    <a:pt x="189526" y="7440"/>
                  </a:lnTo>
                  <a:lnTo>
                    <a:pt x="229058" y="28158"/>
                  </a:lnTo>
                  <a:lnTo>
                    <a:pt x="260231" y="59750"/>
                  </a:lnTo>
                  <a:lnTo>
                    <a:pt x="280675" y="99813"/>
                  </a:lnTo>
                  <a:lnTo>
                    <a:pt x="288017" y="145943"/>
                  </a:lnTo>
                  <a:lnTo>
                    <a:pt x="280675" y="192072"/>
                  </a:lnTo>
                  <a:lnTo>
                    <a:pt x="260231" y="232135"/>
                  </a:lnTo>
                  <a:lnTo>
                    <a:pt x="229058" y="263727"/>
                  </a:lnTo>
                  <a:lnTo>
                    <a:pt x="189526" y="284445"/>
                  </a:lnTo>
                  <a:lnTo>
                    <a:pt x="144008" y="291886"/>
                  </a:lnTo>
                  <a:lnTo>
                    <a:pt x="98490" y="284445"/>
                  </a:lnTo>
                  <a:lnTo>
                    <a:pt x="58958" y="263727"/>
                  </a:lnTo>
                  <a:lnTo>
                    <a:pt x="27785" y="232135"/>
                  </a:lnTo>
                  <a:lnTo>
                    <a:pt x="7341" y="192072"/>
                  </a:lnTo>
                  <a:lnTo>
                    <a:pt x="0" y="145943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634356" y="3221897"/>
              <a:ext cx="288290" cy="292100"/>
            </a:xfrm>
            <a:custGeom>
              <a:avLst/>
              <a:gdLst/>
              <a:ahLst/>
              <a:cxnLst/>
              <a:rect l="l" t="t" r="r" b="b"/>
              <a:pathLst>
                <a:path w="288289" h="292100">
                  <a:moveTo>
                    <a:pt x="144007" y="0"/>
                  </a:moveTo>
                  <a:lnTo>
                    <a:pt x="98490" y="7440"/>
                  </a:lnTo>
                  <a:lnTo>
                    <a:pt x="58958" y="28158"/>
                  </a:lnTo>
                  <a:lnTo>
                    <a:pt x="27785" y="59751"/>
                  </a:lnTo>
                  <a:lnTo>
                    <a:pt x="7341" y="99814"/>
                  </a:lnTo>
                  <a:lnTo>
                    <a:pt x="0" y="145944"/>
                  </a:lnTo>
                  <a:lnTo>
                    <a:pt x="7341" y="192073"/>
                  </a:lnTo>
                  <a:lnTo>
                    <a:pt x="27785" y="232136"/>
                  </a:lnTo>
                  <a:lnTo>
                    <a:pt x="58958" y="263729"/>
                  </a:lnTo>
                  <a:lnTo>
                    <a:pt x="98490" y="284447"/>
                  </a:lnTo>
                  <a:lnTo>
                    <a:pt x="144007" y="291887"/>
                  </a:lnTo>
                  <a:lnTo>
                    <a:pt x="189525" y="284447"/>
                  </a:lnTo>
                  <a:lnTo>
                    <a:pt x="229057" y="263729"/>
                  </a:lnTo>
                  <a:lnTo>
                    <a:pt x="260231" y="232136"/>
                  </a:lnTo>
                  <a:lnTo>
                    <a:pt x="280675" y="192073"/>
                  </a:lnTo>
                  <a:lnTo>
                    <a:pt x="288016" y="145944"/>
                  </a:lnTo>
                  <a:lnTo>
                    <a:pt x="280675" y="99814"/>
                  </a:lnTo>
                  <a:lnTo>
                    <a:pt x="260231" y="59751"/>
                  </a:lnTo>
                  <a:lnTo>
                    <a:pt x="229057" y="28158"/>
                  </a:lnTo>
                  <a:lnTo>
                    <a:pt x="189525" y="7440"/>
                  </a:lnTo>
                  <a:lnTo>
                    <a:pt x="144007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634356" y="3221897"/>
              <a:ext cx="288290" cy="292100"/>
            </a:xfrm>
            <a:custGeom>
              <a:avLst/>
              <a:gdLst/>
              <a:ahLst/>
              <a:cxnLst/>
              <a:rect l="l" t="t" r="r" b="b"/>
              <a:pathLst>
                <a:path w="288289" h="292100">
                  <a:moveTo>
                    <a:pt x="0" y="145943"/>
                  </a:moveTo>
                  <a:lnTo>
                    <a:pt x="7341" y="99814"/>
                  </a:lnTo>
                  <a:lnTo>
                    <a:pt x="27785" y="59751"/>
                  </a:lnTo>
                  <a:lnTo>
                    <a:pt x="58958" y="28158"/>
                  </a:lnTo>
                  <a:lnTo>
                    <a:pt x="98490" y="7440"/>
                  </a:lnTo>
                  <a:lnTo>
                    <a:pt x="144008" y="0"/>
                  </a:lnTo>
                  <a:lnTo>
                    <a:pt x="189526" y="7440"/>
                  </a:lnTo>
                  <a:lnTo>
                    <a:pt x="229058" y="28158"/>
                  </a:lnTo>
                  <a:lnTo>
                    <a:pt x="260231" y="59751"/>
                  </a:lnTo>
                  <a:lnTo>
                    <a:pt x="280675" y="99814"/>
                  </a:lnTo>
                  <a:lnTo>
                    <a:pt x="288017" y="145943"/>
                  </a:lnTo>
                  <a:lnTo>
                    <a:pt x="280675" y="192072"/>
                  </a:lnTo>
                  <a:lnTo>
                    <a:pt x="260231" y="232135"/>
                  </a:lnTo>
                  <a:lnTo>
                    <a:pt x="229058" y="263728"/>
                  </a:lnTo>
                  <a:lnTo>
                    <a:pt x="189526" y="284446"/>
                  </a:lnTo>
                  <a:lnTo>
                    <a:pt x="144008" y="291887"/>
                  </a:lnTo>
                  <a:lnTo>
                    <a:pt x="98490" y="284446"/>
                  </a:lnTo>
                  <a:lnTo>
                    <a:pt x="58958" y="263728"/>
                  </a:lnTo>
                  <a:lnTo>
                    <a:pt x="27785" y="232135"/>
                  </a:lnTo>
                  <a:lnTo>
                    <a:pt x="7341" y="192072"/>
                  </a:lnTo>
                  <a:lnTo>
                    <a:pt x="0" y="145943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880193" y="2887263"/>
              <a:ext cx="228600" cy="377825"/>
            </a:xfrm>
            <a:custGeom>
              <a:avLst/>
              <a:gdLst/>
              <a:ahLst/>
              <a:cxnLst/>
              <a:rect l="l" t="t" r="r" b="b"/>
              <a:pathLst>
                <a:path w="228600" h="377825">
                  <a:moveTo>
                    <a:pt x="228366" y="0"/>
                  </a:moveTo>
                  <a:lnTo>
                    <a:pt x="0" y="37738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066381" y="3831903"/>
              <a:ext cx="288290" cy="292100"/>
            </a:xfrm>
            <a:custGeom>
              <a:avLst/>
              <a:gdLst/>
              <a:ahLst/>
              <a:cxnLst/>
              <a:rect l="l" t="t" r="r" b="b"/>
              <a:pathLst>
                <a:path w="288289" h="292100">
                  <a:moveTo>
                    <a:pt x="144007" y="0"/>
                  </a:moveTo>
                  <a:lnTo>
                    <a:pt x="98490" y="7440"/>
                  </a:lnTo>
                  <a:lnTo>
                    <a:pt x="58958" y="28158"/>
                  </a:lnTo>
                  <a:lnTo>
                    <a:pt x="27785" y="59751"/>
                  </a:lnTo>
                  <a:lnTo>
                    <a:pt x="7341" y="99814"/>
                  </a:lnTo>
                  <a:lnTo>
                    <a:pt x="0" y="145943"/>
                  </a:lnTo>
                  <a:lnTo>
                    <a:pt x="7341" y="192073"/>
                  </a:lnTo>
                  <a:lnTo>
                    <a:pt x="27785" y="232136"/>
                  </a:lnTo>
                  <a:lnTo>
                    <a:pt x="58958" y="263729"/>
                  </a:lnTo>
                  <a:lnTo>
                    <a:pt x="98490" y="284447"/>
                  </a:lnTo>
                  <a:lnTo>
                    <a:pt x="144007" y="291887"/>
                  </a:lnTo>
                  <a:lnTo>
                    <a:pt x="189525" y="284447"/>
                  </a:lnTo>
                  <a:lnTo>
                    <a:pt x="229057" y="263729"/>
                  </a:lnTo>
                  <a:lnTo>
                    <a:pt x="260231" y="232136"/>
                  </a:lnTo>
                  <a:lnTo>
                    <a:pt x="280675" y="192073"/>
                  </a:lnTo>
                  <a:lnTo>
                    <a:pt x="288016" y="145943"/>
                  </a:lnTo>
                  <a:lnTo>
                    <a:pt x="280675" y="99814"/>
                  </a:lnTo>
                  <a:lnTo>
                    <a:pt x="260231" y="59751"/>
                  </a:lnTo>
                  <a:lnTo>
                    <a:pt x="229057" y="28158"/>
                  </a:lnTo>
                  <a:lnTo>
                    <a:pt x="189525" y="7440"/>
                  </a:lnTo>
                  <a:lnTo>
                    <a:pt x="144007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066381" y="3831903"/>
              <a:ext cx="288290" cy="292100"/>
            </a:xfrm>
            <a:custGeom>
              <a:avLst/>
              <a:gdLst/>
              <a:ahLst/>
              <a:cxnLst/>
              <a:rect l="l" t="t" r="r" b="b"/>
              <a:pathLst>
                <a:path w="288289" h="292100">
                  <a:moveTo>
                    <a:pt x="0" y="145943"/>
                  </a:moveTo>
                  <a:lnTo>
                    <a:pt x="7341" y="99814"/>
                  </a:lnTo>
                  <a:lnTo>
                    <a:pt x="27785" y="59751"/>
                  </a:lnTo>
                  <a:lnTo>
                    <a:pt x="58958" y="28158"/>
                  </a:lnTo>
                  <a:lnTo>
                    <a:pt x="98490" y="7440"/>
                  </a:lnTo>
                  <a:lnTo>
                    <a:pt x="144008" y="0"/>
                  </a:lnTo>
                  <a:lnTo>
                    <a:pt x="189526" y="7440"/>
                  </a:lnTo>
                  <a:lnTo>
                    <a:pt x="229058" y="28158"/>
                  </a:lnTo>
                  <a:lnTo>
                    <a:pt x="260231" y="59751"/>
                  </a:lnTo>
                  <a:lnTo>
                    <a:pt x="280675" y="99814"/>
                  </a:lnTo>
                  <a:lnTo>
                    <a:pt x="288017" y="145943"/>
                  </a:lnTo>
                  <a:lnTo>
                    <a:pt x="280675" y="192072"/>
                  </a:lnTo>
                  <a:lnTo>
                    <a:pt x="260231" y="232135"/>
                  </a:lnTo>
                  <a:lnTo>
                    <a:pt x="229058" y="263728"/>
                  </a:lnTo>
                  <a:lnTo>
                    <a:pt x="189526" y="284446"/>
                  </a:lnTo>
                  <a:lnTo>
                    <a:pt x="144008" y="291887"/>
                  </a:lnTo>
                  <a:lnTo>
                    <a:pt x="98490" y="284446"/>
                  </a:lnTo>
                  <a:lnTo>
                    <a:pt x="58958" y="263728"/>
                  </a:lnTo>
                  <a:lnTo>
                    <a:pt x="27785" y="232135"/>
                  </a:lnTo>
                  <a:lnTo>
                    <a:pt x="7341" y="192072"/>
                  </a:lnTo>
                  <a:lnTo>
                    <a:pt x="0" y="145943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880194" y="3471039"/>
              <a:ext cx="228600" cy="403860"/>
            </a:xfrm>
            <a:custGeom>
              <a:avLst/>
              <a:gdLst/>
              <a:ahLst/>
              <a:cxnLst/>
              <a:rect l="l" t="t" r="r" b="b"/>
              <a:pathLst>
                <a:path w="228600" h="403860">
                  <a:moveTo>
                    <a:pt x="0" y="0"/>
                  </a:moveTo>
                  <a:lnTo>
                    <a:pt x="228366" y="403611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783234" y="2623342"/>
              <a:ext cx="288290" cy="292100"/>
            </a:xfrm>
            <a:custGeom>
              <a:avLst/>
              <a:gdLst/>
              <a:ahLst/>
              <a:cxnLst/>
              <a:rect l="l" t="t" r="r" b="b"/>
              <a:pathLst>
                <a:path w="288289" h="292100">
                  <a:moveTo>
                    <a:pt x="144007" y="0"/>
                  </a:moveTo>
                  <a:lnTo>
                    <a:pt x="98490" y="7440"/>
                  </a:lnTo>
                  <a:lnTo>
                    <a:pt x="58958" y="28158"/>
                  </a:lnTo>
                  <a:lnTo>
                    <a:pt x="27785" y="59751"/>
                  </a:lnTo>
                  <a:lnTo>
                    <a:pt x="7341" y="99814"/>
                  </a:lnTo>
                  <a:lnTo>
                    <a:pt x="0" y="145943"/>
                  </a:lnTo>
                  <a:lnTo>
                    <a:pt x="7341" y="192073"/>
                  </a:lnTo>
                  <a:lnTo>
                    <a:pt x="27785" y="232136"/>
                  </a:lnTo>
                  <a:lnTo>
                    <a:pt x="58958" y="263729"/>
                  </a:lnTo>
                  <a:lnTo>
                    <a:pt x="98490" y="284447"/>
                  </a:lnTo>
                  <a:lnTo>
                    <a:pt x="144007" y="291887"/>
                  </a:lnTo>
                  <a:lnTo>
                    <a:pt x="189525" y="284447"/>
                  </a:lnTo>
                  <a:lnTo>
                    <a:pt x="229057" y="263729"/>
                  </a:lnTo>
                  <a:lnTo>
                    <a:pt x="260231" y="232136"/>
                  </a:lnTo>
                  <a:lnTo>
                    <a:pt x="280675" y="192073"/>
                  </a:lnTo>
                  <a:lnTo>
                    <a:pt x="288016" y="145943"/>
                  </a:lnTo>
                  <a:lnTo>
                    <a:pt x="280675" y="99814"/>
                  </a:lnTo>
                  <a:lnTo>
                    <a:pt x="260231" y="59751"/>
                  </a:lnTo>
                  <a:lnTo>
                    <a:pt x="229057" y="28158"/>
                  </a:lnTo>
                  <a:lnTo>
                    <a:pt x="189525" y="7440"/>
                  </a:lnTo>
                  <a:lnTo>
                    <a:pt x="144007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783234" y="2623342"/>
              <a:ext cx="288290" cy="292100"/>
            </a:xfrm>
            <a:custGeom>
              <a:avLst/>
              <a:gdLst/>
              <a:ahLst/>
              <a:cxnLst/>
              <a:rect l="l" t="t" r="r" b="b"/>
              <a:pathLst>
                <a:path w="288289" h="292100">
                  <a:moveTo>
                    <a:pt x="0" y="145943"/>
                  </a:moveTo>
                  <a:lnTo>
                    <a:pt x="7341" y="99814"/>
                  </a:lnTo>
                  <a:lnTo>
                    <a:pt x="27785" y="59751"/>
                  </a:lnTo>
                  <a:lnTo>
                    <a:pt x="58958" y="28158"/>
                  </a:lnTo>
                  <a:lnTo>
                    <a:pt x="98490" y="7440"/>
                  </a:lnTo>
                  <a:lnTo>
                    <a:pt x="144008" y="0"/>
                  </a:lnTo>
                  <a:lnTo>
                    <a:pt x="189526" y="7440"/>
                  </a:lnTo>
                  <a:lnTo>
                    <a:pt x="229058" y="28158"/>
                  </a:lnTo>
                  <a:lnTo>
                    <a:pt x="260231" y="59751"/>
                  </a:lnTo>
                  <a:lnTo>
                    <a:pt x="280675" y="99814"/>
                  </a:lnTo>
                  <a:lnTo>
                    <a:pt x="288017" y="145943"/>
                  </a:lnTo>
                  <a:lnTo>
                    <a:pt x="280675" y="192072"/>
                  </a:lnTo>
                  <a:lnTo>
                    <a:pt x="260231" y="232135"/>
                  </a:lnTo>
                  <a:lnTo>
                    <a:pt x="229058" y="263728"/>
                  </a:lnTo>
                  <a:lnTo>
                    <a:pt x="189526" y="284446"/>
                  </a:lnTo>
                  <a:lnTo>
                    <a:pt x="144008" y="291887"/>
                  </a:lnTo>
                  <a:lnTo>
                    <a:pt x="98490" y="284446"/>
                  </a:lnTo>
                  <a:lnTo>
                    <a:pt x="58958" y="263728"/>
                  </a:lnTo>
                  <a:lnTo>
                    <a:pt x="27785" y="232135"/>
                  </a:lnTo>
                  <a:lnTo>
                    <a:pt x="7341" y="192072"/>
                  </a:lnTo>
                  <a:lnTo>
                    <a:pt x="0" y="145943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362007" y="2769285"/>
              <a:ext cx="421640" cy="0"/>
            </a:xfrm>
            <a:custGeom>
              <a:avLst/>
              <a:gdLst/>
              <a:ahLst/>
              <a:cxnLst/>
              <a:rect l="l" t="t" r="r" b="b"/>
              <a:pathLst>
                <a:path w="421639">
                  <a:moveTo>
                    <a:pt x="421227" y="0"/>
                  </a:moveTo>
                  <a:lnTo>
                    <a:pt x="0" y="1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304853" y="3221897"/>
              <a:ext cx="288290" cy="292100"/>
            </a:xfrm>
            <a:custGeom>
              <a:avLst/>
              <a:gdLst/>
              <a:ahLst/>
              <a:cxnLst/>
              <a:rect l="l" t="t" r="r" b="b"/>
              <a:pathLst>
                <a:path w="288289" h="292100">
                  <a:moveTo>
                    <a:pt x="144007" y="0"/>
                  </a:moveTo>
                  <a:lnTo>
                    <a:pt x="98490" y="7440"/>
                  </a:lnTo>
                  <a:lnTo>
                    <a:pt x="58958" y="28158"/>
                  </a:lnTo>
                  <a:lnTo>
                    <a:pt x="27785" y="59751"/>
                  </a:lnTo>
                  <a:lnTo>
                    <a:pt x="7341" y="99814"/>
                  </a:lnTo>
                  <a:lnTo>
                    <a:pt x="0" y="145944"/>
                  </a:lnTo>
                  <a:lnTo>
                    <a:pt x="7341" y="192073"/>
                  </a:lnTo>
                  <a:lnTo>
                    <a:pt x="27785" y="232136"/>
                  </a:lnTo>
                  <a:lnTo>
                    <a:pt x="58958" y="263729"/>
                  </a:lnTo>
                  <a:lnTo>
                    <a:pt x="98490" y="284447"/>
                  </a:lnTo>
                  <a:lnTo>
                    <a:pt x="144007" y="291887"/>
                  </a:lnTo>
                  <a:lnTo>
                    <a:pt x="189525" y="284447"/>
                  </a:lnTo>
                  <a:lnTo>
                    <a:pt x="229057" y="263729"/>
                  </a:lnTo>
                  <a:lnTo>
                    <a:pt x="260231" y="232136"/>
                  </a:lnTo>
                  <a:lnTo>
                    <a:pt x="280675" y="192073"/>
                  </a:lnTo>
                  <a:lnTo>
                    <a:pt x="288016" y="145944"/>
                  </a:lnTo>
                  <a:lnTo>
                    <a:pt x="280675" y="99814"/>
                  </a:lnTo>
                  <a:lnTo>
                    <a:pt x="260231" y="59751"/>
                  </a:lnTo>
                  <a:lnTo>
                    <a:pt x="229057" y="28158"/>
                  </a:lnTo>
                  <a:lnTo>
                    <a:pt x="189525" y="7440"/>
                  </a:lnTo>
                  <a:lnTo>
                    <a:pt x="144007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304853" y="3221897"/>
              <a:ext cx="288290" cy="292100"/>
            </a:xfrm>
            <a:custGeom>
              <a:avLst/>
              <a:gdLst/>
              <a:ahLst/>
              <a:cxnLst/>
              <a:rect l="l" t="t" r="r" b="b"/>
              <a:pathLst>
                <a:path w="288289" h="292100">
                  <a:moveTo>
                    <a:pt x="0" y="145943"/>
                  </a:moveTo>
                  <a:lnTo>
                    <a:pt x="7341" y="99814"/>
                  </a:lnTo>
                  <a:lnTo>
                    <a:pt x="27785" y="59751"/>
                  </a:lnTo>
                  <a:lnTo>
                    <a:pt x="58958" y="28158"/>
                  </a:lnTo>
                  <a:lnTo>
                    <a:pt x="98490" y="7440"/>
                  </a:lnTo>
                  <a:lnTo>
                    <a:pt x="144008" y="0"/>
                  </a:lnTo>
                  <a:lnTo>
                    <a:pt x="189526" y="7440"/>
                  </a:lnTo>
                  <a:lnTo>
                    <a:pt x="229058" y="28158"/>
                  </a:lnTo>
                  <a:lnTo>
                    <a:pt x="260231" y="59751"/>
                  </a:lnTo>
                  <a:lnTo>
                    <a:pt x="280675" y="99814"/>
                  </a:lnTo>
                  <a:lnTo>
                    <a:pt x="288017" y="145943"/>
                  </a:lnTo>
                  <a:lnTo>
                    <a:pt x="280675" y="192072"/>
                  </a:lnTo>
                  <a:lnTo>
                    <a:pt x="260231" y="232135"/>
                  </a:lnTo>
                  <a:lnTo>
                    <a:pt x="229058" y="263728"/>
                  </a:lnTo>
                  <a:lnTo>
                    <a:pt x="189526" y="284446"/>
                  </a:lnTo>
                  <a:lnTo>
                    <a:pt x="144008" y="291887"/>
                  </a:lnTo>
                  <a:lnTo>
                    <a:pt x="98490" y="284446"/>
                  </a:lnTo>
                  <a:lnTo>
                    <a:pt x="58958" y="263728"/>
                  </a:lnTo>
                  <a:lnTo>
                    <a:pt x="27785" y="232135"/>
                  </a:lnTo>
                  <a:lnTo>
                    <a:pt x="7341" y="192072"/>
                  </a:lnTo>
                  <a:lnTo>
                    <a:pt x="0" y="145943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029071" y="2872483"/>
              <a:ext cx="308610" cy="401320"/>
            </a:xfrm>
            <a:custGeom>
              <a:avLst/>
              <a:gdLst/>
              <a:ahLst/>
              <a:cxnLst/>
              <a:rect l="l" t="t" r="r" b="b"/>
              <a:pathLst>
                <a:path w="308610" h="401320">
                  <a:moveTo>
                    <a:pt x="308443" y="400968"/>
                  </a:moveTo>
                  <a:lnTo>
                    <a:pt x="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922373" y="2887263"/>
              <a:ext cx="1383030" cy="480695"/>
            </a:xfrm>
            <a:custGeom>
              <a:avLst/>
              <a:gdLst/>
              <a:ahLst/>
              <a:cxnLst/>
              <a:rect l="l" t="t" r="r" b="b"/>
              <a:pathLst>
                <a:path w="1383029" h="480695">
                  <a:moveTo>
                    <a:pt x="1382480" y="480578"/>
                  </a:moveTo>
                  <a:lnTo>
                    <a:pt x="389846" y="0"/>
                  </a:lnTo>
                </a:path>
                <a:path w="1383029" h="480695">
                  <a:moveTo>
                    <a:pt x="1382480" y="480578"/>
                  </a:moveTo>
                  <a:lnTo>
                    <a:pt x="0" y="480577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808536" y="3831903"/>
              <a:ext cx="288290" cy="292100"/>
            </a:xfrm>
            <a:custGeom>
              <a:avLst/>
              <a:gdLst/>
              <a:ahLst/>
              <a:cxnLst/>
              <a:rect l="l" t="t" r="r" b="b"/>
              <a:pathLst>
                <a:path w="288289" h="292100">
                  <a:moveTo>
                    <a:pt x="144007" y="0"/>
                  </a:moveTo>
                  <a:lnTo>
                    <a:pt x="98490" y="7440"/>
                  </a:lnTo>
                  <a:lnTo>
                    <a:pt x="58958" y="28158"/>
                  </a:lnTo>
                  <a:lnTo>
                    <a:pt x="27785" y="59751"/>
                  </a:lnTo>
                  <a:lnTo>
                    <a:pt x="7341" y="99814"/>
                  </a:lnTo>
                  <a:lnTo>
                    <a:pt x="0" y="145943"/>
                  </a:lnTo>
                  <a:lnTo>
                    <a:pt x="7341" y="192073"/>
                  </a:lnTo>
                  <a:lnTo>
                    <a:pt x="27785" y="232136"/>
                  </a:lnTo>
                  <a:lnTo>
                    <a:pt x="58958" y="263729"/>
                  </a:lnTo>
                  <a:lnTo>
                    <a:pt x="98490" y="284447"/>
                  </a:lnTo>
                  <a:lnTo>
                    <a:pt x="144007" y="291887"/>
                  </a:lnTo>
                  <a:lnTo>
                    <a:pt x="189525" y="284447"/>
                  </a:lnTo>
                  <a:lnTo>
                    <a:pt x="229057" y="263729"/>
                  </a:lnTo>
                  <a:lnTo>
                    <a:pt x="260231" y="232136"/>
                  </a:lnTo>
                  <a:lnTo>
                    <a:pt x="280675" y="192073"/>
                  </a:lnTo>
                  <a:lnTo>
                    <a:pt x="288016" y="145943"/>
                  </a:lnTo>
                  <a:lnTo>
                    <a:pt x="280675" y="99814"/>
                  </a:lnTo>
                  <a:lnTo>
                    <a:pt x="260231" y="59751"/>
                  </a:lnTo>
                  <a:lnTo>
                    <a:pt x="229057" y="28158"/>
                  </a:lnTo>
                  <a:lnTo>
                    <a:pt x="189525" y="7440"/>
                  </a:lnTo>
                  <a:lnTo>
                    <a:pt x="144007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808536" y="3831903"/>
              <a:ext cx="288290" cy="292100"/>
            </a:xfrm>
            <a:custGeom>
              <a:avLst/>
              <a:gdLst/>
              <a:ahLst/>
              <a:cxnLst/>
              <a:rect l="l" t="t" r="r" b="b"/>
              <a:pathLst>
                <a:path w="288289" h="292100">
                  <a:moveTo>
                    <a:pt x="0" y="145943"/>
                  </a:moveTo>
                  <a:lnTo>
                    <a:pt x="7341" y="99814"/>
                  </a:lnTo>
                  <a:lnTo>
                    <a:pt x="27785" y="59751"/>
                  </a:lnTo>
                  <a:lnTo>
                    <a:pt x="58958" y="28158"/>
                  </a:lnTo>
                  <a:lnTo>
                    <a:pt x="98490" y="7440"/>
                  </a:lnTo>
                  <a:lnTo>
                    <a:pt x="144008" y="0"/>
                  </a:lnTo>
                  <a:lnTo>
                    <a:pt x="189526" y="7440"/>
                  </a:lnTo>
                  <a:lnTo>
                    <a:pt x="229058" y="28158"/>
                  </a:lnTo>
                  <a:lnTo>
                    <a:pt x="260231" y="59751"/>
                  </a:lnTo>
                  <a:lnTo>
                    <a:pt x="280675" y="99814"/>
                  </a:lnTo>
                  <a:lnTo>
                    <a:pt x="288017" y="145943"/>
                  </a:lnTo>
                  <a:lnTo>
                    <a:pt x="280675" y="192072"/>
                  </a:lnTo>
                  <a:lnTo>
                    <a:pt x="260231" y="232135"/>
                  </a:lnTo>
                  <a:lnTo>
                    <a:pt x="229058" y="263728"/>
                  </a:lnTo>
                  <a:lnTo>
                    <a:pt x="189526" y="284446"/>
                  </a:lnTo>
                  <a:lnTo>
                    <a:pt x="144008" y="291887"/>
                  </a:lnTo>
                  <a:lnTo>
                    <a:pt x="98490" y="284446"/>
                  </a:lnTo>
                  <a:lnTo>
                    <a:pt x="58958" y="263728"/>
                  </a:lnTo>
                  <a:lnTo>
                    <a:pt x="27785" y="232135"/>
                  </a:lnTo>
                  <a:lnTo>
                    <a:pt x="7341" y="192072"/>
                  </a:lnTo>
                  <a:lnTo>
                    <a:pt x="0" y="145943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922372" y="3367841"/>
              <a:ext cx="928369" cy="507365"/>
            </a:xfrm>
            <a:custGeom>
              <a:avLst/>
              <a:gdLst/>
              <a:ahLst/>
              <a:cxnLst/>
              <a:rect l="l" t="t" r="r" b="b"/>
              <a:pathLst>
                <a:path w="928369" h="507364">
                  <a:moveTo>
                    <a:pt x="928342" y="506808"/>
                  </a:moveTo>
                  <a:lnTo>
                    <a:pt x="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3" name="object 23"/>
          <p:cNvGrpSpPr/>
          <p:nvPr/>
        </p:nvGrpSpPr>
        <p:grpSpPr>
          <a:xfrm>
            <a:off x="1724447" y="4530311"/>
            <a:ext cx="2101850" cy="1548130"/>
            <a:chOff x="1452391" y="4553931"/>
            <a:chExt cx="2101850" cy="1548130"/>
          </a:xfrm>
        </p:grpSpPr>
        <p:sp>
          <p:nvSpPr>
            <p:cNvPr id="24" name="object 24"/>
            <p:cNvSpPr/>
            <p:nvPr/>
          </p:nvSpPr>
          <p:spPr>
            <a:xfrm>
              <a:off x="1921332" y="4578513"/>
              <a:ext cx="306705" cy="297815"/>
            </a:xfrm>
            <a:custGeom>
              <a:avLst/>
              <a:gdLst/>
              <a:ahLst/>
              <a:cxnLst/>
              <a:rect l="l" t="t" r="r" b="b"/>
              <a:pathLst>
                <a:path w="306705" h="297814">
                  <a:moveTo>
                    <a:pt x="153137" y="0"/>
                  </a:moveTo>
                  <a:lnTo>
                    <a:pt x="104734" y="7579"/>
                  </a:lnTo>
                  <a:lnTo>
                    <a:pt x="62696" y="28687"/>
                  </a:lnTo>
                  <a:lnTo>
                    <a:pt x="29546" y="60872"/>
                  </a:lnTo>
                  <a:lnTo>
                    <a:pt x="7807" y="101687"/>
                  </a:lnTo>
                  <a:lnTo>
                    <a:pt x="0" y="148682"/>
                  </a:lnTo>
                  <a:lnTo>
                    <a:pt x="7807" y="195677"/>
                  </a:lnTo>
                  <a:lnTo>
                    <a:pt x="29546" y="236492"/>
                  </a:lnTo>
                  <a:lnTo>
                    <a:pt x="62696" y="268678"/>
                  </a:lnTo>
                  <a:lnTo>
                    <a:pt x="104734" y="289785"/>
                  </a:lnTo>
                  <a:lnTo>
                    <a:pt x="153137" y="297365"/>
                  </a:lnTo>
                  <a:lnTo>
                    <a:pt x="201541" y="289785"/>
                  </a:lnTo>
                  <a:lnTo>
                    <a:pt x="243580" y="268678"/>
                  </a:lnTo>
                  <a:lnTo>
                    <a:pt x="276730" y="236492"/>
                  </a:lnTo>
                  <a:lnTo>
                    <a:pt x="298469" y="195677"/>
                  </a:lnTo>
                  <a:lnTo>
                    <a:pt x="306277" y="148682"/>
                  </a:lnTo>
                  <a:lnTo>
                    <a:pt x="298469" y="101687"/>
                  </a:lnTo>
                  <a:lnTo>
                    <a:pt x="276730" y="60872"/>
                  </a:lnTo>
                  <a:lnTo>
                    <a:pt x="243580" y="28687"/>
                  </a:lnTo>
                  <a:lnTo>
                    <a:pt x="201541" y="7579"/>
                  </a:lnTo>
                  <a:lnTo>
                    <a:pt x="153137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921332" y="4578513"/>
              <a:ext cx="306705" cy="297815"/>
            </a:xfrm>
            <a:custGeom>
              <a:avLst/>
              <a:gdLst/>
              <a:ahLst/>
              <a:cxnLst/>
              <a:rect l="l" t="t" r="r" b="b"/>
              <a:pathLst>
                <a:path w="306705" h="297814">
                  <a:moveTo>
                    <a:pt x="0" y="148682"/>
                  </a:moveTo>
                  <a:lnTo>
                    <a:pt x="7807" y="101687"/>
                  </a:lnTo>
                  <a:lnTo>
                    <a:pt x="29546" y="60872"/>
                  </a:lnTo>
                  <a:lnTo>
                    <a:pt x="62696" y="28687"/>
                  </a:lnTo>
                  <a:lnTo>
                    <a:pt x="104734" y="7579"/>
                  </a:lnTo>
                  <a:lnTo>
                    <a:pt x="153138" y="0"/>
                  </a:lnTo>
                  <a:lnTo>
                    <a:pt x="201542" y="7579"/>
                  </a:lnTo>
                  <a:lnTo>
                    <a:pt x="243580" y="28687"/>
                  </a:lnTo>
                  <a:lnTo>
                    <a:pt x="276730" y="60872"/>
                  </a:lnTo>
                  <a:lnTo>
                    <a:pt x="298469" y="101687"/>
                  </a:lnTo>
                  <a:lnTo>
                    <a:pt x="306277" y="148682"/>
                  </a:lnTo>
                  <a:lnTo>
                    <a:pt x="298469" y="195677"/>
                  </a:lnTo>
                  <a:lnTo>
                    <a:pt x="276730" y="236492"/>
                  </a:lnTo>
                  <a:lnTo>
                    <a:pt x="243580" y="268677"/>
                  </a:lnTo>
                  <a:lnTo>
                    <a:pt x="201542" y="289785"/>
                  </a:lnTo>
                  <a:lnTo>
                    <a:pt x="153138" y="297365"/>
                  </a:lnTo>
                  <a:lnTo>
                    <a:pt x="104734" y="289785"/>
                  </a:lnTo>
                  <a:lnTo>
                    <a:pt x="62696" y="268677"/>
                  </a:lnTo>
                  <a:lnTo>
                    <a:pt x="29546" y="236492"/>
                  </a:lnTo>
                  <a:lnTo>
                    <a:pt x="7807" y="195677"/>
                  </a:lnTo>
                  <a:lnTo>
                    <a:pt x="0" y="148682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461916" y="5173244"/>
              <a:ext cx="306705" cy="297815"/>
            </a:xfrm>
            <a:custGeom>
              <a:avLst/>
              <a:gdLst/>
              <a:ahLst/>
              <a:cxnLst/>
              <a:rect l="l" t="t" r="r" b="b"/>
              <a:pathLst>
                <a:path w="306705" h="297814">
                  <a:moveTo>
                    <a:pt x="153137" y="0"/>
                  </a:moveTo>
                  <a:lnTo>
                    <a:pt x="104734" y="7580"/>
                  </a:lnTo>
                  <a:lnTo>
                    <a:pt x="62696" y="28687"/>
                  </a:lnTo>
                  <a:lnTo>
                    <a:pt x="29546" y="60872"/>
                  </a:lnTo>
                  <a:lnTo>
                    <a:pt x="7807" y="101687"/>
                  </a:lnTo>
                  <a:lnTo>
                    <a:pt x="0" y="148682"/>
                  </a:lnTo>
                  <a:lnTo>
                    <a:pt x="7807" y="195678"/>
                  </a:lnTo>
                  <a:lnTo>
                    <a:pt x="29546" y="236492"/>
                  </a:lnTo>
                  <a:lnTo>
                    <a:pt x="62696" y="268678"/>
                  </a:lnTo>
                  <a:lnTo>
                    <a:pt x="104734" y="289785"/>
                  </a:lnTo>
                  <a:lnTo>
                    <a:pt x="153137" y="297365"/>
                  </a:lnTo>
                  <a:lnTo>
                    <a:pt x="201541" y="289785"/>
                  </a:lnTo>
                  <a:lnTo>
                    <a:pt x="243580" y="268678"/>
                  </a:lnTo>
                  <a:lnTo>
                    <a:pt x="276730" y="236492"/>
                  </a:lnTo>
                  <a:lnTo>
                    <a:pt x="298469" y="195678"/>
                  </a:lnTo>
                  <a:lnTo>
                    <a:pt x="306277" y="148682"/>
                  </a:lnTo>
                  <a:lnTo>
                    <a:pt x="298469" y="101687"/>
                  </a:lnTo>
                  <a:lnTo>
                    <a:pt x="276730" y="60872"/>
                  </a:lnTo>
                  <a:lnTo>
                    <a:pt x="243580" y="28687"/>
                  </a:lnTo>
                  <a:lnTo>
                    <a:pt x="201541" y="7580"/>
                  </a:lnTo>
                  <a:lnTo>
                    <a:pt x="153137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461916" y="5173244"/>
              <a:ext cx="306705" cy="297815"/>
            </a:xfrm>
            <a:custGeom>
              <a:avLst/>
              <a:gdLst/>
              <a:ahLst/>
              <a:cxnLst/>
              <a:rect l="l" t="t" r="r" b="b"/>
              <a:pathLst>
                <a:path w="306705" h="297814">
                  <a:moveTo>
                    <a:pt x="0" y="148682"/>
                  </a:moveTo>
                  <a:lnTo>
                    <a:pt x="7807" y="101687"/>
                  </a:lnTo>
                  <a:lnTo>
                    <a:pt x="29546" y="60872"/>
                  </a:lnTo>
                  <a:lnTo>
                    <a:pt x="62696" y="28687"/>
                  </a:lnTo>
                  <a:lnTo>
                    <a:pt x="104734" y="7579"/>
                  </a:lnTo>
                  <a:lnTo>
                    <a:pt x="153138" y="0"/>
                  </a:lnTo>
                  <a:lnTo>
                    <a:pt x="201542" y="7579"/>
                  </a:lnTo>
                  <a:lnTo>
                    <a:pt x="243580" y="28687"/>
                  </a:lnTo>
                  <a:lnTo>
                    <a:pt x="276730" y="60872"/>
                  </a:lnTo>
                  <a:lnTo>
                    <a:pt x="298469" y="101687"/>
                  </a:lnTo>
                  <a:lnTo>
                    <a:pt x="306277" y="148682"/>
                  </a:lnTo>
                  <a:lnTo>
                    <a:pt x="298469" y="195677"/>
                  </a:lnTo>
                  <a:lnTo>
                    <a:pt x="276730" y="236492"/>
                  </a:lnTo>
                  <a:lnTo>
                    <a:pt x="243580" y="268677"/>
                  </a:lnTo>
                  <a:lnTo>
                    <a:pt x="201542" y="289785"/>
                  </a:lnTo>
                  <a:lnTo>
                    <a:pt x="153138" y="297365"/>
                  </a:lnTo>
                  <a:lnTo>
                    <a:pt x="104734" y="289785"/>
                  </a:lnTo>
                  <a:lnTo>
                    <a:pt x="62696" y="268677"/>
                  </a:lnTo>
                  <a:lnTo>
                    <a:pt x="29546" y="236492"/>
                  </a:lnTo>
                  <a:lnTo>
                    <a:pt x="7807" y="195677"/>
                  </a:lnTo>
                  <a:lnTo>
                    <a:pt x="0" y="148682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723339" y="4832330"/>
              <a:ext cx="243204" cy="384810"/>
            </a:xfrm>
            <a:custGeom>
              <a:avLst/>
              <a:gdLst/>
              <a:ahLst/>
              <a:cxnLst/>
              <a:rect l="l" t="t" r="r" b="b"/>
              <a:pathLst>
                <a:path w="243205" h="384810">
                  <a:moveTo>
                    <a:pt x="242845" y="0"/>
                  </a:moveTo>
                  <a:lnTo>
                    <a:pt x="0" y="384462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921332" y="5794698"/>
              <a:ext cx="306705" cy="297815"/>
            </a:xfrm>
            <a:custGeom>
              <a:avLst/>
              <a:gdLst/>
              <a:ahLst/>
              <a:cxnLst/>
              <a:rect l="l" t="t" r="r" b="b"/>
              <a:pathLst>
                <a:path w="306705" h="297814">
                  <a:moveTo>
                    <a:pt x="153137" y="0"/>
                  </a:moveTo>
                  <a:lnTo>
                    <a:pt x="104734" y="7579"/>
                  </a:lnTo>
                  <a:lnTo>
                    <a:pt x="62696" y="28687"/>
                  </a:lnTo>
                  <a:lnTo>
                    <a:pt x="29546" y="60872"/>
                  </a:lnTo>
                  <a:lnTo>
                    <a:pt x="7807" y="101687"/>
                  </a:lnTo>
                  <a:lnTo>
                    <a:pt x="0" y="148682"/>
                  </a:lnTo>
                  <a:lnTo>
                    <a:pt x="7807" y="195677"/>
                  </a:lnTo>
                  <a:lnTo>
                    <a:pt x="29546" y="236492"/>
                  </a:lnTo>
                  <a:lnTo>
                    <a:pt x="62696" y="268677"/>
                  </a:lnTo>
                  <a:lnTo>
                    <a:pt x="104734" y="289784"/>
                  </a:lnTo>
                  <a:lnTo>
                    <a:pt x="153137" y="297364"/>
                  </a:lnTo>
                  <a:lnTo>
                    <a:pt x="201541" y="289784"/>
                  </a:lnTo>
                  <a:lnTo>
                    <a:pt x="243580" y="268677"/>
                  </a:lnTo>
                  <a:lnTo>
                    <a:pt x="276730" y="236492"/>
                  </a:lnTo>
                  <a:lnTo>
                    <a:pt x="298469" y="195677"/>
                  </a:lnTo>
                  <a:lnTo>
                    <a:pt x="306277" y="148682"/>
                  </a:lnTo>
                  <a:lnTo>
                    <a:pt x="298469" y="101687"/>
                  </a:lnTo>
                  <a:lnTo>
                    <a:pt x="276730" y="60872"/>
                  </a:lnTo>
                  <a:lnTo>
                    <a:pt x="243580" y="28687"/>
                  </a:lnTo>
                  <a:lnTo>
                    <a:pt x="201541" y="7579"/>
                  </a:lnTo>
                  <a:lnTo>
                    <a:pt x="153137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921332" y="5794698"/>
              <a:ext cx="306705" cy="297815"/>
            </a:xfrm>
            <a:custGeom>
              <a:avLst/>
              <a:gdLst/>
              <a:ahLst/>
              <a:cxnLst/>
              <a:rect l="l" t="t" r="r" b="b"/>
              <a:pathLst>
                <a:path w="306705" h="297814">
                  <a:moveTo>
                    <a:pt x="0" y="148682"/>
                  </a:moveTo>
                  <a:lnTo>
                    <a:pt x="7807" y="101687"/>
                  </a:lnTo>
                  <a:lnTo>
                    <a:pt x="29546" y="60872"/>
                  </a:lnTo>
                  <a:lnTo>
                    <a:pt x="62696" y="28687"/>
                  </a:lnTo>
                  <a:lnTo>
                    <a:pt x="104734" y="7579"/>
                  </a:lnTo>
                  <a:lnTo>
                    <a:pt x="153138" y="0"/>
                  </a:lnTo>
                  <a:lnTo>
                    <a:pt x="201542" y="7579"/>
                  </a:lnTo>
                  <a:lnTo>
                    <a:pt x="243580" y="28687"/>
                  </a:lnTo>
                  <a:lnTo>
                    <a:pt x="276730" y="60872"/>
                  </a:lnTo>
                  <a:lnTo>
                    <a:pt x="298469" y="101687"/>
                  </a:lnTo>
                  <a:lnTo>
                    <a:pt x="306277" y="148682"/>
                  </a:lnTo>
                  <a:lnTo>
                    <a:pt x="298469" y="195677"/>
                  </a:lnTo>
                  <a:lnTo>
                    <a:pt x="276730" y="236492"/>
                  </a:lnTo>
                  <a:lnTo>
                    <a:pt x="243580" y="268677"/>
                  </a:lnTo>
                  <a:lnTo>
                    <a:pt x="201542" y="289785"/>
                  </a:lnTo>
                  <a:lnTo>
                    <a:pt x="153138" y="297365"/>
                  </a:lnTo>
                  <a:lnTo>
                    <a:pt x="104734" y="289785"/>
                  </a:lnTo>
                  <a:lnTo>
                    <a:pt x="62696" y="268677"/>
                  </a:lnTo>
                  <a:lnTo>
                    <a:pt x="29546" y="236492"/>
                  </a:lnTo>
                  <a:lnTo>
                    <a:pt x="7807" y="195677"/>
                  </a:lnTo>
                  <a:lnTo>
                    <a:pt x="0" y="148682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723340" y="5427061"/>
              <a:ext cx="243204" cy="411480"/>
            </a:xfrm>
            <a:custGeom>
              <a:avLst/>
              <a:gdLst/>
              <a:ahLst/>
              <a:cxnLst/>
              <a:rect l="l" t="t" r="r" b="b"/>
              <a:pathLst>
                <a:path w="243205" h="411479">
                  <a:moveTo>
                    <a:pt x="0" y="0"/>
                  </a:moveTo>
                  <a:lnTo>
                    <a:pt x="242845" y="411185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683633" y="4563456"/>
              <a:ext cx="306705" cy="297815"/>
            </a:xfrm>
            <a:custGeom>
              <a:avLst/>
              <a:gdLst/>
              <a:ahLst/>
              <a:cxnLst/>
              <a:rect l="l" t="t" r="r" b="b"/>
              <a:pathLst>
                <a:path w="306705" h="297814">
                  <a:moveTo>
                    <a:pt x="153137" y="0"/>
                  </a:moveTo>
                  <a:lnTo>
                    <a:pt x="104734" y="7579"/>
                  </a:lnTo>
                  <a:lnTo>
                    <a:pt x="62696" y="28687"/>
                  </a:lnTo>
                  <a:lnTo>
                    <a:pt x="29546" y="60872"/>
                  </a:lnTo>
                  <a:lnTo>
                    <a:pt x="7807" y="101687"/>
                  </a:lnTo>
                  <a:lnTo>
                    <a:pt x="0" y="148682"/>
                  </a:lnTo>
                  <a:lnTo>
                    <a:pt x="7807" y="195677"/>
                  </a:lnTo>
                  <a:lnTo>
                    <a:pt x="29546" y="236492"/>
                  </a:lnTo>
                  <a:lnTo>
                    <a:pt x="62696" y="268678"/>
                  </a:lnTo>
                  <a:lnTo>
                    <a:pt x="104734" y="289785"/>
                  </a:lnTo>
                  <a:lnTo>
                    <a:pt x="153137" y="297365"/>
                  </a:lnTo>
                  <a:lnTo>
                    <a:pt x="201541" y="289785"/>
                  </a:lnTo>
                  <a:lnTo>
                    <a:pt x="243580" y="268678"/>
                  </a:lnTo>
                  <a:lnTo>
                    <a:pt x="276730" y="236492"/>
                  </a:lnTo>
                  <a:lnTo>
                    <a:pt x="298469" y="195677"/>
                  </a:lnTo>
                  <a:lnTo>
                    <a:pt x="306277" y="148682"/>
                  </a:lnTo>
                  <a:lnTo>
                    <a:pt x="298469" y="101687"/>
                  </a:lnTo>
                  <a:lnTo>
                    <a:pt x="276730" y="60872"/>
                  </a:lnTo>
                  <a:lnTo>
                    <a:pt x="243580" y="28687"/>
                  </a:lnTo>
                  <a:lnTo>
                    <a:pt x="201541" y="7579"/>
                  </a:lnTo>
                  <a:lnTo>
                    <a:pt x="153137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683633" y="4563456"/>
              <a:ext cx="306705" cy="297815"/>
            </a:xfrm>
            <a:custGeom>
              <a:avLst/>
              <a:gdLst/>
              <a:ahLst/>
              <a:cxnLst/>
              <a:rect l="l" t="t" r="r" b="b"/>
              <a:pathLst>
                <a:path w="306705" h="297814">
                  <a:moveTo>
                    <a:pt x="0" y="148682"/>
                  </a:moveTo>
                  <a:lnTo>
                    <a:pt x="7807" y="101687"/>
                  </a:lnTo>
                  <a:lnTo>
                    <a:pt x="29546" y="60872"/>
                  </a:lnTo>
                  <a:lnTo>
                    <a:pt x="62696" y="28687"/>
                  </a:lnTo>
                  <a:lnTo>
                    <a:pt x="104734" y="7579"/>
                  </a:lnTo>
                  <a:lnTo>
                    <a:pt x="153138" y="0"/>
                  </a:lnTo>
                  <a:lnTo>
                    <a:pt x="201542" y="7579"/>
                  </a:lnTo>
                  <a:lnTo>
                    <a:pt x="243580" y="28687"/>
                  </a:lnTo>
                  <a:lnTo>
                    <a:pt x="276730" y="60872"/>
                  </a:lnTo>
                  <a:lnTo>
                    <a:pt x="298469" y="101687"/>
                  </a:lnTo>
                  <a:lnTo>
                    <a:pt x="306277" y="148682"/>
                  </a:lnTo>
                  <a:lnTo>
                    <a:pt x="298469" y="195677"/>
                  </a:lnTo>
                  <a:lnTo>
                    <a:pt x="276730" y="236492"/>
                  </a:lnTo>
                  <a:lnTo>
                    <a:pt x="243580" y="268677"/>
                  </a:lnTo>
                  <a:lnTo>
                    <a:pt x="201542" y="289785"/>
                  </a:lnTo>
                  <a:lnTo>
                    <a:pt x="153138" y="297365"/>
                  </a:lnTo>
                  <a:lnTo>
                    <a:pt x="104734" y="289785"/>
                  </a:lnTo>
                  <a:lnTo>
                    <a:pt x="62696" y="268677"/>
                  </a:lnTo>
                  <a:lnTo>
                    <a:pt x="29546" y="236492"/>
                  </a:lnTo>
                  <a:lnTo>
                    <a:pt x="7807" y="195677"/>
                  </a:lnTo>
                  <a:lnTo>
                    <a:pt x="0" y="148682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235700" y="4712139"/>
              <a:ext cx="448309" cy="0"/>
            </a:xfrm>
            <a:custGeom>
              <a:avLst/>
              <a:gdLst/>
              <a:ahLst/>
              <a:cxnLst/>
              <a:rect l="l" t="t" r="r" b="b"/>
              <a:pathLst>
                <a:path w="448310">
                  <a:moveTo>
                    <a:pt x="447933" y="0"/>
                  </a:moveTo>
                  <a:lnTo>
                    <a:pt x="0" y="1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238323" y="5173244"/>
              <a:ext cx="306705" cy="297815"/>
            </a:xfrm>
            <a:custGeom>
              <a:avLst/>
              <a:gdLst/>
              <a:ahLst/>
              <a:cxnLst/>
              <a:rect l="l" t="t" r="r" b="b"/>
              <a:pathLst>
                <a:path w="306704" h="297814">
                  <a:moveTo>
                    <a:pt x="153139" y="0"/>
                  </a:moveTo>
                  <a:lnTo>
                    <a:pt x="104735" y="7580"/>
                  </a:lnTo>
                  <a:lnTo>
                    <a:pt x="62697" y="28687"/>
                  </a:lnTo>
                  <a:lnTo>
                    <a:pt x="29547" y="60872"/>
                  </a:lnTo>
                  <a:lnTo>
                    <a:pt x="7807" y="101687"/>
                  </a:lnTo>
                  <a:lnTo>
                    <a:pt x="0" y="148682"/>
                  </a:lnTo>
                  <a:lnTo>
                    <a:pt x="7807" y="195678"/>
                  </a:lnTo>
                  <a:lnTo>
                    <a:pt x="29547" y="236492"/>
                  </a:lnTo>
                  <a:lnTo>
                    <a:pt x="62697" y="268678"/>
                  </a:lnTo>
                  <a:lnTo>
                    <a:pt x="104735" y="289785"/>
                  </a:lnTo>
                  <a:lnTo>
                    <a:pt x="153139" y="297365"/>
                  </a:lnTo>
                  <a:lnTo>
                    <a:pt x="201542" y="289785"/>
                  </a:lnTo>
                  <a:lnTo>
                    <a:pt x="243580" y="268678"/>
                  </a:lnTo>
                  <a:lnTo>
                    <a:pt x="276730" y="236492"/>
                  </a:lnTo>
                  <a:lnTo>
                    <a:pt x="298469" y="195678"/>
                  </a:lnTo>
                  <a:lnTo>
                    <a:pt x="306277" y="148682"/>
                  </a:lnTo>
                  <a:lnTo>
                    <a:pt x="298469" y="101687"/>
                  </a:lnTo>
                  <a:lnTo>
                    <a:pt x="276730" y="60872"/>
                  </a:lnTo>
                  <a:lnTo>
                    <a:pt x="243580" y="28687"/>
                  </a:lnTo>
                  <a:lnTo>
                    <a:pt x="201542" y="7580"/>
                  </a:lnTo>
                  <a:lnTo>
                    <a:pt x="153139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238323" y="5173244"/>
              <a:ext cx="306705" cy="297815"/>
            </a:xfrm>
            <a:custGeom>
              <a:avLst/>
              <a:gdLst/>
              <a:ahLst/>
              <a:cxnLst/>
              <a:rect l="l" t="t" r="r" b="b"/>
              <a:pathLst>
                <a:path w="306704" h="297814">
                  <a:moveTo>
                    <a:pt x="0" y="148682"/>
                  </a:moveTo>
                  <a:lnTo>
                    <a:pt x="7807" y="101687"/>
                  </a:lnTo>
                  <a:lnTo>
                    <a:pt x="29546" y="60872"/>
                  </a:lnTo>
                  <a:lnTo>
                    <a:pt x="62696" y="28687"/>
                  </a:lnTo>
                  <a:lnTo>
                    <a:pt x="104734" y="7579"/>
                  </a:lnTo>
                  <a:lnTo>
                    <a:pt x="153138" y="0"/>
                  </a:lnTo>
                  <a:lnTo>
                    <a:pt x="201542" y="7579"/>
                  </a:lnTo>
                  <a:lnTo>
                    <a:pt x="243580" y="28687"/>
                  </a:lnTo>
                  <a:lnTo>
                    <a:pt x="276730" y="60872"/>
                  </a:lnTo>
                  <a:lnTo>
                    <a:pt x="298469" y="101687"/>
                  </a:lnTo>
                  <a:lnTo>
                    <a:pt x="306277" y="148682"/>
                  </a:lnTo>
                  <a:lnTo>
                    <a:pt x="298469" y="195677"/>
                  </a:lnTo>
                  <a:lnTo>
                    <a:pt x="276730" y="236492"/>
                  </a:lnTo>
                  <a:lnTo>
                    <a:pt x="243580" y="268677"/>
                  </a:lnTo>
                  <a:lnTo>
                    <a:pt x="201542" y="289785"/>
                  </a:lnTo>
                  <a:lnTo>
                    <a:pt x="153138" y="297365"/>
                  </a:lnTo>
                  <a:lnTo>
                    <a:pt x="104734" y="289785"/>
                  </a:lnTo>
                  <a:lnTo>
                    <a:pt x="62696" y="268677"/>
                  </a:lnTo>
                  <a:lnTo>
                    <a:pt x="29546" y="236492"/>
                  </a:lnTo>
                  <a:lnTo>
                    <a:pt x="7807" y="195677"/>
                  </a:lnTo>
                  <a:lnTo>
                    <a:pt x="0" y="148682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945057" y="4817273"/>
              <a:ext cx="328295" cy="408940"/>
            </a:xfrm>
            <a:custGeom>
              <a:avLst/>
              <a:gdLst/>
              <a:ahLst/>
              <a:cxnLst/>
              <a:rect l="l" t="t" r="r" b="b"/>
              <a:pathLst>
                <a:path w="328295" h="408939">
                  <a:moveTo>
                    <a:pt x="327998" y="408493"/>
                  </a:moveTo>
                  <a:lnTo>
                    <a:pt x="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768192" y="4817273"/>
              <a:ext cx="960755" cy="504825"/>
            </a:xfrm>
            <a:custGeom>
              <a:avLst/>
              <a:gdLst/>
              <a:ahLst/>
              <a:cxnLst/>
              <a:rect l="l" t="t" r="r" b="b"/>
              <a:pathLst>
                <a:path w="960755" h="504825">
                  <a:moveTo>
                    <a:pt x="960292" y="0"/>
                  </a:moveTo>
                  <a:lnTo>
                    <a:pt x="0" y="504654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768192" y="5321928"/>
              <a:ext cx="1470660" cy="0"/>
            </a:xfrm>
            <a:custGeom>
              <a:avLst/>
              <a:gdLst/>
              <a:ahLst/>
              <a:cxnLst/>
              <a:rect l="l" t="t" r="r" b="b"/>
              <a:pathLst>
                <a:path w="1470660">
                  <a:moveTo>
                    <a:pt x="1470131" y="0"/>
                  </a:moveTo>
                  <a:lnTo>
                    <a:pt x="0" y="1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2710539" y="5794698"/>
              <a:ext cx="306705" cy="297815"/>
            </a:xfrm>
            <a:custGeom>
              <a:avLst/>
              <a:gdLst/>
              <a:ahLst/>
              <a:cxnLst/>
              <a:rect l="l" t="t" r="r" b="b"/>
              <a:pathLst>
                <a:path w="306705" h="297814">
                  <a:moveTo>
                    <a:pt x="153139" y="0"/>
                  </a:moveTo>
                  <a:lnTo>
                    <a:pt x="104735" y="7579"/>
                  </a:lnTo>
                  <a:lnTo>
                    <a:pt x="62697" y="28687"/>
                  </a:lnTo>
                  <a:lnTo>
                    <a:pt x="29547" y="60872"/>
                  </a:lnTo>
                  <a:lnTo>
                    <a:pt x="7807" y="101687"/>
                  </a:lnTo>
                  <a:lnTo>
                    <a:pt x="0" y="148682"/>
                  </a:lnTo>
                  <a:lnTo>
                    <a:pt x="7807" y="195677"/>
                  </a:lnTo>
                  <a:lnTo>
                    <a:pt x="29547" y="236492"/>
                  </a:lnTo>
                  <a:lnTo>
                    <a:pt x="62697" y="268677"/>
                  </a:lnTo>
                  <a:lnTo>
                    <a:pt x="104735" y="289784"/>
                  </a:lnTo>
                  <a:lnTo>
                    <a:pt x="153139" y="297364"/>
                  </a:lnTo>
                  <a:lnTo>
                    <a:pt x="201542" y="289784"/>
                  </a:lnTo>
                  <a:lnTo>
                    <a:pt x="243580" y="268677"/>
                  </a:lnTo>
                  <a:lnTo>
                    <a:pt x="276730" y="236492"/>
                  </a:lnTo>
                  <a:lnTo>
                    <a:pt x="298469" y="195677"/>
                  </a:lnTo>
                  <a:lnTo>
                    <a:pt x="306277" y="148682"/>
                  </a:lnTo>
                  <a:lnTo>
                    <a:pt x="298469" y="101687"/>
                  </a:lnTo>
                  <a:lnTo>
                    <a:pt x="276730" y="60872"/>
                  </a:lnTo>
                  <a:lnTo>
                    <a:pt x="243580" y="28687"/>
                  </a:lnTo>
                  <a:lnTo>
                    <a:pt x="201542" y="7579"/>
                  </a:lnTo>
                  <a:lnTo>
                    <a:pt x="153139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2710539" y="5794698"/>
              <a:ext cx="306705" cy="297815"/>
            </a:xfrm>
            <a:custGeom>
              <a:avLst/>
              <a:gdLst/>
              <a:ahLst/>
              <a:cxnLst/>
              <a:rect l="l" t="t" r="r" b="b"/>
              <a:pathLst>
                <a:path w="306705" h="297814">
                  <a:moveTo>
                    <a:pt x="0" y="148682"/>
                  </a:moveTo>
                  <a:lnTo>
                    <a:pt x="7807" y="101687"/>
                  </a:lnTo>
                  <a:lnTo>
                    <a:pt x="29546" y="60872"/>
                  </a:lnTo>
                  <a:lnTo>
                    <a:pt x="62696" y="28687"/>
                  </a:lnTo>
                  <a:lnTo>
                    <a:pt x="104734" y="7579"/>
                  </a:lnTo>
                  <a:lnTo>
                    <a:pt x="153138" y="0"/>
                  </a:lnTo>
                  <a:lnTo>
                    <a:pt x="201542" y="7579"/>
                  </a:lnTo>
                  <a:lnTo>
                    <a:pt x="243580" y="28687"/>
                  </a:lnTo>
                  <a:lnTo>
                    <a:pt x="276730" y="60872"/>
                  </a:lnTo>
                  <a:lnTo>
                    <a:pt x="298469" y="101687"/>
                  </a:lnTo>
                  <a:lnTo>
                    <a:pt x="306277" y="148682"/>
                  </a:lnTo>
                  <a:lnTo>
                    <a:pt x="298469" y="195677"/>
                  </a:lnTo>
                  <a:lnTo>
                    <a:pt x="276730" y="236492"/>
                  </a:lnTo>
                  <a:lnTo>
                    <a:pt x="243580" y="268677"/>
                  </a:lnTo>
                  <a:lnTo>
                    <a:pt x="201542" y="289785"/>
                  </a:lnTo>
                  <a:lnTo>
                    <a:pt x="153138" y="297365"/>
                  </a:lnTo>
                  <a:lnTo>
                    <a:pt x="104734" y="289785"/>
                  </a:lnTo>
                  <a:lnTo>
                    <a:pt x="62696" y="268677"/>
                  </a:lnTo>
                  <a:lnTo>
                    <a:pt x="29546" y="236492"/>
                  </a:lnTo>
                  <a:lnTo>
                    <a:pt x="7807" y="195677"/>
                  </a:lnTo>
                  <a:lnTo>
                    <a:pt x="0" y="148682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2971963" y="5427062"/>
              <a:ext cx="311785" cy="411480"/>
            </a:xfrm>
            <a:custGeom>
              <a:avLst/>
              <a:gdLst/>
              <a:ahLst/>
              <a:cxnLst/>
              <a:rect l="l" t="t" r="r" b="b"/>
              <a:pathLst>
                <a:path w="311785" h="411479">
                  <a:moveTo>
                    <a:pt x="0" y="411185"/>
                  </a:moveTo>
                  <a:lnTo>
                    <a:pt x="311213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738156" y="2655064"/>
            <a:ext cx="1165225" cy="3058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8905">
              <a:spcBef>
                <a:spcPts val="100"/>
              </a:spcBef>
            </a:pPr>
            <a:r>
              <a:rPr sz="7200" spc="145" dirty="0">
                <a:latin typeface="Cambria Math"/>
                <a:cs typeface="Cambria Math"/>
              </a:rPr>
              <a:t>𝜙</a:t>
            </a:r>
            <a:r>
              <a:rPr sz="7200" dirty="0">
                <a:latin typeface="Cambria Math"/>
                <a:cs typeface="Cambria Math"/>
              </a:rPr>
              <a:t>(</a:t>
            </a:r>
          </a:p>
          <a:p>
            <a:pPr marL="12700">
              <a:spcBef>
                <a:spcPts val="6600"/>
              </a:spcBef>
            </a:pPr>
            <a:r>
              <a:rPr sz="7200" spc="70" dirty="0">
                <a:latin typeface="Cambria Math"/>
                <a:cs typeface="Cambria Math"/>
              </a:rPr>
              <a:t>𝜙(</a:t>
            </a:r>
            <a:endParaRPr sz="7200" dirty="0">
              <a:latin typeface="Cambria Math"/>
              <a:cs typeface="Cambria Math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3777200" y="2655064"/>
            <a:ext cx="521334" cy="3058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8905">
              <a:spcBef>
                <a:spcPts val="100"/>
              </a:spcBef>
            </a:pPr>
            <a:r>
              <a:rPr sz="7200" dirty="0">
                <a:latin typeface="Cambria Math"/>
                <a:cs typeface="Cambria Math"/>
              </a:rPr>
              <a:t>)</a:t>
            </a:r>
          </a:p>
          <a:p>
            <a:pPr marL="12700">
              <a:spcBef>
                <a:spcPts val="6600"/>
              </a:spcBef>
            </a:pPr>
            <a:r>
              <a:rPr sz="7200" dirty="0">
                <a:latin typeface="Cambria Math"/>
                <a:cs typeface="Cambria Math"/>
              </a:rPr>
              <a:t>)</a:t>
            </a:r>
          </a:p>
        </p:txBody>
      </p:sp>
      <p:sp>
        <p:nvSpPr>
          <p:cNvPr id="45" name="object 45"/>
          <p:cNvSpPr txBox="1"/>
          <p:nvPr/>
        </p:nvSpPr>
        <p:spPr>
          <a:xfrm>
            <a:off x="4298534" y="2504949"/>
            <a:ext cx="4264660" cy="14458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85750" marR="95885" indent="13970" algn="ctr">
              <a:lnSpc>
                <a:spcPct val="100800"/>
              </a:lnSpc>
              <a:spcBef>
                <a:spcPts val="75"/>
              </a:spcBef>
            </a:pPr>
            <a:r>
              <a:rPr sz="2400" dirty="0">
                <a:solidFill>
                  <a:srgbClr val="008000"/>
                </a:solidFill>
                <a:latin typeface="Arial"/>
                <a:cs typeface="Arial"/>
              </a:rPr>
              <a:t>Colors </a:t>
            </a:r>
            <a:r>
              <a:rPr sz="2400" spc="5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1</a:t>
            </a:r>
            <a:r>
              <a:rPr sz="2400" spc="-5" dirty="0">
                <a:latin typeface="Arial"/>
                <a:cs typeface="Arial"/>
              </a:rPr>
              <a:t>,</a:t>
            </a:r>
            <a:r>
              <a:rPr sz="2400" dirty="0">
                <a:solidFill>
                  <a:srgbClr val="C00000"/>
                </a:solidFill>
                <a:latin typeface="Arial"/>
                <a:cs typeface="Arial"/>
              </a:rPr>
              <a:t>2</a:t>
            </a:r>
            <a:r>
              <a:rPr sz="2400" spc="-5" dirty="0">
                <a:latin typeface="Arial"/>
                <a:cs typeface="Arial"/>
              </a:rPr>
              <a:t>,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3</a:t>
            </a:r>
            <a:r>
              <a:rPr sz="2400" spc="-5" dirty="0">
                <a:latin typeface="Arial"/>
                <a:cs typeface="Arial"/>
              </a:rPr>
              <a:t>,</a:t>
            </a:r>
            <a:r>
              <a:rPr sz="2400" dirty="0">
                <a:solidFill>
                  <a:srgbClr val="3792AA"/>
                </a:solidFill>
                <a:latin typeface="Arial"/>
                <a:cs typeface="Arial"/>
              </a:rPr>
              <a:t>4</a:t>
            </a:r>
            <a:r>
              <a:rPr sz="2400" spc="-5" dirty="0">
                <a:latin typeface="Arial"/>
                <a:cs typeface="Arial"/>
              </a:rPr>
              <a:t>,</a:t>
            </a:r>
            <a:r>
              <a:rPr sz="2400" dirty="0">
                <a:solidFill>
                  <a:srgbClr val="008000"/>
                </a:solidFill>
                <a:latin typeface="Arial"/>
                <a:cs typeface="Arial"/>
              </a:rPr>
              <a:t>5</a:t>
            </a:r>
            <a:r>
              <a:rPr sz="2400" spc="-5" dirty="0">
                <a:latin typeface="Arial"/>
                <a:cs typeface="Arial"/>
              </a:rPr>
              <a:t>,</a:t>
            </a:r>
            <a:r>
              <a:rPr sz="2400" dirty="0">
                <a:solidFill>
                  <a:srgbClr val="B48200"/>
                </a:solidFill>
                <a:latin typeface="Arial"/>
                <a:cs typeface="Arial"/>
              </a:rPr>
              <a:t>6</a:t>
            </a:r>
            <a:r>
              <a:rPr sz="2400" spc="-5" dirty="0">
                <a:latin typeface="Arial"/>
                <a:cs typeface="Arial"/>
              </a:rPr>
              <a:t>,</a:t>
            </a:r>
            <a:r>
              <a:rPr sz="2400" dirty="0">
                <a:solidFill>
                  <a:srgbClr val="D9253E"/>
                </a:solidFill>
                <a:latin typeface="Arial"/>
                <a:cs typeface="Arial"/>
              </a:rPr>
              <a:t>7</a:t>
            </a:r>
            <a:r>
              <a:rPr sz="2400" spc="-5" dirty="0">
                <a:latin typeface="Arial"/>
                <a:cs typeface="Arial"/>
              </a:rPr>
              <a:t>,</a:t>
            </a:r>
            <a:r>
              <a:rPr sz="2400" dirty="0">
                <a:solidFill>
                  <a:srgbClr val="434A5A"/>
                </a:solidFill>
                <a:latin typeface="Arial"/>
                <a:cs typeface="Arial"/>
              </a:rPr>
              <a:t>8</a:t>
            </a:r>
            <a:r>
              <a:rPr sz="2400" spc="-5" dirty="0">
                <a:latin typeface="Arial"/>
                <a:cs typeface="Arial"/>
              </a:rPr>
              <a:t>,</a:t>
            </a:r>
            <a:r>
              <a:rPr sz="2400" dirty="0">
                <a:solidFill>
                  <a:srgbClr val="3792AA"/>
                </a:solidFill>
                <a:latin typeface="Arial"/>
                <a:cs typeface="Arial"/>
              </a:rPr>
              <a:t>9</a:t>
            </a:r>
            <a:r>
              <a:rPr sz="2400" spc="-5" dirty="0">
                <a:latin typeface="Arial"/>
                <a:cs typeface="Arial"/>
              </a:rPr>
              <a:t>,</a:t>
            </a:r>
            <a:r>
              <a:rPr sz="2400" dirty="0">
                <a:solidFill>
                  <a:srgbClr val="479249"/>
                </a:solidFill>
                <a:latin typeface="Arial"/>
                <a:cs typeface="Arial"/>
              </a:rPr>
              <a:t>10</a:t>
            </a:r>
            <a:r>
              <a:rPr sz="2400" spc="-5" dirty="0">
                <a:latin typeface="Arial"/>
                <a:cs typeface="Arial"/>
              </a:rPr>
              <a:t>,</a:t>
            </a:r>
            <a:r>
              <a:rPr sz="2400" spc="-180" dirty="0">
                <a:solidFill>
                  <a:srgbClr val="8A3C12"/>
                </a:solidFill>
                <a:latin typeface="Arial"/>
                <a:cs typeface="Arial"/>
              </a:rPr>
              <a:t>1</a:t>
            </a:r>
            <a:r>
              <a:rPr sz="2400" dirty="0">
                <a:solidFill>
                  <a:srgbClr val="8A3C12"/>
                </a:solidFill>
                <a:latin typeface="Arial"/>
                <a:cs typeface="Arial"/>
              </a:rPr>
              <a:t>1</a:t>
            </a:r>
            <a:r>
              <a:rPr sz="2400" spc="-5" dirty="0">
                <a:latin typeface="Arial"/>
                <a:cs typeface="Arial"/>
              </a:rPr>
              <a:t>,</a:t>
            </a:r>
            <a:r>
              <a:rPr sz="2400" dirty="0">
                <a:solidFill>
                  <a:srgbClr val="785700"/>
                </a:solidFill>
                <a:latin typeface="Arial"/>
                <a:cs typeface="Arial"/>
              </a:rPr>
              <a:t>12</a:t>
            </a:r>
            <a:r>
              <a:rPr sz="2400" spc="-5" dirty="0">
                <a:latin typeface="Arial"/>
                <a:cs typeface="Arial"/>
              </a:rPr>
              <a:t>,</a:t>
            </a:r>
            <a:r>
              <a:rPr sz="2400" dirty="0">
                <a:solidFill>
                  <a:srgbClr val="246172"/>
                </a:solidFill>
                <a:latin typeface="Arial"/>
                <a:cs typeface="Arial"/>
              </a:rPr>
              <a:t>13</a:t>
            </a:r>
            <a:endParaRPr sz="2400" dirty="0">
              <a:latin typeface="Arial"/>
              <a:cs typeface="Arial"/>
            </a:endParaRPr>
          </a:p>
          <a:p>
            <a:pPr algn="ctr">
              <a:lnSpc>
                <a:spcPts val="2495"/>
              </a:lnSpc>
              <a:tabLst>
                <a:tab pos="3139440" algn="l"/>
                <a:tab pos="3561715" algn="l"/>
                <a:tab pos="3984625" algn="l"/>
              </a:tabLst>
            </a:pPr>
            <a:r>
              <a:rPr sz="2400" dirty="0">
                <a:latin typeface="Arial"/>
                <a:cs typeface="Arial"/>
              </a:rPr>
              <a:t>= </a:t>
            </a:r>
            <a:r>
              <a:rPr sz="2400" spc="-5" dirty="0">
                <a:latin typeface="Arial"/>
                <a:cs typeface="Arial"/>
              </a:rPr>
              <a:t>[6,2,1,2,1,0,2,1,0,</a:t>
            </a:r>
            <a:r>
              <a:rPr sz="2400" dirty="0">
                <a:latin typeface="Arial"/>
                <a:cs typeface="Arial"/>
              </a:rPr>
              <a:t> 0,	</a:t>
            </a:r>
            <a:r>
              <a:rPr lang="en-US" altLang="zh-CN" sz="2400" dirty="0">
                <a:latin typeface="Arial"/>
                <a:cs typeface="Arial"/>
              </a:rPr>
              <a:t>2</a:t>
            </a:r>
            <a:r>
              <a:rPr sz="2400" dirty="0">
                <a:latin typeface="Arial"/>
                <a:cs typeface="Arial"/>
              </a:rPr>
              <a:t>,	</a:t>
            </a:r>
            <a:r>
              <a:rPr lang="en-US" altLang="zh-CN" sz="2400" dirty="0">
                <a:latin typeface="Arial"/>
                <a:cs typeface="Arial"/>
              </a:rPr>
              <a:t>1</a:t>
            </a:r>
            <a:r>
              <a:rPr sz="2400" dirty="0">
                <a:latin typeface="Arial"/>
                <a:cs typeface="Arial"/>
              </a:rPr>
              <a:t>,	</a:t>
            </a:r>
            <a:r>
              <a:rPr lang="en-US" altLang="zh-CN" sz="2400" dirty="0">
                <a:latin typeface="Arial"/>
                <a:cs typeface="Arial"/>
              </a:rPr>
              <a:t>0</a:t>
            </a:r>
            <a:r>
              <a:rPr sz="2400" dirty="0">
                <a:latin typeface="Arial"/>
                <a:cs typeface="Arial"/>
              </a:rPr>
              <a:t>]</a:t>
            </a:r>
          </a:p>
          <a:p>
            <a:pPr marL="332105" algn="ctr">
              <a:spcBef>
                <a:spcPts val="25"/>
              </a:spcBef>
            </a:pPr>
            <a:r>
              <a:rPr sz="2400" spc="-5" dirty="0">
                <a:solidFill>
                  <a:srgbClr val="008000"/>
                </a:solidFill>
                <a:latin typeface="Arial"/>
                <a:cs typeface="Arial"/>
              </a:rPr>
              <a:t>Counts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4303976" y="4717795"/>
            <a:ext cx="4264660" cy="763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26670" algn="r">
              <a:spcBef>
                <a:spcPts val="100"/>
              </a:spcBef>
            </a:pPr>
            <a:r>
              <a:rPr sz="2400" spc="-10" dirty="0">
                <a:latin typeface="Arial"/>
                <a:cs typeface="Arial"/>
              </a:rPr>
              <a:t>1,</a:t>
            </a:r>
            <a:r>
              <a:rPr sz="2400" spc="-10" dirty="0">
                <a:solidFill>
                  <a:srgbClr val="C00000"/>
                </a:solidFill>
                <a:latin typeface="Arial"/>
                <a:cs typeface="Arial"/>
              </a:rPr>
              <a:t>2</a:t>
            </a:r>
            <a:r>
              <a:rPr sz="2400" spc="-10" dirty="0">
                <a:latin typeface="Arial"/>
                <a:cs typeface="Arial"/>
              </a:rPr>
              <a:t>,</a:t>
            </a:r>
            <a:r>
              <a:rPr sz="2400" spc="-10" dirty="0">
                <a:solidFill>
                  <a:srgbClr val="0000FF"/>
                </a:solidFill>
                <a:latin typeface="Arial"/>
                <a:cs typeface="Arial"/>
              </a:rPr>
              <a:t>3</a:t>
            </a:r>
            <a:r>
              <a:rPr sz="2400" spc="-10" dirty="0">
                <a:latin typeface="Arial"/>
                <a:cs typeface="Arial"/>
              </a:rPr>
              <a:t>,</a:t>
            </a:r>
            <a:r>
              <a:rPr sz="2400" spc="-10" dirty="0">
                <a:solidFill>
                  <a:srgbClr val="3792AA"/>
                </a:solidFill>
                <a:latin typeface="Arial"/>
                <a:cs typeface="Arial"/>
              </a:rPr>
              <a:t>4</a:t>
            </a:r>
            <a:r>
              <a:rPr sz="2400" spc="-10" dirty="0">
                <a:latin typeface="Arial"/>
                <a:cs typeface="Arial"/>
              </a:rPr>
              <a:t>,</a:t>
            </a:r>
            <a:r>
              <a:rPr sz="2400" spc="-10" dirty="0">
                <a:solidFill>
                  <a:srgbClr val="008000"/>
                </a:solidFill>
                <a:latin typeface="Arial"/>
                <a:cs typeface="Arial"/>
              </a:rPr>
              <a:t>5</a:t>
            </a:r>
            <a:r>
              <a:rPr sz="2400" spc="-10" dirty="0">
                <a:latin typeface="Arial"/>
                <a:cs typeface="Arial"/>
              </a:rPr>
              <a:t>,</a:t>
            </a:r>
            <a:r>
              <a:rPr sz="2400" spc="-10" dirty="0">
                <a:solidFill>
                  <a:srgbClr val="B48200"/>
                </a:solidFill>
                <a:latin typeface="Arial"/>
                <a:cs typeface="Arial"/>
              </a:rPr>
              <a:t>6</a:t>
            </a:r>
            <a:r>
              <a:rPr sz="2400" spc="-10" dirty="0">
                <a:latin typeface="Arial"/>
                <a:cs typeface="Arial"/>
              </a:rPr>
              <a:t>,</a:t>
            </a:r>
            <a:r>
              <a:rPr sz="2400" spc="-10" dirty="0">
                <a:solidFill>
                  <a:srgbClr val="D9253E"/>
                </a:solidFill>
                <a:latin typeface="Arial"/>
                <a:cs typeface="Arial"/>
              </a:rPr>
              <a:t>7</a:t>
            </a:r>
            <a:r>
              <a:rPr sz="2400" spc="-10" dirty="0">
                <a:latin typeface="Arial"/>
                <a:cs typeface="Arial"/>
              </a:rPr>
              <a:t>,</a:t>
            </a:r>
            <a:r>
              <a:rPr sz="2400" spc="-10" dirty="0">
                <a:solidFill>
                  <a:srgbClr val="434A5A"/>
                </a:solidFill>
                <a:latin typeface="Arial"/>
                <a:cs typeface="Arial"/>
              </a:rPr>
              <a:t>8</a:t>
            </a:r>
            <a:r>
              <a:rPr sz="2400" spc="-10" dirty="0">
                <a:latin typeface="Arial"/>
                <a:cs typeface="Arial"/>
              </a:rPr>
              <a:t>,</a:t>
            </a:r>
            <a:r>
              <a:rPr sz="2400" spc="-10" dirty="0">
                <a:solidFill>
                  <a:srgbClr val="3792AA"/>
                </a:solidFill>
                <a:latin typeface="Arial"/>
                <a:cs typeface="Arial"/>
              </a:rPr>
              <a:t>9</a:t>
            </a:r>
            <a:r>
              <a:rPr sz="2400" spc="-10" dirty="0">
                <a:latin typeface="Arial"/>
                <a:cs typeface="Arial"/>
              </a:rPr>
              <a:t>,</a:t>
            </a:r>
            <a:r>
              <a:rPr sz="2400" spc="-10" dirty="0">
                <a:solidFill>
                  <a:srgbClr val="479249"/>
                </a:solidFill>
                <a:latin typeface="Arial"/>
                <a:cs typeface="Arial"/>
              </a:rPr>
              <a:t>10</a:t>
            </a:r>
            <a:r>
              <a:rPr sz="2400" spc="-10" dirty="0">
                <a:latin typeface="Arial"/>
                <a:cs typeface="Arial"/>
              </a:rPr>
              <a:t>,</a:t>
            </a:r>
            <a:r>
              <a:rPr sz="2400" spc="-10" dirty="0">
                <a:solidFill>
                  <a:srgbClr val="8A3C12"/>
                </a:solidFill>
                <a:latin typeface="Arial"/>
                <a:cs typeface="Arial"/>
              </a:rPr>
              <a:t>11</a:t>
            </a:r>
            <a:r>
              <a:rPr sz="2400" spc="-10" dirty="0">
                <a:latin typeface="Arial"/>
                <a:cs typeface="Arial"/>
              </a:rPr>
              <a:t>,</a:t>
            </a:r>
            <a:r>
              <a:rPr sz="2400" spc="-10" dirty="0">
                <a:solidFill>
                  <a:srgbClr val="785700"/>
                </a:solidFill>
                <a:latin typeface="Arial"/>
                <a:cs typeface="Arial"/>
              </a:rPr>
              <a:t>12</a:t>
            </a:r>
            <a:r>
              <a:rPr sz="2400" spc="-10" dirty="0">
                <a:latin typeface="Arial"/>
                <a:cs typeface="Arial"/>
              </a:rPr>
              <a:t>,</a:t>
            </a:r>
            <a:r>
              <a:rPr sz="2400" spc="-10" dirty="0">
                <a:solidFill>
                  <a:srgbClr val="246172"/>
                </a:solidFill>
                <a:latin typeface="Arial"/>
                <a:cs typeface="Arial"/>
              </a:rPr>
              <a:t>13</a:t>
            </a:r>
            <a:endParaRPr sz="2400">
              <a:latin typeface="Arial"/>
              <a:cs typeface="Arial"/>
            </a:endParaRPr>
          </a:p>
          <a:p>
            <a:pPr marR="5080" algn="r">
              <a:spcBef>
                <a:spcPts val="45"/>
              </a:spcBef>
              <a:tabLst>
                <a:tab pos="3139440" algn="l"/>
                <a:tab pos="3561715" algn="l"/>
                <a:tab pos="3984625" algn="l"/>
              </a:tabLst>
            </a:pPr>
            <a:r>
              <a:rPr sz="2400" dirty="0">
                <a:latin typeface="Arial"/>
                <a:cs typeface="Arial"/>
              </a:rPr>
              <a:t>=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[</a:t>
            </a:r>
            <a:r>
              <a:rPr sz="2400" dirty="0">
                <a:latin typeface="Arial"/>
                <a:cs typeface="Arial"/>
              </a:rPr>
              <a:t>6</a:t>
            </a:r>
            <a:r>
              <a:rPr sz="2400" spc="-5" dirty="0">
                <a:latin typeface="Arial"/>
                <a:cs typeface="Arial"/>
              </a:rPr>
              <a:t>,</a:t>
            </a:r>
            <a:r>
              <a:rPr sz="2400" dirty="0">
                <a:latin typeface="Arial"/>
                <a:cs typeface="Arial"/>
              </a:rPr>
              <a:t>2</a:t>
            </a:r>
            <a:r>
              <a:rPr sz="2400" spc="-5" dirty="0">
                <a:latin typeface="Arial"/>
                <a:cs typeface="Arial"/>
              </a:rPr>
              <a:t>,</a:t>
            </a:r>
            <a:r>
              <a:rPr sz="2400" dirty="0">
                <a:latin typeface="Arial"/>
                <a:cs typeface="Arial"/>
              </a:rPr>
              <a:t>1</a:t>
            </a:r>
            <a:r>
              <a:rPr sz="2400" spc="-5" dirty="0">
                <a:latin typeface="Arial"/>
                <a:cs typeface="Arial"/>
              </a:rPr>
              <a:t>,</a:t>
            </a:r>
            <a:r>
              <a:rPr sz="2400" dirty="0">
                <a:latin typeface="Arial"/>
                <a:cs typeface="Arial"/>
              </a:rPr>
              <a:t>2</a:t>
            </a:r>
            <a:r>
              <a:rPr sz="2400" spc="-5" dirty="0">
                <a:latin typeface="Arial"/>
                <a:cs typeface="Arial"/>
              </a:rPr>
              <a:t>,</a:t>
            </a:r>
            <a:r>
              <a:rPr sz="2400" dirty="0">
                <a:latin typeface="Arial"/>
                <a:cs typeface="Arial"/>
              </a:rPr>
              <a:t>1</a:t>
            </a:r>
            <a:r>
              <a:rPr sz="2400" spc="-5" dirty="0">
                <a:latin typeface="Arial"/>
                <a:cs typeface="Arial"/>
              </a:rPr>
              <a:t>,</a:t>
            </a:r>
            <a:r>
              <a:rPr sz="2400" dirty="0">
                <a:latin typeface="Arial"/>
                <a:cs typeface="Arial"/>
              </a:rPr>
              <a:t>1</a:t>
            </a:r>
            <a:r>
              <a:rPr sz="2400" spc="-5" dirty="0">
                <a:latin typeface="Arial"/>
                <a:cs typeface="Arial"/>
              </a:rPr>
              <a:t>,</a:t>
            </a:r>
            <a:r>
              <a:rPr sz="2400" dirty="0">
                <a:latin typeface="Arial"/>
                <a:cs typeface="Arial"/>
              </a:rPr>
              <a:t>1</a:t>
            </a:r>
            <a:r>
              <a:rPr sz="2400" spc="-5" dirty="0">
                <a:latin typeface="Arial"/>
                <a:cs typeface="Arial"/>
              </a:rPr>
              <a:t>,</a:t>
            </a:r>
            <a:r>
              <a:rPr sz="2400" dirty="0">
                <a:latin typeface="Arial"/>
                <a:cs typeface="Arial"/>
              </a:rPr>
              <a:t>0</a:t>
            </a:r>
            <a:r>
              <a:rPr sz="2400" spc="-5" dirty="0">
                <a:latin typeface="Arial"/>
                <a:cs typeface="Arial"/>
              </a:rPr>
              <a:t>,</a:t>
            </a:r>
            <a:r>
              <a:rPr sz="2400" dirty="0">
                <a:latin typeface="Arial"/>
                <a:cs typeface="Arial"/>
              </a:rPr>
              <a:t>1,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1,	1,	0,	1]</a:t>
            </a:r>
            <a:endParaRPr sz="2400">
              <a:latin typeface="Arial"/>
              <a:cs typeface="Arial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DB33AB4-EF4A-4996-A2F0-BDC4A9487279}"/>
              </a:ext>
            </a:extLst>
          </p:cNvPr>
          <p:cNvSpPr txBox="1"/>
          <p:nvPr/>
        </p:nvSpPr>
        <p:spPr>
          <a:xfrm>
            <a:off x="778588" y="1360606"/>
            <a:ext cx="7708915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300" b="1" spc="-10" dirty="0">
                <a:solidFill>
                  <a:srgbClr val="60B5CC"/>
                </a:solidFill>
              </a:rPr>
              <a:t>After</a:t>
            </a:r>
            <a:r>
              <a:rPr lang="en-US" sz="2300" b="1" spc="-5" dirty="0">
                <a:solidFill>
                  <a:srgbClr val="60B5CC"/>
                </a:solidFill>
              </a:rPr>
              <a:t> color </a:t>
            </a:r>
            <a:r>
              <a:rPr lang="en-US" sz="2300" b="1" spc="-15" dirty="0">
                <a:solidFill>
                  <a:srgbClr val="60B5CC"/>
                </a:solidFill>
              </a:rPr>
              <a:t>refinement,</a:t>
            </a:r>
            <a:r>
              <a:rPr lang="en-US" sz="2300" b="1" spc="-5" dirty="0">
                <a:solidFill>
                  <a:srgbClr val="60B5CC"/>
                </a:solidFill>
              </a:rPr>
              <a:t> </a:t>
            </a:r>
            <a:r>
              <a:rPr lang="en-US" sz="2300" b="1" dirty="0">
                <a:solidFill>
                  <a:srgbClr val="60B5CC"/>
                </a:solidFill>
                <a:latin typeface="Calibri"/>
                <a:cs typeface="Calibri"/>
              </a:rPr>
              <a:t>WL</a:t>
            </a:r>
            <a:r>
              <a:rPr lang="en-US" sz="2300" b="1" spc="-10" dirty="0">
                <a:solidFill>
                  <a:srgbClr val="60B5CC"/>
                </a:solidFill>
              </a:rPr>
              <a:t> </a:t>
            </a:r>
            <a:r>
              <a:rPr lang="en-US" sz="2300" b="1" spc="-15" dirty="0">
                <a:solidFill>
                  <a:srgbClr val="60B5CC"/>
                </a:solidFill>
              </a:rPr>
              <a:t>kernel</a:t>
            </a:r>
            <a:r>
              <a:rPr lang="en-US" sz="2300" b="1" spc="-5" dirty="0">
                <a:solidFill>
                  <a:srgbClr val="60B5CC"/>
                </a:solidFill>
              </a:rPr>
              <a:t> </a:t>
            </a:r>
            <a:r>
              <a:rPr lang="en-US" sz="2300" b="1" spc="-10" dirty="0">
                <a:solidFill>
                  <a:srgbClr val="60B5CC"/>
                </a:solidFill>
              </a:rPr>
              <a:t>counts</a:t>
            </a:r>
            <a:r>
              <a:rPr lang="en-US" sz="2300" b="1" dirty="0">
                <a:solidFill>
                  <a:srgbClr val="60B5CC"/>
                </a:solidFill>
                <a:latin typeface="Calibri"/>
                <a:cs typeface="Calibri"/>
              </a:rPr>
              <a:t> </a:t>
            </a:r>
            <a:r>
              <a:rPr lang="en-US" sz="2300" b="1" spc="-5" dirty="0">
                <a:solidFill>
                  <a:srgbClr val="60B5CC"/>
                </a:solidFill>
              </a:rPr>
              <a:t>number </a:t>
            </a:r>
            <a:r>
              <a:rPr lang="en-US" sz="2300" b="1" spc="-710" dirty="0">
                <a:solidFill>
                  <a:srgbClr val="60B5CC"/>
                </a:solidFill>
              </a:rPr>
              <a:t> </a:t>
            </a:r>
            <a:r>
              <a:rPr lang="en-US" sz="2300" b="1" dirty="0">
                <a:solidFill>
                  <a:srgbClr val="60B5CC"/>
                </a:solidFill>
                <a:latin typeface="Calibri"/>
                <a:cs typeface="Calibri"/>
              </a:rPr>
              <a:t>of</a:t>
            </a:r>
            <a:r>
              <a:rPr lang="en-US" sz="2300" b="1" spc="-5" dirty="0">
                <a:solidFill>
                  <a:srgbClr val="60B5CC"/>
                </a:solidFill>
              </a:rPr>
              <a:t> nodes with </a:t>
            </a:r>
            <a:r>
              <a:rPr lang="en-US" sz="2300" b="1" dirty="0">
                <a:solidFill>
                  <a:srgbClr val="60B5CC"/>
                </a:solidFill>
                <a:latin typeface="Calibri"/>
                <a:cs typeface="Calibri"/>
              </a:rPr>
              <a:t>a</a:t>
            </a:r>
            <a:r>
              <a:rPr lang="en-US" sz="2300" b="1" spc="-10" dirty="0">
                <a:solidFill>
                  <a:srgbClr val="60B5CC"/>
                </a:solidFill>
              </a:rPr>
              <a:t> given </a:t>
            </a:r>
            <a:r>
              <a:rPr lang="en-US" sz="2300" b="1" spc="-50" dirty="0">
                <a:solidFill>
                  <a:srgbClr val="60B5CC"/>
                </a:solidFill>
              </a:rPr>
              <a:t>color.</a:t>
            </a:r>
            <a:endParaRPr lang="en-AU" sz="2300" dirty="0"/>
          </a:p>
        </p:txBody>
      </p:sp>
      <p:sp>
        <p:nvSpPr>
          <p:cNvPr id="50" name="Title 31">
            <a:extLst>
              <a:ext uri="{FF2B5EF4-FFF2-40B4-BE49-F238E27FC236}">
                <a16:creationId xmlns:a16="http://schemas.microsoft.com/office/drawing/2014/main" id="{4C86A760-4EAC-CFFD-850E-593751BC2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260604"/>
            <a:ext cx="7886700" cy="707886"/>
          </a:xfrm>
        </p:spPr>
        <p:txBody>
          <a:bodyPr>
            <a:normAutofit/>
          </a:bodyPr>
          <a:lstStyle/>
          <a:p>
            <a:r>
              <a:rPr lang="en-US" dirty="0" err="1"/>
              <a:t>Weisfeiler-lehman</a:t>
            </a:r>
            <a:r>
              <a:rPr lang="en-US" dirty="0"/>
              <a:t> Features</a:t>
            </a:r>
            <a:endParaRPr lang="en-AU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Picture 63">
            <a:extLst>
              <a:ext uri="{FF2B5EF4-FFF2-40B4-BE49-F238E27FC236}">
                <a16:creationId xmlns:a16="http://schemas.microsoft.com/office/drawing/2014/main" id="{1D7EBA3C-A2D6-4DA4-AA25-0B52590FA3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" y="2552900"/>
            <a:ext cx="8022900" cy="3414976"/>
          </a:xfrm>
          <a:prstGeom prst="rect">
            <a:avLst/>
          </a:prstGeom>
        </p:spPr>
      </p:pic>
      <p:pic>
        <p:nvPicPr>
          <p:cNvPr id="5" name="Picture 4" descr="Shape&#10;&#10;Description automatically generated with low confidence">
            <a:extLst>
              <a:ext uri="{FF2B5EF4-FFF2-40B4-BE49-F238E27FC236}">
                <a16:creationId xmlns:a16="http://schemas.microsoft.com/office/drawing/2014/main" id="{7A48A85B-35A5-4E0A-9AED-D3420F39AE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7647" y="4819576"/>
            <a:ext cx="1048571" cy="150993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D64ED0B-F2B4-410A-A74B-F550C3BAA5A2}"/>
              </a:ext>
            </a:extLst>
          </p:cNvPr>
          <p:cNvSpPr txBox="1"/>
          <p:nvPr/>
        </p:nvSpPr>
        <p:spPr>
          <a:xfrm>
            <a:off x="2431222" y="4819576"/>
            <a:ext cx="144142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dirty="0"/>
              <a:t>50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386EA9-66A0-B7D9-6A79-264E51DB0B7E}"/>
              </a:ext>
            </a:extLst>
          </p:cNvPr>
          <p:cNvSpPr txBox="1"/>
          <p:nvPr/>
        </p:nvSpPr>
        <p:spPr>
          <a:xfrm>
            <a:off x="640078" y="1436959"/>
            <a:ext cx="8022900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5080">
              <a:spcBef>
                <a:spcPts val="250"/>
              </a:spcBef>
            </a:pPr>
            <a:r>
              <a:rPr lang="en-US" sz="2300" b="1" spc="-5" dirty="0">
                <a:solidFill>
                  <a:srgbClr val="60B5CC"/>
                </a:solidFill>
                <a:latin typeface="Calibri"/>
                <a:cs typeface="Calibri"/>
              </a:rPr>
              <a:t>The WL</a:t>
            </a:r>
            <a:r>
              <a:rPr lang="en-US" sz="2300" b="1" spc="-10" dirty="0">
                <a:solidFill>
                  <a:srgbClr val="60B5CC"/>
                </a:solidFill>
                <a:latin typeface="Calibri"/>
                <a:cs typeface="Calibri"/>
              </a:rPr>
              <a:t> </a:t>
            </a:r>
            <a:r>
              <a:rPr lang="en-US" sz="2300" b="1" spc="-20" dirty="0">
                <a:solidFill>
                  <a:srgbClr val="60B5CC"/>
                </a:solidFill>
                <a:latin typeface="Calibri"/>
                <a:cs typeface="Calibri"/>
              </a:rPr>
              <a:t>kernel</a:t>
            </a:r>
            <a:r>
              <a:rPr lang="en-US" sz="2300" b="1" spc="-5" dirty="0">
                <a:solidFill>
                  <a:srgbClr val="60B5CC"/>
                </a:solidFill>
                <a:latin typeface="Calibri"/>
                <a:cs typeface="Calibri"/>
              </a:rPr>
              <a:t> </a:t>
            </a:r>
            <a:r>
              <a:rPr lang="en-US" sz="2300" b="1" spc="-15" dirty="0">
                <a:solidFill>
                  <a:srgbClr val="60B5CC"/>
                </a:solidFill>
                <a:latin typeface="Calibri"/>
                <a:cs typeface="Calibri"/>
              </a:rPr>
              <a:t>value</a:t>
            </a:r>
            <a:r>
              <a:rPr lang="en-US" sz="2300" b="1" spc="-5" dirty="0">
                <a:solidFill>
                  <a:srgbClr val="60B5CC"/>
                </a:solidFill>
                <a:latin typeface="Calibri"/>
                <a:cs typeface="Calibri"/>
              </a:rPr>
              <a:t> </a:t>
            </a:r>
            <a:r>
              <a:rPr lang="en-US" sz="2300" b="1" dirty="0">
                <a:solidFill>
                  <a:srgbClr val="60B5CC"/>
                </a:solidFill>
                <a:latin typeface="Calibri"/>
                <a:cs typeface="Calibri"/>
              </a:rPr>
              <a:t>is</a:t>
            </a:r>
            <a:r>
              <a:rPr lang="en-US" sz="2300" b="1" spc="-10" dirty="0">
                <a:solidFill>
                  <a:srgbClr val="60B5CC"/>
                </a:solidFill>
                <a:latin typeface="Calibri"/>
                <a:cs typeface="Calibri"/>
              </a:rPr>
              <a:t> computed </a:t>
            </a:r>
            <a:r>
              <a:rPr lang="en-US" sz="2300" b="1" spc="-15" dirty="0">
                <a:solidFill>
                  <a:srgbClr val="60B5CC"/>
                </a:solidFill>
                <a:latin typeface="Calibri"/>
                <a:cs typeface="Calibri"/>
              </a:rPr>
              <a:t>by</a:t>
            </a:r>
            <a:r>
              <a:rPr lang="en-US" sz="2300" b="1" spc="-10" dirty="0">
                <a:solidFill>
                  <a:srgbClr val="60B5CC"/>
                </a:solidFill>
                <a:latin typeface="Calibri"/>
                <a:cs typeface="Calibri"/>
              </a:rPr>
              <a:t> </a:t>
            </a:r>
            <a:r>
              <a:rPr lang="en-US" sz="2300" b="1" spc="-5" dirty="0">
                <a:solidFill>
                  <a:srgbClr val="60B5CC"/>
                </a:solidFill>
                <a:latin typeface="Calibri"/>
                <a:cs typeface="Calibri"/>
              </a:rPr>
              <a:t>the</a:t>
            </a:r>
            <a:r>
              <a:rPr lang="en-US" sz="2300" b="1" dirty="0">
                <a:solidFill>
                  <a:srgbClr val="60B5CC"/>
                </a:solidFill>
                <a:latin typeface="Calibri"/>
                <a:cs typeface="Calibri"/>
              </a:rPr>
              <a:t> </a:t>
            </a:r>
            <a:r>
              <a:rPr lang="en-US" sz="2300" b="1" spc="-5" dirty="0">
                <a:solidFill>
                  <a:srgbClr val="60B5CC"/>
                </a:solidFill>
                <a:latin typeface="Calibri"/>
                <a:cs typeface="Calibri"/>
              </a:rPr>
              <a:t>inner </a:t>
            </a:r>
            <a:r>
              <a:rPr lang="en-US" sz="2300" b="1" spc="-710" dirty="0">
                <a:solidFill>
                  <a:srgbClr val="60B5CC"/>
                </a:solidFill>
                <a:latin typeface="Calibri"/>
                <a:cs typeface="Calibri"/>
              </a:rPr>
              <a:t> </a:t>
            </a:r>
            <a:r>
              <a:rPr lang="en-US" sz="2300" b="1" spc="-10" dirty="0">
                <a:solidFill>
                  <a:srgbClr val="60B5CC"/>
                </a:solidFill>
                <a:latin typeface="Calibri"/>
                <a:cs typeface="Calibri"/>
              </a:rPr>
              <a:t>product</a:t>
            </a:r>
            <a:r>
              <a:rPr lang="en-US" sz="2300" b="1" spc="-5" dirty="0">
                <a:solidFill>
                  <a:srgbClr val="60B5CC"/>
                </a:solidFill>
                <a:latin typeface="Calibri"/>
                <a:cs typeface="Calibri"/>
              </a:rPr>
              <a:t> </a:t>
            </a:r>
            <a:r>
              <a:rPr lang="en-US" sz="2300" b="1" dirty="0">
                <a:solidFill>
                  <a:srgbClr val="60B5CC"/>
                </a:solidFill>
                <a:latin typeface="Calibri"/>
                <a:cs typeface="Calibri"/>
              </a:rPr>
              <a:t>of </a:t>
            </a:r>
            <a:r>
              <a:rPr lang="en-US" sz="2300" b="1" spc="-5" dirty="0">
                <a:solidFill>
                  <a:srgbClr val="60B5CC"/>
                </a:solidFill>
                <a:latin typeface="Calibri"/>
                <a:cs typeface="Calibri"/>
              </a:rPr>
              <a:t>the color</a:t>
            </a:r>
            <a:r>
              <a:rPr lang="en-US" sz="2300" b="1" dirty="0">
                <a:solidFill>
                  <a:srgbClr val="60B5CC"/>
                </a:solidFill>
                <a:latin typeface="Calibri"/>
                <a:cs typeface="Calibri"/>
              </a:rPr>
              <a:t> </a:t>
            </a:r>
            <a:r>
              <a:rPr lang="en-US" sz="2300" b="1" spc="-15" dirty="0">
                <a:solidFill>
                  <a:srgbClr val="60B5CC"/>
                </a:solidFill>
                <a:latin typeface="Calibri"/>
                <a:cs typeface="Calibri"/>
              </a:rPr>
              <a:t>count</a:t>
            </a:r>
            <a:r>
              <a:rPr lang="en-US" sz="2300" b="1" spc="-5" dirty="0">
                <a:solidFill>
                  <a:srgbClr val="60B5CC"/>
                </a:solidFill>
                <a:latin typeface="Calibri"/>
                <a:cs typeface="Calibri"/>
              </a:rPr>
              <a:t> </a:t>
            </a:r>
            <a:r>
              <a:rPr lang="en-US" sz="2300" b="1" spc="-15" dirty="0">
                <a:solidFill>
                  <a:srgbClr val="60B5CC"/>
                </a:solidFill>
                <a:latin typeface="Calibri"/>
                <a:cs typeface="Calibri"/>
              </a:rPr>
              <a:t>vectors:</a:t>
            </a:r>
            <a:endParaRPr lang="en-US" sz="2300" b="1" dirty="0">
              <a:latin typeface="Calibri"/>
              <a:cs typeface="Calibri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224B3808-54F4-D036-BF72-12B194286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Weisfeiler-lehman</a:t>
            </a:r>
            <a:r>
              <a:rPr lang="en-US" dirty="0"/>
              <a:t> Kernel</a:t>
            </a:r>
            <a:endParaRPr lang="en-AU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CB62A-89B5-A380-D88F-4FD26F5A6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499" y="260604"/>
            <a:ext cx="7995557" cy="707886"/>
          </a:xfrm>
        </p:spPr>
        <p:txBody>
          <a:bodyPr>
            <a:normAutofit fontScale="90000"/>
          </a:bodyPr>
          <a:lstStyle/>
          <a:p>
            <a:r>
              <a:rPr lang="en-US" dirty="0"/>
              <a:t>WL features on Labeled Graph (1) </a:t>
            </a:r>
            <a:endParaRPr lang="en-A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D3022A-BA45-83E1-7F59-AB9E561393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" y="1228518"/>
            <a:ext cx="5309715" cy="3244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2003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C5EEA-01AB-AFEC-6A0A-0674E96AD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499" y="260604"/>
            <a:ext cx="7984671" cy="707886"/>
          </a:xfrm>
        </p:spPr>
        <p:txBody>
          <a:bodyPr>
            <a:normAutofit fontScale="90000"/>
          </a:bodyPr>
          <a:lstStyle/>
          <a:p>
            <a:r>
              <a:rPr lang="en-US" dirty="0"/>
              <a:t>WL features on Labeled Graph (2) </a:t>
            </a:r>
            <a:endParaRPr lang="en-A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356B37-0465-F218-940E-4320A62061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9434" y="3842892"/>
            <a:ext cx="6247864" cy="292479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FE90177-8EEF-37CB-569B-B4FD18A029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574" y="1127791"/>
            <a:ext cx="4443900" cy="2715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5146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1A010-E7CC-12EB-7926-B1E845678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260604"/>
            <a:ext cx="8039100" cy="707886"/>
          </a:xfrm>
        </p:spPr>
        <p:txBody>
          <a:bodyPr>
            <a:normAutofit fontScale="90000"/>
          </a:bodyPr>
          <a:lstStyle/>
          <a:p>
            <a:r>
              <a:rPr lang="en-US" dirty="0"/>
              <a:t>WL features on Labeled Graph (3) </a:t>
            </a:r>
            <a:endParaRPr lang="en-A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F0FDC2-0AB0-12B0-0221-E8A8833E2D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2365" y="3591338"/>
            <a:ext cx="5580548" cy="326666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78FB710-EC33-43EF-5E22-64F067A108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686" y="1103624"/>
            <a:ext cx="5314180" cy="2487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5315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B0262-C687-056D-7A54-A040304B4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499" y="260604"/>
            <a:ext cx="7995557" cy="707886"/>
          </a:xfrm>
        </p:spPr>
        <p:txBody>
          <a:bodyPr>
            <a:normAutofit fontScale="90000"/>
          </a:bodyPr>
          <a:lstStyle/>
          <a:p>
            <a:r>
              <a:rPr lang="en-US" dirty="0"/>
              <a:t>WL features on Labeled Graph (4) </a:t>
            </a:r>
            <a:endParaRPr lang="en-A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F58B81-4DFC-A81D-1E83-58397E64C8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4546" y="3361613"/>
            <a:ext cx="5913642" cy="349638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656AF43-E5C4-F56C-5F03-7D1EC27EB6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765" y="1056375"/>
            <a:ext cx="4053235" cy="237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7837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F3197-D923-2345-7253-6BCF4C5A5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260604"/>
            <a:ext cx="8102528" cy="707886"/>
          </a:xfrm>
        </p:spPr>
        <p:txBody>
          <a:bodyPr>
            <a:normAutofit fontScale="90000"/>
          </a:bodyPr>
          <a:lstStyle/>
          <a:p>
            <a:r>
              <a:rPr lang="en-US" dirty="0"/>
              <a:t>WL features on Labeled Graph (5) </a:t>
            </a:r>
            <a:endParaRPr lang="en-A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1B9855-58DC-BD45-1596-D963456EAA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599" y="3469578"/>
            <a:ext cx="4702245" cy="324223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66A2F9D-0179-3952-6AD2-D2D08D4E49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72" y="968490"/>
            <a:ext cx="4102028" cy="2425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7025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853761" y="1207859"/>
            <a:ext cx="7730836" cy="4875052"/>
          </a:xfrm>
          <a:prstGeom prst="rect">
            <a:avLst/>
          </a:prstGeom>
        </p:spPr>
        <p:txBody>
          <a:bodyPr vert="horz" wrap="square" lIns="0" tIns="113664" rIns="0" bIns="0" rtlCol="0">
            <a:spAutoFit/>
          </a:bodyPr>
          <a:lstStyle/>
          <a:p>
            <a:pPr marL="332740" indent="-320040">
              <a:spcBef>
                <a:spcPts val="894"/>
              </a:spcBef>
              <a:buClr>
                <a:srgbClr val="F0AD00"/>
              </a:buClr>
              <a:buSzPct val="81250"/>
              <a:buFont typeface="Wingdings 2"/>
              <a:buChar char=""/>
              <a:tabLst>
                <a:tab pos="332105" algn="l"/>
                <a:tab pos="332740" algn="l"/>
              </a:tabLst>
            </a:pPr>
            <a:r>
              <a:rPr sz="2800" dirty="0">
                <a:latin typeface="Calibri"/>
                <a:cs typeface="Calibri"/>
              </a:rPr>
              <a:t>WL </a:t>
            </a:r>
            <a:r>
              <a:rPr sz="2800" spc="-25" dirty="0">
                <a:latin typeface="Calibri"/>
                <a:cs typeface="Calibri"/>
              </a:rPr>
              <a:t>kernel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008000"/>
                </a:solidFill>
                <a:latin typeface="Calibri"/>
                <a:cs typeface="Calibri"/>
              </a:rPr>
              <a:t>computationally</a:t>
            </a:r>
            <a:r>
              <a:rPr sz="2800" b="1" spc="-5" dirty="0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008000"/>
                </a:solidFill>
                <a:latin typeface="Calibri"/>
                <a:cs typeface="Calibri"/>
              </a:rPr>
              <a:t>efficient</a:t>
            </a:r>
            <a:endParaRPr sz="2800" dirty="0">
              <a:latin typeface="Calibri"/>
              <a:cs typeface="Calibri"/>
            </a:endParaRPr>
          </a:p>
          <a:p>
            <a:pPr marL="625475" marR="5080" lvl="1" indent="-274320">
              <a:spcBef>
                <a:spcPts val="660"/>
              </a:spcBef>
              <a:buClr>
                <a:srgbClr val="60B5CC"/>
              </a:buClr>
              <a:buFont typeface="Wingdings"/>
              <a:buChar char=""/>
              <a:tabLst>
                <a:tab pos="625475" algn="l"/>
              </a:tabLst>
            </a:pP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time</a:t>
            </a:r>
            <a:r>
              <a:rPr sz="2400" spc="-10" dirty="0">
                <a:latin typeface="Calibri"/>
                <a:cs typeface="Calibri"/>
              </a:rPr>
              <a:t> complexity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for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color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refinement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at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each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step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linear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 </a:t>
            </a:r>
            <a:r>
              <a:rPr sz="2400" spc="-10" dirty="0">
                <a:latin typeface="Calibri"/>
                <a:cs typeface="Calibri"/>
              </a:rPr>
              <a:t>#(edges),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since </a:t>
            </a:r>
            <a:r>
              <a:rPr sz="2400" dirty="0">
                <a:latin typeface="Calibri"/>
                <a:cs typeface="Calibri"/>
              </a:rPr>
              <a:t>it </a:t>
            </a:r>
            <a:r>
              <a:rPr sz="2400" spc="-15" dirty="0">
                <a:latin typeface="Calibri"/>
                <a:cs typeface="Calibri"/>
              </a:rPr>
              <a:t>involves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aggregating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neighboring </a:t>
            </a:r>
            <a:r>
              <a:rPr sz="2400" spc="-57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colors.</a:t>
            </a:r>
            <a:endParaRPr sz="2400" dirty="0">
              <a:latin typeface="Calibri"/>
              <a:cs typeface="Calibri"/>
            </a:endParaRPr>
          </a:p>
          <a:p>
            <a:pPr marL="332740" marR="351155" indent="-320040">
              <a:spcBef>
                <a:spcPts val="2230"/>
              </a:spcBef>
              <a:buClr>
                <a:srgbClr val="F0AD00"/>
              </a:buClr>
              <a:buSzPct val="81250"/>
              <a:buFont typeface="Wingdings 2"/>
              <a:buChar char=""/>
              <a:tabLst>
                <a:tab pos="332105" algn="l"/>
                <a:tab pos="332740" algn="l"/>
              </a:tabLst>
            </a:pPr>
            <a:r>
              <a:rPr sz="2800" dirty="0">
                <a:latin typeface="Calibri"/>
                <a:cs typeface="Calibri"/>
              </a:rPr>
              <a:t>When </a:t>
            </a:r>
            <a:r>
              <a:rPr sz="2800" spc="-5" dirty="0">
                <a:latin typeface="Calibri"/>
                <a:cs typeface="Calibri"/>
              </a:rPr>
              <a:t>computing</a:t>
            </a:r>
            <a:r>
              <a:rPr sz="2800" dirty="0">
                <a:latin typeface="Calibri"/>
                <a:cs typeface="Calibri"/>
              </a:rPr>
              <a:t> a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kernel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value,</a:t>
            </a:r>
            <a:r>
              <a:rPr sz="2800" dirty="0">
                <a:latin typeface="Calibri"/>
                <a:cs typeface="Calibri"/>
              </a:rPr>
              <a:t> only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colors 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appeared</a:t>
            </a:r>
            <a:r>
              <a:rPr sz="2800" dirty="0">
                <a:latin typeface="Calibri"/>
                <a:cs typeface="Calibri"/>
              </a:rPr>
              <a:t> in the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two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graphs </a:t>
            </a:r>
            <a:r>
              <a:rPr sz="2800" spc="-5" dirty="0">
                <a:latin typeface="Calibri"/>
                <a:cs typeface="Calibri"/>
              </a:rPr>
              <a:t>need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to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tracked.</a:t>
            </a:r>
            <a:endParaRPr sz="2800" dirty="0">
              <a:latin typeface="Calibri"/>
              <a:cs typeface="Calibri"/>
            </a:endParaRPr>
          </a:p>
          <a:p>
            <a:pPr marL="625475" lvl="1" indent="-274320">
              <a:spcBef>
                <a:spcPts val="665"/>
              </a:spcBef>
              <a:buClr>
                <a:srgbClr val="60B5CC"/>
              </a:buClr>
              <a:buFont typeface="Wingdings"/>
              <a:buChar char=""/>
              <a:tabLst>
                <a:tab pos="625475" algn="l"/>
              </a:tabLst>
            </a:pPr>
            <a:r>
              <a:rPr sz="2400" dirty="0">
                <a:latin typeface="Calibri"/>
                <a:cs typeface="Calibri"/>
              </a:rPr>
              <a:t>Thus, </a:t>
            </a:r>
            <a:r>
              <a:rPr sz="2400" spc="-10" dirty="0">
                <a:latin typeface="Calibri"/>
                <a:cs typeface="Calibri"/>
              </a:rPr>
              <a:t>#(colors)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is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at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most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the </a:t>
            </a:r>
            <a:r>
              <a:rPr sz="2400" spc="-15" dirty="0">
                <a:latin typeface="Calibri"/>
                <a:cs typeface="Calibri"/>
              </a:rPr>
              <a:t>total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number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nodes.</a:t>
            </a:r>
            <a:endParaRPr sz="2400" dirty="0">
              <a:latin typeface="Calibri"/>
              <a:cs typeface="Calibri"/>
            </a:endParaRPr>
          </a:p>
          <a:p>
            <a:pPr marL="332740" indent="-320040">
              <a:spcBef>
                <a:spcPts val="2530"/>
              </a:spcBef>
              <a:buClr>
                <a:srgbClr val="F0AD00"/>
              </a:buClr>
              <a:buSzPct val="81250"/>
              <a:buFont typeface="Wingdings 2"/>
              <a:buChar char=""/>
              <a:tabLst>
                <a:tab pos="332105" algn="l"/>
                <a:tab pos="332740" algn="l"/>
              </a:tabLst>
            </a:pPr>
            <a:r>
              <a:rPr sz="2800" spc="-5" dirty="0">
                <a:latin typeface="Calibri"/>
                <a:cs typeface="Calibri"/>
              </a:rPr>
              <a:t>Counting </a:t>
            </a:r>
            <a:r>
              <a:rPr sz="2800" spc="-20" dirty="0">
                <a:latin typeface="Calibri"/>
                <a:cs typeface="Calibri"/>
              </a:rPr>
              <a:t>colors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takes</a:t>
            </a:r>
            <a:r>
              <a:rPr sz="2800" spc="-10" dirty="0">
                <a:latin typeface="Calibri"/>
                <a:cs typeface="Calibri"/>
              </a:rPr>
              <a:t> linear-time </a:t>
            </a:r>
            <a:r>
              <a:rPr sz="2800" spc="-100" dirty="0">
                <a:latin typeface="Calibri"/>
                <a:cs typeface="Calibri"/>
              </a:rPr>
              <a:t>w.r.t.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#(nodes).</a:t>
            </a:r>
          </a:p>
          <a:p>
            <a:pPr marL="332740" indent="-320040">
              <a:spcBef>
                <a:spcPts val="2665"/>
              </a:spcBef>
              <a:buClr>
                <a:srgbClr val="F0AD00"/>
              </a:buClr>
              <a:buSzPct val="81250"/>
              <a:buFont typeface="Wingdings 2"/>
              <a:buChar char=""/>
              <a:tabLst>
                <a:tab pos="332105" algn="l"/>
                <a:tab pos="332740" algn="l"/>
              </a:tabLst>
            </a:pPr>
            <a:r>
              <a:rPr sz="2800" dirty="0">
                <a:latin typeface="Calibri"/>
                <a:cs typeface="Calibri"/>
              </a:rPr>
              <a:t>In </a:t>
            </a:r>
            <a:r>
              <a:rPr sz="2800" spc="-15" dirty="0">
                <a:latin typeface="Calibri"/>
                <a:cs typeface="Calibri"/>
              </a:rPr>
              <a:t>total,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time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complexity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008000"/>
                </a:solidFill>
                <a:latin typeface="Calibri"/>
                <a:cs typeface="Calibri"/>
              </a:rPr>
              <a:t>linear</a:t>
            </a:r>
            <a:r>
              <a:rPr sz="2800" b="1" dirty="0">
                <a:solidFill>
                  <a:srgbClr val="008000"/>
                </a:solidFill>
                <a:latin typeface="Calibri"/>
                <a:cs typeface="Calibri"/>
              </a:rPr>
              <a:t> in</a:t>
            </a:r>
            <a:r>
              <a:rPr sz="2800" b="1" spc="-10" dirty="0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008000"/>
                </a:solidFill>
                <a:latin typeface="Calibri"/>
                <a:cs typeface="Calibri"/>
              </a:rPr>
              <a:t>#(edges)</a:t>
            </a:r>
            <a:r>
              <a:rPr sz="2800" spc="-5" dirty="0">
                <a:latin typeface="Calibri"/>
                <a:cs typeface="Calibri"/>
              </a:rPr>
              <a:t>.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AEB02A87-AB7E-035B-B1D3-0B056D9A0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Weisfeiler-lehman</a:t>
            </a:r>
            <a:r>
              <a:rPr lang="en-US" dirty="0"/>
              <a:t> Kernel</a:t>
            </a:r>
            <a:endParaRPr lang="en-AU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4884D52-723E-EE98-B397-AD84ED15E4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70" t="11730" b="27425"/>
          <a:stretch/>
        </p:blipFill>
        <p:spPr>
          <a:xfrm>
            <a:off x="1296365" y="2789500"/>
            <a:ext cx="7114391" cy="328022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51931B3-5C4E-AA69-D261-DBF8CB21D530}"/>
              </a:ext>
            </a:extLst>
          </p:cNvPr>
          <p:cNvSpPr txBox="1"/>
          <p:nvPr/>
        </p:nvSpPr>
        <p:spPr>
          <a:xfrm>
            <a:off x="233265" y="6399055"/>
            <a:ext cx="60555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dirty="0"/>
              <a:t>From https://www.iti.zcu.cz/wl2018/pdf/wl2018_verbitsky.pdf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A673BA-BBDD-A44A-DEFF-B974DD910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65330"/>
            <a:ext cx="7886700" cy="707886"/>
          </a:xfrm>
        </p:spPr>
        <p:txBody>
          <a:bodyPr>
            <a:noAutofit/>
          </a:bodyPr>
          <a:lstStyle/>
          <a:p>
            <a:r>
              <a:rPr lang="en-AU" dirty="0">
                <a:effectLst/>
                <a:latin typeface="Arial" panose="020B0604020202020204" pitchFamily="34" charset="0"/>
              </a:rPr>
              <a:t>Example: a 2-dimensional W</a:t>
            </a:r>
            <a:r>
              <a:rPr lang="en-US" dirty="0" err="1"/>
              <a:t>eisfeiler-lehman</a:t>
            </a:r>
            <a:r>
              <a:rPr lang="en-US" dirty="0"/>
              <a:t> Algorithm</a:t>
            </a:r>
            <a:endParaRPr lang="en-AU" dirty="0"/>
          </a:p>
        </p:txBody>
      </p:sp>
      <p:sp>
        <p:nvSpPr>
          <p:cNvPr id="9" name="object 3">
            <a:extLst>
              <a:ext uri="{FF2B5EF4-FFF2-40B4-BE49-F238E27FC236}">
                <a16:creationId xmlns:a16="http://schemas.microsoft.com/office/drawing/2014/main" id="{DA38B6FE-3883-4E88-5251-F631A62B0377}"/>
              </a:ext>
            </a:extLst>
          </p:cNvPr>
          <p:cNvSpPr txBox="1"/>
          <p:nvPr/>
        </p:nvSpPr>
        <p:spPr>
          <a:xfrm>
            <a:off x="876910" y="1606094"/>
            <a:ext cx="7730836" cy="1284325"/>
          </a:xfrm>
          <a:prstGeom prst="rect">
            <a:avLst/>
          </a:prstGeom>
        </p:spPr>
        <p:txBody>
          <a:bodyPr vert="horz" wrap="square" lIns="0" tIns="113664" rIns="0" bIns="0" rtlCol="0">
            <a:spAutoFit/>
          </a:bodyPr>
          <a:lstStyle/>
          <a:p>
            <a:pPr marL="332740" indent="-320040">
              <a:spcBef>
                <a:spcPts val="894"/>
              </a:spcBef>
              <a:buClr>
                <a:srgbClr val="F0AD00"/>
              </a:buClr>
              <a:buSzPct val="81250"/>
              <a:buFont typeface="Wingdings 2"/>
              <a:buChar char=""/>
              <a:tabLst>
                <a:tab pos="332105" algn="l"/>
                <a:tab pos="332740" algn="l"/>
              </a:tabLst>
            </a:pPr>
            <a:r>
              <a:rPr lang="en-US" sz="2800" dirty="0">
                <a:effectLst/>
                <a:latin typeface="Calibri"/>
                <a:cs typeface="Calibri"/>
              </a:rPr>
              <a:t>T</a:t>
            </a:r>
            <a:r>
              <a:rPr lang="en-US" sz="2400" dirty="0">
                <a:effectLst/>
                <a:latin typeface="Arial" panose="020B0604020202020204" pitchFamily="34" charset="0"/>
              </a:rPr>
              <a:t>he k-dimensional </a:t>
            </a:r>
            <a:r>
              <a:rPr lang="en-US" sz="2400" dirty="0" err="1">
                <a:effectLst/>
                <a:latin typeface="Arial" panose="020B0604020202020204" pitchFamily="34" charset="0"/>
              </a:rPr>
              <a:t>Weisfeiler</a:t>
            </a:r>
            <a:r>
              <a:rPr lang="en-US" sz="2400" dirty="0">
                <a:effectLst/>
                <a:latin typeface="Arial" panose="020B0604020202020204" pitchFamily="34" charset="0"/>
              </a:rPr>
              <a:t>-Leman algorithm (k-WL), for k ≥ 2, is a generalization of the 1-WL which colors tuples from V(G)</a:t>
            </a:r>
            <a:r>
              <a:rPr lang="en-US" sz="2400" baseline="30000" dirty="0">
                <a:effectLst/>
                <a:latin typeface="Arial" panose="020B0604020202020204" pitchFamily="34" charset="0"/>
              </a:rPr>
              <a:t>k</a:t>
            </a:r>
            <a:r>
              <a:rPr lang="en-US" sz="2400" dirty="0">
                <a:effectLst/>
                <a:latin typeface="Arial" panose="020B0604020202020204" pitchFamily="34" charset="0"/>
              </a:rPr>
              <a:t> instead of nodes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3953309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18108" y="1348740"/>
            <a:ext cx="7754620" cy="1973580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332740" marR="5080" indent="-320040">
              <a:lnSpc>
                <a:spcPts val="3790"/>
              </a:lnSpc>
              <a:spcBef>
                <a:spcPts val="265"/>
              </a:spcBef>
              <a:buClr>
                <a:srgbClr val="F0AD00"/>
              </a:buClr>
              <a:buSzPct val="81250"/>
              <a:buFont typeface="Wingdings 2"/>
              <a:buChar char=""/>
              <a:tabLst>
                <a:tab pos="332105" algn="l"/>
                <a:tab pos="332740" algn="l"/>
              </a:tabLst>
            </a:pPr>
            <a:r>
              <a:rPr sz="3200" b="1" spc="-5" dirty="0">
                <a:solidFill>
                  <a:srgbClr val="60B5CC"/>
                </a:solidFill>
                <a:latin typeface="Calibri"/>
                <a:cs typeface="Calibri"/>
              </a:rPr>
              <a:t>Goal:</a:t>
            </a:r>
            <a:r>
              <a:rPr sz="3200" b="1" spc="10" dirty="0">
                <a:solidFill>
                  <a:srgbClr val="60B5CC"/>
                </a:solidFill>
                <a:latin typeface="Calibri"/>
                <a:cs typeface="Calibri"/>
              </a:rPr>
              <a:t> </a:t>
            </a:r>
            <a:r>
              <a:rPr sz="3200" spc="-60" dirty="0">
                <a:latin typeface="Calibri"/>
                <a:cs typeface="Calibri"/>
              </a:rPr>
              <a:t>We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want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features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that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characterize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 </a:t>
            </a:r>
            <a:r>
              <a:rPr sz="3200" spc="-70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structure </a:t>
            </a:r>
            <a:r>
              <a:rPr sz="3200" dirty="0">
                <a:latin typeface="Calibri"/>
                <a:cs typeface="Calibri"/>
              </a:rPr>
              <a:t>of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an </a:t>
            </a:r>
            <a:r>
              <a:rPr sz="3200" spc="-15" dirty="0">
                <a:latin typeface="Calibri"/>
                <a:cs typeface="Calibri"/>
              </a:rPr>
              <a:t>entire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graph.</a:t>
            </a:r>
            <a:endParaRPr sz="3200">
              <a:latin typeface="Calibri"/>
              <a:cs typeface="Calibri"/>
            </a:endParaRPr>
          </a:p>
          <a:p>
            <a:pPr>
              <a:spcBef>
                <a:spcPts val="25"/>
              </a:spcBef>
              <a:buClr>
                <a:srgbClr val="F0AD00"/>
              </a:buClr>
              <a:buFont typeface="Wingdings 2"/>
              <a:buChar char=""/>
            </a:pPr>
            <a:endParaRPr sz="3050">
              <a:latin typeface="Calibri"/>
              <a:cs typeface="Calibri"/>
            </a:endParaRPr>
          </a:p>
          <a:p>
            <a:pPr marL="332740" indent="-320040">
              <a:buClr>
                <a:srgbClr val="F0AD00"/>
              </a:buClr>
              <a:buSzPct val="81250"/>
              <a:buFont typeface="Wingdings 2"/>
              <a:buChar char=""/>
              <a:tabLst>
                <a:tab pos="332105" algn="l"/>
                <a:tab pos="332740" algn="l"/>
              </a:tabLst>
            </a:pPr>
            <a:r>
              <a:rPr sz="3200" b="1" spc="-15" dirty="0">
                <a:latin typeface="Calibri"/>
                <a:cs typeface="Calibri"/>
              </a:rPr>
              <a:t>For example:</a:t>
            </a:r>
            <a:endParaRPr sz="32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118554" y="3578501"/>
            <a:ext cx="4378960" cy="1988185"/>
            <a:chOff x="2118554" y="3578499"/>
            <a:chExt cx="4378960" cy="1988185"/>
          </a:xfrm>
        </p:grpSpPr>
        <p:sp>
          <p:nvSpPr>
            <p:cNvPr id="5" name="object 5"/>
            <p:cNvSpPr/>
            <p:nvPr/>
          </p:nvSpPr>
          <p:spPr>
            <a:xfrm>
              <a:off x="2132841" y="4216825"/>
              <a:ext cx="906144" cy="828040"/>
            </a:xfrm>
            <a:custGeom>
              <a:avLst/>
              <a:gdLst/>
              <a:ahLst/>
              <a:cxnLst/>
              <a:rect l="l" t="t" r="r" b="b"/>
              <a:pathLst>
                <a:path w="906144" h="828039">
                  <a:moveTo>
                    <a:pt x="0" y="0"/>
                  </a:moveTo>
                  <a:lnTo>
                    <a:pt x="905710" y="827568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195929" y="3651969"/>
              <a:ext cx="314325" cy="1557020"/>
            </a:xfrm>
            <a:custGeom>
              <a:avLst/>
              <a:gdLst/>
              <a:ahLst/>
              <a:cxnLst/>
              <a:rect l="l" t="t" r="r" b="b"/>
              <a:pathLst>
                <a:path w="314325" h="1557020">
                  <a:moveTo>
                    <a:pt x="0" y="1556998"/>
                  </a:moveTo>
                  <a:lnTo>
                    <a:pt x="313848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214816" y="4499564"/>
              <a:ext cx="649605" cy="635"/>
            </a:xfrm>
            <a:custGeom>
              <a:avLst/>
              <a:gdLst/>
              <a:ahLst/>
              <a:cxnLst/>
              <a:rect l="l" t="t" r="r" b="b"/>
              <a:pathLst>
                <a:path w="649604" h="635">
                  <a:moveTo>
                    <a:pt x="0" y="628"/>
                  </a:moveTo>
                  <a:lnTo>
                    <a:pt x="649592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509776" y="3592786"/>
              <a:ext cx="635000" cy="962025"/>
            </a:xfrm>
            <a:custGeom>
              <a:avLst/>
              <a:gdLst/>
              <a:ahLst/>
              <a:cxnLst/>
              <a:rect l="l" t="t" r="r" b="b"/>
              <a:pathLst>
                <a:path w="635000" h="962025">
                  <a:moveTo>
                    <a:pt x="634387" y="961953"/>
                  </a:moveTo>
                  <a:lnTo>
                    <a:pt x="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196111" y="4719613"/>
              <a:ext cx="790575" cy="505459"/>
            </a:xfrm>
            <a:custGeom>
              <a:avLst/>
              <a:gdLst/>
              <a:ahLst/>
              <a:cxnLst/>
              <a:rect l="l" t="t" r="r" b="b"/>
              <a:pathLst>
                <a:path w="790575" h="505460">
                  <a:moveTo>
                    <a:pt x="0" y="505457"/>
                  </a:moveTo>
                  <a:lnTo>
                    <a:pt x="790547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973189" y="4975796"/>
              <a:ext cx="445770" cy="466725"/>
            </a:xfrm>
            <a:custGeom>
              <a:avLst/>
              <a:gdLst/>
              <a:ahLst/>
              <a:cxnLst/>
              <a:rect l="l" t="t" r="r" b="b"/>
              <a:pathLst>
                <a:path w="445770" h="466725">
                  <a:moveTo>
                    <a:pt x="222740" y="0"/>
                  </a:moveTo>
                  <a:lnTo>
                    <a:pt x="177850" y="4737"/>
                  </a:lnTo>
                  <a:lnTo>
                    <a:pt x="136039" y="18323"/>
                  </a:lnTo>
                  <a:lnTo>
                    <a:pt x="98204" y="39821"/>
                  </a:lnTo>
                  <a:lnTo>
                    <a:pt x="65239" y="68294"/>
                  </a:lnTo>
                  <a:lnTo>
                    <a:pt x="38040" y="102802"/>
                  </a:lnTo>
                  <a:lnTo>
                    <a:pt x="17504" y="142410"/>
                  </a:lnTo>
                  <a:lnTo>
                    <a:pt x="4525" y="186178"/>
                  </a:lnTo>
                  <a:lnTo>
                    <a:pt x="0" y="233170"/>
                  </a:lnTo>
                  <a:lnTo>
                    <a:pt x="4525" y="280162"/>
                  </a:lnTo>
                  <a:lnTo>
                    <a:pt x="17504" y="323931"/>
                  </a:lnTo>
                  <a:lnTo>
                    <a:pt x="38040" y="363539"/>
                  </a:lnTo>
                  <a:lnTo>
                    <a:pt x="65239" y="398048"/>
                  </a:lnTo>
                  <a:lnTo>
                    <a:pt x="98204" y="426520"/>
                  </a:lnTo>
                  <a:lnTo>
                    <a:pt x="136039" y="448018"/>
                  </a:lnTo>
                  <a:lnTo>
                    <a:pt x="177850" y="461605"/>
                  </a:lnTo>
                  <a:lnTo>
                    <a:pt x="222740" y="466342"/>
                  </a:lnTo>
                  <a:lnTo>
                    <a:pt x="267630" y="461605"/>
                  </a:lnTo>
                  <a:lnTo>
                    <a:pt x="309440" y="448018"/>
                  </a:lnTo>
                  <a:lnTo>
                    <a:pt x="347276" y="426520"/>
                  </a:lnTo>
                  <a:lnTo>
                    <a:pt x="380241" y="398048"/>
                  </a:lnTo>
                  <a:lnTo>
                    <a:pt x="407439" y="363539"/>
                  </a:lnTo>
                  <a:lnTo>
                    <a:pt x="427976" y="323931"/>
                  </a:lnTo>
                  <a:lnTo>
                    <a:pt x="440955" y="280162"/>
                  </a:lnTo>
                  <a:lnTo>
                    <a:pt x="445480" y="233170"/>
                  </a:lnTo>
                  <a:lnTo>
                    <a:pt x="440955" y="186178"/>
                  </a:lnTo>
                  <a:lnTo>
                    <a:pt x="427976" y="142410"/>
                  </a:lnTo>
                  <a:lnTo>
                    <a:pt x="407439" y="102802"/>
                  </a:lnTo>
                  <a:lnTo>
                    <a:pt x="380241" y="68294"/>
                  </a:lnTo>
                  <a:lnTo>
                    <a:pt x="347276" y="39821"/>
                  </a:lnTo>
                  <a:lnTo>
                    <a:pt x="309440" y="18323"/>
                  </a:lnTo>
                  <a:lnTo>
                    <a:pt x="267630" y="4737"/>
                  </a:lnTo>
                  <a:lnTo>
                    <a:pt x="22274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973189" y="4975796"/>
              <a:ext cx="445770" cy="466725"/>
            </a:xfrm>
            <a:custGeom>
              <a:avLst/>
              <a:gdLst/>
              <a:ahLst/>
              <a:cxnLst/>
              <a:rect l="l" t="t" r="r" b="b"/>
              <a:pathLst>
                <a:path w="445770" h="466725">
                  <a:moveTo>
                    <a:pt x="0" y="233171"/>
                  </a:moveTo>
                  <a:lnTo>
                    <a:pt x="4525" y="186179"/>
                  </a:lnTo>
                  <a:lnTo>
                    <a:pt x="17504" y="142410"/>
                  </a:lnTo>
                  <a:lnTo>
                    <a:pt x="38040" y="102803"/>
                  </a:lnTo>
                  <a:lnTo>
                    <a:pt x="65239" y="68294"/>
                  </a:lnTo>
                  <a:lnTo>
                    <a:pt x="98204" y="39822"/>
                  </a:lnTo>
                  <a:lnTo>
                    <a:pt x="136039" y="18323"/>
                  </a:lnTo>
                  <a:lnTo>
                    <a:pt x="177850" y="4737"/>
                  </a:lnTo>
                  <a:lnTo>
                    <a:pt x="222740" y="0"/>
                  </a:lnTo>
                  <a:lnTo>
                    <a:pt x="267630" y="4737"/>
                  </a:lnTo>
                  <a:lnTo>
                    <a:pt x="309441" y="18323"/>
                  </a:lnTo>
                  <a:lnTo>
                    <a:pt x="347276" y="39822"/>
                  </a:lnTo>
                  <a:lnTo>
                    <a:pt x="380241" y="68294"/>
                  </a:lnTo>
                  <a:lnTo>
                    <a:pt x="407440" y="102803"/>
                  </a:lnTo>
                  <a:lnTo>
                    <a:pt x="427976" y="142410"/>
                  </a:lnTo>
                  <a:lnTo>
                    <a:pt x="440955" y="186179"/>
                  </a:lnTo>
                  <a:lnTo>
                    <a:pt x="445481" y="233171"/>
                  </a:lnTo>
                  <a:lnTo>
                    <a:pt x="440955" y="280163"/>
                  </a:lnTo>
                  <a:lnTo>
                    <a:pt x="427976" y="323932"/>
                  </a:lnTo>
                  <a:lnTo>
                    <a:pt x="407440" y="363539"/>
                  </a:lnTo>
                  <a:lnTo>
                    <a:pt x="380241" y="398048"/>
                  </a:lnTo>
                  <a:lnTo>
                    <a:pt x="347276" y="426520"/>
                  </a:lnTo>
                  <a:lnTo>
                    <a:pt x="309441" y="448019"/>
                  </a:lnTo>
                  <a:lnTo>
                    <a:pt x="267630" y="461605"/>
                  </a:lnTo>
                  <a:lnTo>
                    <a:pt x="222740" y="466343"/>
                  </a:lnTo>
                  <a:lnTo>
                    <a:pt x="177850" y="461605"/>
                  </a:lnTo>
                  <a:lnTo>
                    <a:pt x="136039" y="448019"/>
                  </a:lnTo>
                  <a:lnTo>
                    <a:pt x="98204" y="426520"/>
                  </a:lnTo>
                  <a:lnTo>
                    <a:pt x="65239" y="398048"/>
                  </a:lnTo>
                  <a:lnTo>
                    <a:pt x="38040" y="363539"/>
                  </a:lnTo>
                  <a:lnTo>
                    <a:pt x="17504" y="323932"/>
                  </a:lnTo>
                  <a:lnTo>
                    <a:pt x="4525" y="280163"/>
                  </a:lnTo>
                  <a:lnTo>
                    <a:pt x="0" y="233171"/>
                  </a:lnTo>
                  <a:close/>
                </a:path>
              </a:pathLst>
            </a:custGeom>
            <a:ln w="952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087147" y="3909495"/>
              <a:ext cx="1395730" cy="583565"/>
            </a:xfrm>
            <a:custGeom>
              <a:avLst/>
              <a:gdLst/>
              <a:ahLst/>
              <a:cxnLst/>
              <a:rect l="l" t="t" r="r" b="b"/>
              <a:pathLst>
                <a:path w="1395729" h="583564">
                  <a:moveTo>
                    <a:pt x="0" y="583385"/>
                  </a:moveTo>
                  <a:lnTo>
                    <a:pt x="1395711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087579" y="4499789"/>
              <a:ext cx="1120140" cy="479425"/>
            </a:xfrm>
            <a:custGeom>
              <a:avLst/>
              <a:gdLst/>
              <a:ahLst/>
              <a:cxnLst/>
              <a:rect l="l" t="t" r="r" b="b"/>
              <a:pathLst>
                <a:path w="1120139" h="479425">
                  <a:moveTo>
                    <a:pt x="0" y="0"/>
                  </a:moveTo>
                  <a:lnTo>
                    <a:pt x="1119841" y="479085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087147" y="4732736"/>
              <a:ext cx="195580" cy="819785"/>
            </a:xfrm>
            <a:custGeom>
              <a:avLst/>
              <a:gdLst/>
              <a:ahLst/>
              <a:cxnLst/>
              <a:rect l="l" t="t" r="r" b="b"/>
              <a:pathLst>
                <a:path w="195579" h="819785">
                  <a:moveTo>
                    <a:pt x="0" y="0"/>
                  </a:moveTo>
                  <a:lnTo>
                    <a:pt x="195549" y="819627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3100679" y="5059171"/>
            <a:ext cx="190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endParaRPr>
              <a:latin typeface="Arial"/>
              <a:cs typeface="Arial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1747839" y="3814013"/>
            <a:ext cx="455295" cy="476250"/>
            <a:chOff x="1747837" y="3814013"/>
            <a:chExt cx="455295" cy="476250"/>
          </a:xfrm>
        </p:grpSpPr>
        <p:sp>
          <p:nvSpPr>
            <p:cNvPr id="17" name="object 17"/>
            <p:cNvSpPr/>
            <p:nvPr/>
          </p:nvSpPr>
          <p:spPr>
            <a:xfrm>
              <a:off x="1752600" y="3818775"/>
              <a:ext cx="445770" cy="466725"/>
            </a:xfrm>
            <a:custGeom>
              <a:avLst/>
              <a:gdLst/>
              <a:ahLst/>
              <a:cxnLst/>
              <a:rect l="l" t="t" r="r" b="b"/>
              <a:pathLst>
                <a:path w="445769" h="466725">
                  <a:moveTo>
                    <a:pt x="222740" y="0"/>
                  </a:moveTo>
                  <a:lnTo>
                    <a:pt x="177850" y="4737"/>
                  </a:lnTo>
                  <a:lnTo>
                    <a:pt x="136039" y="18323"/>
                  </a:lnTo>
                  <a:lnTo>
                    <a:pt x="98204" y="39822"/>
                  </a:lnTo>
                  <a:lnTo>
                    <a:pt x="65239" y="68294"/>
                  </a:lnTo>
                  <a:lnTo>
                    <a:pt x="38040" y="102803"/>
                  </a:lnTo>
                  <a:lnTo>
                    <a:pt x="17504" y="142411"/>
                  </a:lnTo>
                  <a:lnTo>
                    <a:pt x="4525" y="186179"/>
                  </a:lnTo>
                  <a:lnTo>
                    <a:pt x="0" y="233171"/>
                  </a:lnTo>
                  <a:lnTo>
                    <a:pt x="4525" y="280164"/>
                  </a:lnTo>
                  <a:lnTo>
                    <a:pt x="17504" y="323932"/>
                  </a:lnTo>
                  <a:lnTo>
                    <a:pt x="38040" y="363540"/>
                  </a:lnTo>
                  <a:lnTo>
                    <a:pt x="65239" y="398048"/>
                  </a:lnTo>
                  <a:lnTo>
                    <a:pt x="98204" y="426520"/>
                  </a:lnTo>
                  <a:lnTo>
                    <a:pt x="136039" y="448019"/>
                  </a:lnTo>
                  <a:lnTo>
                    <a:pt x="177850" y="461605"/>
                  </a:lnTo>
                  <a:lnTo>
                    <a:pt x="222740" y="466342"/>
                  </a:lnTo>
                  <a:lnTo>
                    <a:pt x="267630" y="461605"/>
                  </a:lnTo>
                  <a:lnTo>
                    <a:pt x="309440" y="448019"/>
                  </a:lnTo>
                  <a:lnTo>
                    <a:pt x="347276" y="426520"/>
                  </a:lnTo>
                  <a:lnTo>
                    <a:pt x="380241" y="398048"/>
                  </a:lnTo>
                  <a:lnTo>
                    <a:pt x="407439" y="363540"/>
                  </a:lnTo>
                  <a:lnTo>
                    <a:pt x="427976" y="323932"/>
                  </a:lnTo>
                  <a:lnTo>
                    <a:pt x="440955" y="280164"/>
                  </a:lnTo>
                  <a:lnTo>
                    <a:pt x="445480" y="233171"/>
                  </a:lnTo>
                  <a:lnTo>
                    <a:pt x="440955" y="186179"/>
                  </a:lnTo>
                  <a:lnTo>
                    <a:pt x="427976" y="142411"/>
                  </a:lnTo>
                  <a:lnTo>
                    <a:pt x="407439" y="102803"/>
                  </a:lnTo>
                  <a:lnTo>
                    <a:pt x="380241" y="68294"/>
                  </a:lnTo>
                  <a:lnTo>
                    <a:pt x="347276" y="39822"/>
                  </a:lnTo>
                  <a:lnTo>
                    <a:pt x="309440" y="18323"/>
                  </a:lnTo>
                  <a:lnTo>
                    <a:pt x="267630" y="4737"/>
                  </a:lnTo>
                  <a:lnTo>
                    <a:pt x="22274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752600" y="3818775"/>
              <a:ext cx="445770" cy="466725"/>
            </a:xfrm>
            <a:custGeom>
              <a:avLst/>
              <a:gdLst/>
              <a:ahLst/>
              <a:cxnLst/>
              <a:rect l="l" t="t" r="r" b="b"/>
              <a:pathLst>
                <a:path w="445769" h="466725">
                  <a:moveTo>
                    <a:pt x="0" y="233171"/>
                  </a:moveTo>
                  <a:lnTo>
                    <a:pt x="4525" y="186179"/>
                  </a:lnTo>
                  <a:lnTo>
                    <a:pt x="17504" y="142410"/>
                  </a:lnTo>
                  <a:lnTo>
                    <a:pt x="38040" y="102803"/>
                  </a:lnTo>
                  <a:lnTo>
                    <a:pt x="65239" y="68294"/>
                  </a:lnTo>
                  <a:lnTo>
                    <a:pt x="98204" y="39822"/>
                  </a:lnTo>
                  <a:lnTo>
                    <a:pt x="136039" y="18323"/>
                  </a:lnTo>
                  <a:lnTo>
                    <a:pt x="177850" y="4737"/>
                  </a:lnTo>
                  <a:lnTo>
                    <a:pt x="222740" y="0"/>
                  </a:lnTo>
                  <a:lnTo>
                    <a:pt x="267630" y="4737"/>
                  </a:lnTo>
                  <a:lnTo>
                    <a:pt x="309441" y="18323"/>
                  </a:lnTo>
                  <a:lnTo>
                    <a:pt x="347276" y="39822"/>
                  </a:lnTo>
                  <a:lnTo>
                    <a:pt x="380241" y="68294"/>
                  </a:lnTo>
                  <a:lnTo>
                    <a:pt x="407440" y="102803"/>
                  </a:lnTo>
                  <a:lnTo>
                    <a:pt x="427976" y="142410"/>
                  </a:lnTo>
                  <a:lnTo>
                    <a:pt x="440955" y="186179"/>
                  </a:lnTo>
                  <a:lnTo>
                    <a:pt x="445481" y="233171"/>
                  </a:lnTo>
                  <a:lnTo>
                    <a:pt x="440955" y="280163"/>
                  </a:lnTo>
                  <a:lnTo>
                    <a:pt x="427976" y="323932"/>
                  </a:lnTo>
                  <a:lnTo>
                    <a:pt x="407440" y="363539"/>
                  </a:lnTo>
                  <a:lnTo>
                    <a:pt x="380241" y="398048"/>
                  </a:lnTo>
                  <a:lnTo>
                    <a:pt x="347276" y="426520"/>
                  </a:lnTo>
                  <a:lnTo>
                    <a:pt x="309441" y="448019"/>
                  </a:lnTo>
                  <a:lnTo>
                    <a:pt x="267630" y="461605"/>
                  </a:lnTo>
                  <a:lnTo>
                    <a:pt x="222740" y="466343"/>
                  </a:lnTo>
                  <a:lnTo>
                    <a:pt x="177850" y="461605"/>
                  </a:lnTo>
                  <a:lnTo>
                    <a:pt x="136039" y="448019"/>
                  </a:lnTo>
                  <a:lnTo>
                    <a:pt x="98204" y="426520"/>
                  </a:lnTo>
                  <a:lnTo>
                    <a:pt x="65239" y="398048"/>
                  </a:lnTo>
                  <a:lnTo>
                    <a:pt x="38040" y="363539"/>
                  </a:lnTo>
                  <a:lnTo>
                    <a:pt x="17504" y="323932"/>
                  </a:lnTo>
                  <a:lnTo>
                    <a:pt x="4525" y="280163"/>
                  </a:lnTo>
                  <a:lnTo>
                    <a:pt x="0" y="233171"/>
                  </a:lnTo>
                  <a:close/>
                </a:path>
              </a:pathLst>
            </a:custGeom>
            <a:ln w="952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1886442" y="3900932"/>
            <a:ext cx="178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endParaRPr>
              <a:latin typeface="Arial"/>
              <a:cs typeface="Arial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3282276" y="3354851"/>
            <a:ext cx="455295" cy="476250"/>
            <a:chOff x="3282274" y="3354851"/>
            <a:chExt cx="455295" cy="476250"/>
          </a:xfrm>
        </p:grpSpPr>
        <p:sp>
          <p:nvSpPr>
            <p:cNvPr id="21" name="object 21"/>
            <p:cNvSpPr/>
            <p:nvPr/>
          </p:nvSpPr>
          <p:spPr>
            <a:xfrm>
              <a:off x="3287036" y="3359613"/>
              <a:ext cx="445770" cy="466725"/>
            </a:xfrm>
            <a:custGeom>
              <a:avLst/>
              <a:gdLst/>
              <a:ahLst/>
              <a:cxnLst/>
              <a:rect l="l" t="t" r="r" b="b"/>
              <a:pathLst>
                <a:path w="445770" h="466725">
                  <a:moveTo>
                    <a:pt x="222740" y="0"/>
                  </a:moveTo>
                  <a:lnTo>
                    <a:pt x="177850" y="4737"/>
                  </a:lnTo>
                  <a:lnTo>
                    <a:pt x="136039" y="18323"/>
                  </a:lnTo>
                  <a:lnTo>
                    <a:pt x="98204" y="39822"/>
                  </a:lnTo>
                  <a:lnTo>
                    <a:pt x="65239" y="68294"/>
                  </a:lnTo>
                  <a:lnTo>
                    <a:pt x="38040" y="102803"/>
                  </a:lnTo>
                  <a:lnTo>
                    <a:pt x="17504" y="142411"/>
                  </a:lnTo>
                  <a:lnTo>
                    <a:pt x="4525" y="186179"/>
                  </a:lnTo>
                  <a:lnTo>
                    <a:pt x="0" y="233172"/>
                  </a:lnTo>
                  <a:lnTo>
                    <a:pt x="4525" y="280164"/>
                  </a:lnTo>
                  <a:lnTo>
                    <a:pt x="17504" y="323932"/>
                  </a:lnTo>
                  <a:lnTo>
                    <a:pt x="38040" y="363540"/>
                  </a:lnTo>
                  <a:lnTo>
                    <a:pt x="65239" y="398049"/>
                  </a:lnTo>
                  <a:lnTo>
                    <a:pt x="98204" y="426521"/>
                  </a:lnTo>
                  <a:lnTo>
                    <a:pt x="136039" y="448020"/>
                  </a:lnTo>
                  <a:lnTo>
                    <a:pt x="177850" y="461606"/>
                  </a:lnTo>
                  <a:lnTo>
                    <a:pt x="222740" y="466344"/>
                  </a:lnTo>
                  <a:lnTo>
                    <a:pt x="267630" y="461606"/>
                  </a:lnTo>
                  <a:lnTo>
                    <a:pt x="309440" y="448020"/>
                  </a:lnTo>
                  <a:lnTo>
                    <a:pt x="347276" y="426521"/>
                  </a:lnTo>
                  <a:lnTo>
                    <a:pt x="380241" y="398049"/>
                  </a:lnTo>
                  <a:lnTo>
                    <a:pt x="407439" y="363540"/>
                  </a:lnTo>
                  <a:lnTo>
                    <a:pt x="427976" y="323932"/>
                  </a:lnTo>
                  <a:lnTo>
                    <a:pt x="440955" y="280164"/>
                  </a:lnTo>
                  <a:lnTo>
                    <a:pt x="445480" y="233172"/>
                  </a:lnTo>
                  <a:lnTo>
                    <a:pt x="440955" y="186179"/>
                  </a:lnTo>
                  <a:lnTo>
                    <a:pt x="427976" y="142411"/>
                  </a:lnTo>
                  <a:lnTo>
                    <a:pt x="407439" y="102803"/>
                  </a:lnTo>
                  <a:lnTo>
                    <a:pt x="380241" y="68294"/>
                  </a:lnTo>
                  <a:lnTo>
                    <a:pt x="347276" y="39822"/>
                  </a:lnTo>
                  <a:lnTo>
                    <a:pt x="309440" y="18323"/>
                  </a:lnTo>
                  <a:lnTo>
                    <a:pt x="267630" y="4737"/>
                  </a:lnTo>
                  <a:lnTo>
                    <a:pt x="22274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287036" y="3359613"/>
              <a:ext cx="445770" cy="466725"/>
            </a:xfrm>
            <a:custGeom>
              <a:avLst/>
              <a:gdLst/>
              <a:ahLst/>
              <a:cxnLst/>
              <a:rect l="l" t="t" r="r" b="b"/>
              <a:pathLst>
                <a:path w="445770" h="466725">
                  <a:moveTo>
                    <a:pt x="0" y="233171"/>
                  </a:moveTo>
                  <a:lnTo>
                    <a:pt x="4525" y="186179"/>
                  </a:lnTo>
                  <a:lnTo>
                    <a:pt x="17504" y="142410"/>
                  </a:lnTo>
                  <a:lnTo>
                    <a:pt x="38040" y="102803"/>
                  </a:lnTo>
                  <a:lnTo>
                    <a:pt x="65239" y="68294"/>
                  </a:lnTo>
                  <a:lnTo>
                    <a:pt x="98204" y="39822"/>
                  </a:lnTo>
                  <a:lnTo>
                    <a:pt x="136039" y="18323"/>
                  </a:lnTo>
                  <a:lnTo>
                    <a:pt x="177850" y="4737"/>
                  </a:lnTo>
                  <a:lnTo>
                    <a:pt x="222740" y="0"/>
                  </a:lnTo>
                  <a:lnTo>
                    <a:pt x="267630" y="4737"/>
                  </a:lnTo>
                  <a:lnTo>
                    <a:pt x="309441" y="18323"/>
                  </a:lnTo>
                  <a:lnTo>
                    <a:pt x="347276" y="39822"/>
                  </a:lnTo>
                  <a:lnTo>
                    <a:pt x="380241" y="68294"/>
                  </a:lnTo>
                  <a:lnTo>
                    <a:pt x="407440" y="102803"/>
                  </a:lnTo>
                  <a:lnTo>
                    <a:pt x="427976" y="142410"/>
                  </a:lnTo>
                  <a:lnTo>
                    <a:pt x="440955" y="186179"/>
                  </a:lnTo>
                  <a:lnTo>
                    <a:pt x="445481" y="233171"/>
                  </a:lnTo>
                  <a:lnTo>
                    <a:pt x="440955" y="280163"/>
                  </a:lnTo>
                  <a:lnTo>
                    <a:pt x="427976" y="323932"/>
                  </a:lnTo>
                  <a:lnTo>
                    <a:pt x="407440" y="363539"/>
                  </a:lnTo>
                  <a:lnTo>
                    <a:pt x="380241" y="398048"/>
                  </a:lnTo>
                  <a:lnTo>
                    <a:pt x="347276" y="426520"/>
                  </a:lnTo>
                  <a:lnTo>
                    <a:pt x="309441" y="448019"/>
                  </a:lnTo>
                  <a:lnTo>
                    <a:pt x="267630" y="461605"/>
                  </a:lnTo>
                  <a:lnTo>
                    <a:pt x="222740" y="466343"/>
                  </a:lnTo>
                  <a:lnTo>
                    <a:pt x="177850" y="461605"/>
                  </a:lnTo>
                  <a:lnTo>
                    <a:pt x="136039" y="448019"/>
                  </a:lnTo>
                  <a:lnTo>
                    <a:pt x="98204" y="426520"/>
                  </a:lnTo>
                  <a:lnTo>
                    <a:pt x="65239" y="398048"/>
                  </a:lnTo>
                  <a:lnTo>
                    <a:pt x="38040" y="363539"/>
                  </a:lnTo>
                  <a:lnTo>
                    <a:pt x="17504" y="323932"/>
                  </a:lnTo>
                  <a:lnTo>
                    <a:pt x="4525" y="280163"/>
                  </a:lnTo>
                  <a:lnTo>
                    <a:pt x="0" y="233171"/>
                  </a:lnTo>
                  <a:close/>
                </a:path>
              </a:pathLst>
            </a:custGeom>
            <a:ln w="952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3420879" y="3443732"/>
            <a:ext cx="178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endParaRPr>
              <a:latin typeface="Arial"/>
              <a:cs typeface="Arial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3916659" y="4316802"/>
            <a:ext cx="455295" cy="476250"/>
            <a:chOff x="3916657" y="4316802"/>
            <a:chExt cx="455295" cy="476250"/>
          </a:xfrm>
        </p:grpSpPr>
        <p:sp>
          <p:nvSpPr>
            <p:cNvPr id="25" name="object 25"/>
            <p:cNvSpPr/>
            <p:nvPr/>
          </p:nvSpPr>
          <p:spPr>
            <a:xfrm>
              <a:off x="3921419" y="4321564"/>
              <a:ext cx="445770" cy="466725"/>
            </a:xfrm>
            <a:custGeom>
              <a:avLst/>
              <a:gdLst/>
              <a:ahLst/>
              <a:cxnLst/>
              <a:rect l="l" t="t" r="r" b="b"/>
              <a:pathLst>
                <a:path w="445770" h="466725">
                  <a:moveTo>
                    <a:pt x="222741" y="0"/>
                  </a:moveTo>
                  <a:lnTo>
                    <a:pt x="177851" y="4737"/>
                  </a:lnTo>
                  <a:lnTo>
                    <a:pt x="136040" y="18323"/>
                  </a:lnTo>
                  <a:lnTo>
                    <a:pt x="98204" y="39821"/>
                  </a:lnTo>
                  <a:lnTo>
                    <a:pt x="65239" y="68294"/>
                  </a:lnTo>
                  <a:lnTo>
                    <a:pt x="38040" y="102803"/>
                  </a:lnTo>
                  <a:lnTo>
                    <a:pt x="17504" y="142410"/>
                  </a:lnTo>
                  <a:lnTo>
                    <a:pt x="4525" y="186179"/>
                  </a:lnTo>
                  <a:lnTo>
                    <a:pt x="0" y="233171"/>
                  </a:lnTo>
                  <a:lnTo>
                    <a:pt x="4525" y="280164"/>
                  </a:lnTo>
                  <a:lnTo>
                    <a:pt x="17504" y="323932"/>
                  </a:lnTo>
                  <a:lnTo>
                    <a:pt x="38040" y="363540"/>
                  </a:lnTo>
                  <a:lnTo>
                    <a:pt x="65239" y="398048"/>
                  </a:lnTo>
                  <a:lnTo>
                    <a:pt x="98204" y="426520"/>
                  </a:lnTo>
                  <a:lnTo>
                    <a:pt x="136040" y="448019"/>
                  </a:lnTo>
                  <a:lnTo>
                    <a:pt x="177851" y="461605"/>
                  </a:lnTo>
                  <a:lnTo>
                    <a:pt x="222741" y="466342"/>
                  </a:lnTo>
                  <a:lnTo>
                    <a:pt x="267631" y="461605"/>
                  </a:lnTo>
                  <a:lnTo>
                    <a:pt x="309442" y="448019"/>
                  </a:lnTo>
                  <a:lnTo>
                    <a:pt x="347277" y="426520"/>
                  </a:lnTo>
                  <a:lnTo>
                    <a:pt x="380242" y="398048"/>
                  </a:lnTo>
                  <a:lnTo>
                    <a:pt x="407441" y="363540"/>
                  </a:lnTo>
                  <a:lnTo>
                    <a:pt x="427977" y="323932"/>
                  </a:lnTo>
                  <a:lnTo>
                    <a:pt x="440956" y="280164"/>
                  </a:lnTo>
                  <a:lnTo>
                    <a:pt x="445481" y="233171"/>
                  </a:lnTo>
                  <a:lnTo>
                    <a:pt x="440956" y="186179"/>
                  </a:lnTo>
                  <a:lnTo>
                    <a:pt x="427977" y="142410"/>
                  </a:lnTo>
                  <a:lnTo>
                    <a:pt x="407441" y="102803"/>
                  </a:lnTo>
                  <a:lnTo>
                    <a:pt x="380242" y="68294"/>
                  </a:lnTo>
                  <a:lnTo>
                    <a:pt x="347277" y="39821"/>
                  </a:lnTo>
                  <a:lnTo>
                    <a:pt x="309442" y="18323"/>
                  </a:lnTo>
                  <a:lnTo>
                    <a:pt x="267631" y="4737"/>
                  </a:lnTo>
                  <a:lnTo>
                    <a:pt x="222741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921419" y="4321564"/>
              <a:ext cx="445770" cy="466725"/>
            </a:xfrm>
            <a:custGeom>
              <a:avLst/>
              <a:gdLst/>
              <a:ahLst/>
              <a:cxnLst/>
              <a:rect l="l" t="t" r="r" b="b"/>
              <a:pathLst>
                <a:path w="445770" h="466725">
                  <a:moveTo>
                    <a:pt x="0" y="233171"/>
                  </a:moveTo>
                  <a:lnTo>
                    <a:pt x="4525" y="186179"/>
                  </a:lnTo>
                  <a:lnTo>
                    <a:pt x="17504" y="142410"/>
                  </a:lnTo>
                  <a:lnTo>
                    <a:pt x="38040" y="102803"/>
                  </a:lnTo>
                  <a:lnTo>
                    <a:pt x="65239" y="68294"/>
                  </a:lnTo>
                  <a:lnTo>
                    <a:pt x="98204" y="39822"/>
                  </a:lnTo>
                  <a:lnTo>
                    <a:pt x="136039" y="18323"/>
                  </a:lnTo>
                  <a:lnTo>
                    <a:pt x="177850" y="4737"/>
                  </a:lnTo>
                  <a:lnTo>
                    <a:pt x="222740" y="0"/>
                  </a:lnTo>
                  <a:lnTo>
                    <a:pt x="267630" y="4737"/>
                  </a:lnTo>
                  <a:lnTo>
                    <a:pt x="309441" y="18323"/>
                  </a:lnTo>
                  <a:lnTo>
                    <a:pt x="347276" y="39822"/>
                  </a:lnTo>
                  <a:lnTo>
                    <a:pt x="380241" y="68294"/>
                  </a:lnTo>
                  <a:lnTo>
                    <a:pt x="407440" y="102803"/>
                  </a:lnTo>
                  <a:lnTo>
                    <a:pt x="427976" y="142410"/>
                  </a:lnTo>
                  <a:lnTo>
                    <a:pt x="440955" y="186179"/>
                  </a:lnTo>
                  <a:lnTo>
                    <a:pt x="445481" y="233171"/>
                  </a:lnTo>
                  <a:lnTo>
                    <a:pt x="440955" y="280163"/>
                  </a:lnTo>
                  <a:lnTo>
                    <a:pt x="427976" y="323932"/>
                  </a:lnTo>
                  <a:lnTo>
                    <a:pt x="407440" y="363539"/>
                  </a:lnTo>
                  <a:lnTo>
                    <a:pt x="380241" y="398048"/>
                  </a:lnTo>
                  <a:lnTo>
                    <a:pt x="347276" y="426520"/>
                  </a:lnTo>
                  <a:lnTo>
                    <a:pt x="309441" y="448019"/>
                  </a:lnTo>
                  <a:lnTo>
                    <a:pt x="267630" y="461605"/>
                  </a:lnTo>
                  <a:lnTo>
                    <a:pt x="222740" y="466343"/>
                  </a:lnTo>
                  <a:lnTo>
                    <a:pt x="177850" y="461605"/>
                  </a:lnTo>
                  <a:lnTo>
                    <a:pt x="136039" y="448019"/>
                  </a:lnTo>
                  <a:lnTo>
                    <a:pt x="98204" y="426520"/>
                  </a:lnTo>
                  <a:lnTo>
                    <a:pt x="65239" y="398048"/>
                  </a:lnTo>
                  <a:lnTo>
                    <a:pt x="38040" y="363539"/>
                  </a:lnTo>
                  <a:lnTo>
                    <a:pt x="17504" y="323932"/>
                  </a:lnTo>
                  <a:lnTo>
                    <a:pt x="4525" y="280163"/>
                  </a:lnTo>
                  <a:lnTo>
                    <a:pt x="0" y="233171"/>
                  </a:lnTo>
                  <a:close/>
                </a:path>
              </a:pathLst>
            </a:custGeom>
            <a:ln w="952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4048909" y="4403852"/>
            <a:ext cx="190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endParaRPr>
              <a:latin typeface="Arial"/>
              <a:cs typeface="Arial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4859646" y="4261629"/>
            <a:ext cx="455295" cy="476250"/>
            <a:chOff x="4859644" y="4261629"/>
            <a:chExt cx="455295" cy="476250"/>
          </a:xfrm>
        </p:grpSpPr>
        <p:sp>
          <p:nvSpPr>
            <p:cNvPr id="29" name="object 29"/>
            <p:cNvSpPr/>
            <p:nvPr/>
          </p:nvSpPr>
          <p:spPr>
            <a:xfrm>
              <a:off x="4864407" y="4266392"/>
              <a:ext cx="445770" cy="466725"/>
            </a:xfrm>
            <a:custGeom>
              <a:avLst/>
              <a:gdLst/>
              <a:ahLst/>
              <a:cxnLst/>
              <a:rect l="l" t="t" r="r" b="b"/>
              <a:pathLst>
                <a:path w="445770" h="466725">
                  <a:moveTo>
                    <a:pt x="222741" y="0"/>
                  </a:moveTo>
                  <a:lnTo>
                    <a:pt x="177851" y="4737"/>
                  </a:lnTo>
                  <a:lnTo>
                    <a:pt x="136040" y="18323"/>
                  </a:lnTo>
                  <a:lnTo>
                    <a:pt x="98204" y="39822"/>
                  </a:lnTo>
                  <a:lnTo>
                    <a:pt x="65239" y="68294"/>
                  </a:lnTo>
                  <a:lnTo>
                    <a:pt x="38040" y="102803"/>
                  </a:lnTo>
                  <a:lnTo>
                    <a:pt x="17504" y="142411"/>
                  </a:lnTo>
                  <a:lnTo>
                    <a:pt x="4525" y="186179"/>
                  </a:lnTo>
                  <a:lnTo>
                    <a:pt x="0" y="233172"/>
                  </a:lnTo>
                  <a:lnTo>
                    <a:pt x="4525" y="280164"/>
                  </a:lnTo>
                  <a:lnTo>
                    <a:pt x="17504" y="323932"/>
                  </a:lnTo>
                  <a:lnTo>
                    <a:pt x="38040" y="363540"/>
                  </a:lnTo>
                  <a:lnTo>
                    <a:pt x="65239" y="398049"/>
                  </a:lnTo>
                  <a:lnTo>
                    <a:pt x="98204" y="426521"/>
                  </a:lnTo>
                  <a:lnTo>
                    <a:pt x="136040" y="448020"/>
                  </a:lnTo>
                  <a:lnTo>
                    <a:pt x="177851" y="461606"/>
                  </a:lnTo>
                  <a:lnTo>
                    <a:pt x="222741" y="466344"/>
                  </a:lnTo>
                  <a:lnTo>
                    <a:pt x="267631" y="461606"/>
                  </a:lnTo>
                  <a:lnTo>
                    <a:pt x="309442" y="448020"/>
                  </a:lnTo>
                  <a:lnTo>
                    <a:pt x="347277" y="426521"/>
                  </a:lnTo>
                  <a:lnTo>
                    <a:pt x="380242" y="398049"/>
                  </a:lnTo>
                  <a:lnTo>
                    <a:pt x="407441" y="363540"/>
                  </a:lnTo>
                  <a:lnTo>
                    <a:pt x="427977" y="323932"/>
                  </a:lnTo>
                  <a:lnTo>
                    <a:pt x="440956" y="280164"/>
                  </a:lnTo>
                  <a:lnTo>
                    <a:pt x="445481" y="233172"/>
                  </a:lnTo>
                  <a:lnTo>
                    <a:pt x="440956" y="186179"/>
                  </a:lnTo>
                  <a:lnTo>
                    <a:pt x="427977" y="142411"/>
                  </a:lnTo>
                  <a:lnTo>
                    <a:pt x="407441" y="102803"/>
                  </a:lnTo>
                  <a:lnTo>
                    <a:pt x="380242" y="68294"/>
                  </a:lnTo>
                  <a:lnTo>
                    <a:pt x="347277" y="39822"/>
                  </a:lnTo>
                  <a:lnTo>
                    <a:pt x="309442" y="18323"/>
                  </a:lnTo>
                  <a:lnTo>
                    <a:pt x="267631" y="4737"/>
                  </a:lnTo>
                  <a:lnTo>
                    <a:pt x="222741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864407" y="4266392"/>
              <a:ext cx="445770" cy="466725"/>
            </a:xfrm>
            <a:custGeom>
              <a:avLst/>
              <a:gdLst/>
              <a:ahLst/>
              <a:cxnLst/>
              <a:rect l="l" t="t" r="r" b="b"/>
              <a:pathLst>
                <a:path w="445770" h="466725">
                  <a:moveTo>
                    <a:pt x="0" y="233171"/>
                  </a:moveTo>
                  <a:lnTo>
                    <a:pt x="4525" y="186179"/>
                  </a:lnTo>
                  <a:lnTo>
                    <a:pt x="17504" y="142410"/>
                  </a:lnTo>
                  <a:lnTo>
                    <a:pt x="38040" y="102803"/>
                  </a:lnTo>
                  <a:lnTo>
                    <a:pt x="65239" y="68294"/>
                  </a:lnTo>
                  <a:lnTo>
                    <a:pt x="98204" y="39822"/>
                  </a:lnTo>
                  <a:lnTo>
                    <a:pt x="136039" y="18323"/>
                  </a:lnTo>
                  <a:lnTo>
                    <a:pt x="177850" y="4737"/>
                  </a:lnTo>
                  <a:lnTo>
                    <a:pt x="222740" y="0"/>
                  </a:lnTo>
                  <a:lnTo>
                    <a:pt x="267630" y="4737"/>
                  </a:lnTo>
                  <a:lnTo>
                    <a:pt x="309441" y="18323"/>
                  </a:lnTo>
                  <a:lnTo>
                    <a:pt x="347276" y="39822"/>
                  </a:lnTo>
                  <a:lnTo>
                    <a:pt x="380241" y="68294"/>
                  </a:lnTo>
                  <a:lnTo>
                    <a:pt x="407440" y="102803"/>
                  </a:lnTo>
                  <a:lnTo>
                    <a:pt x="427976" y="142410"/>
                  </a:lnTo>
                  <a:lnTo>
                    <a:pt x="440955" y="186179"/>
                  </a:lnTo>
                  <a:lnTo>
                    <a:pt x="445481" y="233171"/>
                  </a:lnTo>
                  <a:lnTo>
                    <a:pt x="440955" y="280163"/>
                  </a:lnTo>
                  <a:lnTo>
                    <a:pt x="427976" y="323932"/>
                  </a:lnTo>
                  <a:lnTo>
                    <a:pt x="407440" y="363539"/>
                  </a:lnTo>
                  <a:lnTo>
                    <a:pt x="380241" y="398048"/>
                  </a:lnTo>
                  <a:lnTo>
                    <a:pt x="347276" y="426520"/>
                  </a:lnTo>
                  <a:lnTo>
                    <a:pt x="309441" y="448019"/>
                  </a:lnTo>
                  <a:lnTo>
                    <a:pt x="267630" y="461605"/>
                  </a:lnTo>
                  <a:lnTo>
                    <a:pt x="222740" y="466343"/>
                  </a:lnTo>
                  <a:lnTo>
                    <a:pt x="177850" y="461605"/>
                  </a:lnTo>
                  <a:lnTo>
                    <a:pt x="136039" y="448019"/>
                  </a:lnTo>
                  <a:lnTo>
                    <a:pt x="98204" y="426520"/>
                  </a:lnTo>
                  <a:lnTo>
                    <a:pt x="65239" y="398048"/>
                  </a:lnTo>
                  <a:lnTo>
                    <a:pt x="38040" y="363539"/>
                  </a:lnTo>
                  <a:lnTo>
                    <a:pt x="17504" y="323932"/>
                  </a:lnTo>
                  <a:lnTo>
                    <a:pt x="4525" y="280163"/>
                  </a:lnTo>
                  <a:lnTo>
                    <a:pt x="0" y="233171"/>
                  </a:lnTo>
                  <a:close/>
                </a:path>
              </a:pathLst>
            </a:custGeom>
            <a:ln w="952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4998249" y="4348988"/>
            <a:ext cx="178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endParaRPr>
              <a:latin typeface="Arial"/>
              <a:cs typeface="Arial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5212697" y="5479307"/>
            <a:ext cx="455295" cy="476250"/>
            <a:chOff x="5212695" y="5479307"/>
            <a:chExt cx="455295" cy="476250"/>
          </a:xfrm>
        </p:grpSpPr>
        <p:sp>
          <p:nvSpPr>
            <p:cNvPr id="33" name="object 33"/>
            <p:cNvSpPr/>
            <p:nvPr/>
          </p:nvSpPr>
          <p:spPr>
            <a:xfrm>
              <a:off x="5217458" y="5484069"/>
              <a:ext cx="445770" cy="466725"/>
            </a:xfrm>
            <a:custGeom>
              <a:avLst/>
              <a:gdLst/>
              <a:ahLst/>
              <a:cxnLst/>
              <a:rect l="l" t="t" r="r" b="b"/>
              <a:pathLst>
                <a:path w="445770" h="466725">
                  <a:moveTo>
                    <a:pt x="222741" y="0"/>
                  </a:moveTo>
                  <a:lnTo>
                    <a:pt x="177851" y="4737"/>
                  </a:lnTo>
                  <a:lnTo>
                    <a:pt x="136040" y="18323"/>
                  </a:lnTo>
                  <a:lnTo>
                    <a:pt x="98204" y="39822"/>
                  </a:lnTo>
                  <a:lnTo>
                    <a:pt x="65239" y="68294"/>
                  </a:lnTo>
                  <a:lnTo>
                    <a:pt x="38040" y="102803"/>
                  </a:lnTo>
                  <a:lnTo>
                    <a:pt x="17504" y="142410"/>
                  </a:lnTo>
                  <a:lnTo>
                    <a:pt x="4525" y="186179"/>
                  </a:lnTo>
                  <a:lnTo>
                    <a:pt x="0" y="233171"/>
                  </a:lnTo>
                  <a:lnTo>
                    <a:pt x="4525" y="280164"/>
                  </a:lnTo>
                  <a:lnTo>
                    <a:pt x="17504" y="323932"/>
                  </a:lnTo>
                  <a:lnTo>
                    <a:pt x="38040" y="363540"/>
                  </a:lnTo>
                  <a:lnTo>
                    <a:pt x="65239" y="398049"/>
                  </a:lnTo>
                  <a:lnTo>
                    <a:pt x="98204" y="426521"/>
                  </a:lnTo>
                  <a:lnTo>
                    <a:pt x="136040" y="448019"/>
                  </a:lnTo>
                  <a:lnTo>
                    <a:pt x="177851" y="461606"/>
                  </a:lnTo>
                  <a:lnTo>
                    <a:pt x="222741" y="466343"/>
                  </a:lnTo>
                  <a:lnTo>
                    <a:pt x="267631" y="461606"/>
                  </a:lnTo>
                  <a:lnTo>
                    <a:pt x="309442" y="448019"/>
                  </a:lnTo>
                  <a:lnTo>
                    <a:pt x="347277" y="426521"/>
                  </a:lnTo>
                  <a:lnTo>
                    <a:pt x="380242" y="398049"/>
                  </a:lnTo>
                  <a:lnTo>
                    <a:pt x="407441" y="363540"/>
                  </a:lnTo>
                  <a:lnTo>
                    <a:pt x="427977" y="323932"/>
                  </a:lnTo>
                  <a:lnTo>
                    <a:pt x="440956" y="280164"/>
                  </a:lnTo>
                  <a:lnTo>
                    <a:pt x="445481" y="233171"/>
                  </a:lnTo>
                  <a:lnTo>
                    <a:pt x="440956" y="186179"/>
                  </a:lnTo>
                  <a:lnTo>
                    <a:pt x="427977" y="142410"/>
                  </a:lnTo>
                  <a:lnTo>
                    <a:pt x="407441" y="102803"/>
                  </a:lnTo>
                  <a:lnTo>
                    <a:pt x="380242" y="68294"/>
                  </a:lnTo>
                  <a:lnTo>
                    <a:pt x="347277" y="39822"/>
                  </a:lnTo>
                  <a:lnTo>
                    <a:pt x="309442" y="18323"/>
                  </a:lnTo>
                  <a:lnTo>
                    <a:pt x="267631" y="4737"/>
                  </a:lnTo>
                  <a:lnTo>
                    <a:pt x="222741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5217458" y="5484069"/>
              <a:ext cx="445770" cy="466725"/>
            </a:xfrm>
            <a:custGeom>
              <a:avLst/>
              <a:gdLst/>
              <a:ahLst/>
              <a:cxnLst/>
              <a:rect l="l" t="t" r="r" b="b"/>
              <a:pathLst>
                <a:path w="445770" h="466725">
                  <a:moveTo>
                    <a:pt x="0" y="233171"/>
                  </a:moveTo>
                  <a:lnTo>
                    <a:pt x="4525" y="186179"/>
                  </a:lnTo>
                  <a:lnTo>
                    <a:pt x="17504" y="142410"/>
                  </a:lnTo>
                  <a:lnTo>
                    <a:pt x="38040" y="102803"/>
                  </a:lnTo>
                  <a:lnTo>
                    <a:pt x="65239" y="68294"/>
                  </a:lnTo>
                  <a:lnTo>
                    <a:pt x="98204" y="39822"/>
                  </a:lnTo>
                  <a:lnTo>
                    <a:pt x="136039" y="18323"/>
                  </a:lnTo>
                  <a:lnTo>
                    <a:pt x="177850" y="4737"/>
                  </a:lnTo>
                  <a:lnTo>
                    <a:pt x="222740" y="0"/>
                  </a:lnTo>
                  <a:lnTo>
                    <a:pt x="267630" y="4737"/>
                  </a:lnTo>
                  <a:lnTo>
                    <a:pt x="309441" y="18323"/>
                  </a:lnTo>
                  <a:lnTo>
                    <a:pt x="347276" y="39822"/>
                  </a:lnTo>
                  <a:lnTo>
                    <a:pt x="380241" y="68294"/>
                  </a:lnTo>
                  <a:lnTo>
                    <a:pt x="407440" y="102803"/>
                  </a:lnTo>
                  <a:lnTo>
                    <a:pt x="427976" y="142410"/>
                  </a:lnTo>
                  <a:lnTo>
                    <a:pt x="440955" y="186179"/>
                  </a:lnTo>
                  <a:lnTo>
                    <a:pt x="445481" y="233171"/>
                  </a:lnTo>
                  <a:lnTo>
                    <a:pt x="440955" y="280163"/>
                  </a:lnTo>
                  <a:lnTo>
                    <a:pt x="427976" y="323932"/>
                  </a:lnTo>
                  <a:lnTo>
                    <a:pt x="407440" y="363539"/>
                  </a:lnTo>
                  <a:lnTo>
                    <a:pt x="380241" y="398048"/>
                  </a:lnTo>
                  <a:lnTo>
                    <a:pt x="347276" y="426520"/>
                  </a:lnTo>
                  <a:lnTo>
                    <a:pt x="309441" y="448019"/>
                  </a:lnTo>
                  <a:lnTo>
                    <a:pt x="267630" y="461605"/>
                  </a:lnTo>
                  <a:lnTo>
                    <a:pt x="222740" y="466343"/>
                  </a:lnTo>
                  <a:lnTo>
                    <a:pt x="177850" y="461605"/>
                  </a:lnTo>
                  <a:lnTo>
                    <a:pt x="136039" y="448019"/>
                  </a:lnTo>
                  <a:lnTo>
                    <a:pt x="98204" y="426520"/>
                  </a:lnTo>
                  <a:lnTo>
                    <a:pt x="65239" y="398048"/>
                  </a:lnTo>
                  <a:lnTo>
                    <a:pt x="38040" y="363539"/>
                  </a:lnTo>
                  <a:lnTo>
                    <a:pt x="17504" y="323932"/>
                  </a:lnTo>
                  <a:lnTo>
                    <a:pt x="4525" y="280163"/>
                  </a:lnTo>
                  <a:lnTo>
                    <a:pt x="0" y="233171"/>
                  </a:lnTo>
                  <a:close/>
                </a:path>
              </a:pathLst>
            </a:custGeom>
            <a:ln w="952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5344948" y="5568188"/>
            <a:ext cx="190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endParaRPr>
              <a:latin typeface="Arial"/>
              <a:cs typeface="Arial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6255357" y="3647206"/>
            <a:ext cx="455295" cy="476250"/>
            <a:chOff x="6255355" y="3647206"/>
            <a:chExt cx="455295" cy="476250"/>
          </a:xfrm>
        </p:grpSpPr>
        <p:sp>
          <p:nvSpPr>
            <p:cNvPr id="37" name="object 37"/>
            <p:cNvSpPr/>
            <p:nvPr/>
          </p:nvSpPr>
          <p:spPr>
            <a:xfrm>
              <a:off x="6260118" y="3651968"/>
              <a:ext cx="445770" cy="466725"/>
            </a:xfrm>
            <a:custGeom>
              <a:avLst/>
              <a:gdLst/>
              <a:ahLst/>
              <a:cxnLst/>
              <a:rect l="l" t="t" r="r" b="b"/>
              <a:pathLst>
                <a:path w="445770" h="466725">
                  <a:moveTo>
                    <a:pt x="222740" y="0"/>
                  </a:moveTo>
                  <a:lnTo>
                    <a:pt x="177850" y="4737"/>
                  </a:lnTo>
                  <a:lnTo>
                    <a:pt x="136039" y="18323"/>
                  </a:lnTo>
                  <a:lnTo>
                    <a:pt x="98204" y="39821"/>
                  </a:lnTo>
                  <a:lnTo>
                    <a:pt x="65239" y="68294"/>
                  </a:lnTo>
                  <a:lnTo>
                    <a:pt x="38040" y="102803"/>
                  </a:lnTo>
                  <a:lnTo>
                    <a:pt x="17504" y="142410"/>
                  </a:lnTo>
                  <a:lnTo>
                    <a:pt x="4525" y="186179"/>
                  </a:lnTo>
                  <a:lnTo>
                    <a:pt x="0" y="233171"/>
                  </a:lnTo>
                  <a:lnTo>
                    <a:pt x="4525" y="280164"/>
                  </a:lnTo>
                  <a:lnTo>
                    <a:pt x="17504" y="323932"/>
                  </a:lnTo>
                  <a:lnTo>
                    <a:pt x="38040" y="363540"/>
                  </a:lnTo>
                  <a:lnTo>
                    <a:pt x="65239" y="398048"/>
                  </a:lnTo>
                  <a:lnTo>
                    <a:pt x="98204" y="426520"/>
                  </a:lnTo>
                  <a:lnTo>
                    <a:pt x="136039" y="448019"/>
                  </a:lnTo>
                  <a:lnTo>
                    <a:pt x="177850" y="461605"/>
                  </a:lnTo>
                  <a:lnTo>
                    <a:pt x="222740" y="466342"/>
                  </a:lnTo>
                  <a:lnTo>
                    <a:pt x="267630" y="461605"/>
                  </a:lnTo>
                  <a:lnTo>
                    <a:pt x="309441" y="448019"/>
                  </a:lnTo>
                  <a:lnTo>
                    <a:pt x="347277" y="426520"/>
                  </a:lnTo>
                  <a:lnTo>
                    <a:pt x="380242" y="398048"/>
                  </a:lnTo>
                  <a:lnTo>
                    <a:pt x="407441" y="363540"/>
                  </a:lnTo>
                  <a:lnTo>
                    <a:pt x="427977" y="323932"/>
                  </a:lnTo>
                  <a:lnTo>
                    <a:pt x="440956" y="280164"/>
                  </a:lnTo>
                  <a:lnTo>
                    <a:pt x="445481" y="233171"/>
                  </a:lnTo>
                  <a:lnTo>
                    <a:pt x="440956" y="186179"/>
                  </a:lnTo>
                  <a:lnTo>
                    <a:pt x="427977" y="142410"/>
                  </a:lnTo>
                  <a:lnTo>
                    <a:pt x="407441" y="102803"/>
                  </a:lnTo>
                  <a:lnTo>
                    <a:pt x="380242" y="68294"/>
                  </a:lnTo>
                  <a:lnTo>
                    <a:pt x="347277" y="39821"/>
                  </a:lnTo>
                  <a:lnTo>
                    <a:pt x="309441" y="18323"/>
                  </a:lnTo>
                  <a:lnTo>
                    <a:pt x="267630" y="4737"/>
                  </a:lnTo>
                  <a:lnTo>
                    <a:pt x="22274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6260118" y="3651968"/>
              <a:ext cx="445770" cy="466725"/>
            </a:xfrm>
            <a:custGeom>
              <a:avLst/>
              <a:gdLst/>
              <a:ahLst/>
              <a:cxnLst/>
              <a:rect l="l" t="t" r="r" b="b"/>
              <a:pathLst>
                <a:path w="445770" h="466725">
                  <a:moveTo>
                    <a:pt x="0" y="233171"/>
                  </a:moveTo>
                  <a:lnTo>
                    <a:pt x="4525" y="186179"/>
                  </a:lnTo>
                  <a:lnTo>
                    <a:pt x="17504" y="142410"/>
                  </a:lnTo>
                  <a:lnTo>
                    <a:pt x="38040" y="102803"/>
                  </a:lnTo>
                  <a:lnTo>
                    <a:pt x="65239" y="68294"/>
                  </a:lnTo>
                  <a:lnTo>
                    <a:pt x="98204" y="39822"/>
                  </a:lnTo>
                  <a:lnTo>
                    <a:pt x="136039" y="18323"/>
                  </a:lnTo>
                  <a:lnTo>
                    <a:pt x="177850" y="4737"/>
                  </a:lnTo>
                  <a:lnTo>
                    <a:pt x="222740" y="0"/>
                  </a:lnTo>
                  <a:lnTo>
                    <a:pt x="267630" y="4737"/>
                  </a:lnTo>
                  <a:lnTo>
                    <a:pt x="309441" y="18323"/>
                  </a:lnTo>
                  <a:lnTo>
                    <a:pt x="347276" y="39822"/>
                  </a:lnTo>
                  <a:lnTo>
                    <a:pt x="380241" y="68294"/>
                  </a:lnTo>
                  <a:lnTo>
                    <a:pt x="407440" y="102803"/>
                  </a:lnTo>
                  <a:lnTo>
                    <a:pt x="427976" y="142410"/>
                  </a:lnTo>
                  <a:lnTo>
                    <a:pt x="440955" y="186179"/>
                  </a:lnTo>
                  <a:lnTo>
                    <a:pt x="445481" y="233171"/>
                  </a:lnTo>
                  <a:lnTo>
                    <a:pt x="440955" y="280163"/>
                  </a:lnTo>
                  <a:lnTo>
                    <a:pt x="427976" y="323932"/>
                  </a:lnTo>
                  <a:lnTo>
                    <a:pt x="407440" y="363539"/>
                  </a:lnTo>
                  <a:lnTo>
                    <a:pt x="380241" y="398048"/>
                  </a:lnTo>
                  <a:lnTo>
                    <a:pt x="347276" y="426520"/>
                  </a:lnTo>
                  <a:lnTo>
                    <a:pt x="309441" y="448019"/>
                  </a:lnTo>
                  <a:lnTo>
                    <a:pt x="267630" y="461605"/>
                  </a:lnTo>
                  <a:lnTo>
                    <a:pt x="222740" y="466343"/>
                  </a:lnTo>
                  <a:lnTo>
                    <a:pt x="177850" y="461605"/>
                  </a:lnTo>
                  <a:lnTo>
                    <a:pt x="136039" y="448019"/>
                  </a:lnTo>
                  <a:lnTo>
                    <a:pt x="98204" y="426520"/>
                  </a:lnTo>
                  <a:lnTo>
                    <a:pt x="65239" y="398048"/>
                  </a:lnTo>
                  <a:lnTo>
                    <a:pt x="38040" y="363539"/>
                  </a:lnTo>
                  <a:lnTo>
                    <a:pt x="17504" y="323932"/>
                  </a:lnTo>
                  <a:lnTo>
                    <a:pt x="4525" y="280163"/>
                  </a:lnTo>
                  <a:lnTo>
                    <a:pt x="0" y="233171"/>
                  </a:lnTo>
                  <a:close/>
                </a:path>
              </a:pathLst>
            </a:custGeom>
            <a:ln w="952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6400308" y="3736340"/>
            <a:ext cx="165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endParaRPr>
              <a:latin typeface="Arial"/>
              <a:cs typeface="Arial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6202661" y="4740940"/>
            <a:ext cx="455295" cy="476250"/>
            <a:chOff x="6202659" y="4740940"/>
            <a:chExt cx="455295" cy="476250"/>
          </a:xfrm>
        </p:grpSpPr>
        <p:sp>
          <p:nvSpPr>
            <p:cNvPr id="41" name="object 41"/>
            <p:cNvSpPr/>
            <p:nvPr/>
          </p:nvSpPr>
          <p:spPr>
            <a:xfrm>
              <a:off x="6207422" y="4745702"/>
              <a:ext cx="445770" cy="466725"/>
            </a:xfrm>
            <a:custGeom>
              <a:avLst/>
              <a:gdLst/>
              <a:ahLst/>
              <a:cxnLst/>
              <a:rect l="l" t="t" r="r" b="b"/>
              <a:pathLst>
                <a:path w="445770" h="466725">
                  <a:moveTo>
                    <a:pt x="222740" y="0"/>
                  </a:moveTo>
                  <a:lnTo>
                    <a:pt x="177850" y="4737"/>
                  </a:lnTo>
                  <a:lnTo>
                    <a:pt x="136039" y="18323"/>
                  </a:lnTo>
                  <a:lnTo>
                    <a:pt x="98204" y="39821"/>
                  </a:lnTo>
                  <a:lnTo>
                    <a:pt x="65239" y="68294"/>
                  </a:lnTo>
                  <a:lnTo>
                    <a:pt x="38040" y="102802"/>
                  </a:lnTo>
                  <a:lnTo>
                    <a:pt x="17504" y="142410"/>
                  </a:lnTo>
                  <a:lnTo>
                    <a:pt x="4525" y="186178"/>
                  </a:lnTo>
                  <a:lnTo>
                    <a:pt x="0" y="233170"/>
                  </a:lnTo>
                  <a:lnTo>
                    <a:pt x="4525" y="280163"/>
                  </a:lnTo>
                  <a:lnTo>
                    <a:pt x="17504" y="323932"/>
                  </a:lnTo>
                  <a:lnTo>
                    <a:pt x="38040" y="363539"/>
                  </a:lnTo>
                  <a:lnTo>
                    <a:pt x="65239" y="398048"/>
                  </a:lnTo>
                  <a:lnTo>
                    <a:pt x="98204" y="426520"/>
                  </a:lnTo>
                  <a:lnTo>
                    <a:pt x="136039" y="448019"/>
                  </a:lnTo>
                  <a:lnTo>
                    <a:pt x="177850" y="461605"/>
                  </a:lnTo>
                  <a:lnTo>
                    <a:pt x="222740" y="466342"/>
                  </a:lnTo>
                  <a:lnTo>
                    <a:pt x="267630" y="461605"/>
                  </a:lnTo>
                  <a:lnTo>
                    <a:pt x="309440" y="448019"/>
                  </a:lnTo>
                  <a:lnTo>
                    <a:pt x="347276" y="426520"/>
                  </a:lnTo>
                  <a:lnTo>
                    <a:pt x="380241" y="398048"/>
                  </a:lnTo>
                  <a:lnTo>
                    <a:pt x="407439" y="363539"/>
                  </a:lnTo>
                  <a:lnTo>
                    <a:pt x="427976" y="323932"/>
                  </a:lnTo>
                  <a:lnTo>
                    <a:pt x="440955" y="280163"/>
                  </a:lnTo>
                  <a:lnTo>
                    <a:pt x="445480" y="233170"/>
                  </a:lnTo>
                  <a:lnTo>
                    <a:pt x="440955" y="186178"/>
                  </a:lnTo>
                  <a:lnTo>
                    <a:pt x="427976" y="142410"/>
                  </a:lnTo>
                  <a:lnTo>
                    <a:pt x="407439" y="102802"/>
                  </a:lnTo>
                  <a:lnTo>
                    <a:pt x="380241" y="68294"/>
                  </a:lnTo>
                  <a:lnTo>
                    <a:pt x="347276" y="39821"/>
                  </a:lnTo>
                  <a:lnTo>
                    <a:pt x="309440" y="18323"/>
                  </a:lnTo>
                  <a:lnTo>
                    <a:pt x="267630" y="4737"/>
                  </a:lnTo>
                  <a:lnTo>
                    <a:pt x="22274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6207422" y="4745702"/>
              <a:ext cx="445770" cy="466725"/>
            </a:xfrm>
            <a:custGeom>
              <a:avLst/>
              <a:gdLst/>
              <a:ahLst/>
              <a:cxnLst/>
              <a:rect l="l" t="t" r="r" b="b"/>
              <a:pathLst>
                <a:path w="445770" h="466725">
                  <a:moveTo>
                    <a:pt x="0" y="233171"/>
                  </a:moveTo>
                  <a:lnTo>
                    <a:pt x="4525" y="186179"/>
                  </a:lnTo>
                  <a:lnTo>
                    <a:pt x="17504" y="142410"/>
                  </a:lnTo>
                  <a:lnTo>
                    <a:pt x="38040" y="102803"/>
                  </a:lnTo>
                  <a:lnTo>
                    <a:pt x="65239" y="68294"/>
                  </a:lnTo>
                  <a:lnTo>
                    <a:pt x="98204" y="39822"/>
                  </a:lnTo>
                  <a:lnTo>
                    <a:pt x="136039" y="18323"/>
                  </a:lnTo>
                  <a:lnTo>
                    <a:pt x="177850" y="4737"/>
                  </a:lnTo>
                  <a:lnTo>
                    <a:pt x="222740" y="0"/>
                  </a:lnTo>
                  <a:lnTo>
                    <a:pt x="267630" y="4737"/>
                  </a:lnTo>
                  <a:lnTo>
                    <a:pt x="309441" y="18323"/>
                  </a:lnTo>
                  <a:lnTo>
                    <a:pt x="347276" y="39822"/>
                  </a:lnTo>
                  <a:lnTo>
                    <a:pt x="380241" y="68294"/>
                  </a:lnTo>
                  <a:lnTo>
                    <a:pt x="407440" y="102803"/>
                  </a:lnTo>
                  <a:lnTo>
                    <a:pt x="427976" y="142410"/>
                  </a:lnTo>
                  <a:lnTo>
                    <a:pt x="440955" y="186179"/>
                  </a:lnTo>
                  <a:lnTo>
                    <a:pt x="445481" y="233171"/>
                  </a:lnTo>
                  <a:lnTo>
                    <a:pt x="440955" y="280163"/>
                  </a:lnTo>
                  <a:lnTo>
                    <a:pt x="427976" y="323932"/>
                  </a:lnTo>
                  <a:lnTo>
                    <a:pt x="407440" y="363539"/>
                  </a:lnTo>
                  <a:lnTo>
                    <a:pt x="380241" y="398048"/>
                  </a:lnTo>
                  <a:lnTo>
                    <a:pt x="347276" y="426520"/>
                  </a:lnTo>
                  <a:lnTo>
                    <a:pt x="309441" y="448019"/>
                  </a:lnTo>
                  <a:lnTo>
                    <a:pt x="267630" y="461605"/>
                  </a:lnTo>
                  <a:lnTo>
                    <a:pt x="222740" y="466343"/>
                  </a:lnTo>
                  <a:lnTo>
                    <a:pt x="177850" y="461605"/>
                  </a:lnTo>
                  <a:lnTo>
                    <a:pt x="136039" y="448019"/>
                  </a:lnTo>
                  <a:lnTo>
                    <a:pt x="98204" y="426520"/>
                  </a:lnTo>
                  <a:lnTo>
                    <a:pt x="65239" y="398048"/>
                  </a:lnTo>
                  <a:lnTo>
                    <a:pt x="38040" y="363539"/>
                  </a:lnTo>
                  <a:lnTo>
                    <a:pt x="17504" y="323932"/>
                  </a:lnTo>
                  <a:lnTo>
                    <a:pt x="4525" y="280163"/>
                  </a:lnTo>
                  <a:lnTo>
                    <a:pt x="0" y="233171"/>
                  </a:lnTo>
                  <a:close/>
                </a:path>
              </a:pathLst>
            </a:custGeom>
            <a:ln w="952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6328564" y="4827523"/>
            <a:ext cx="2038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endParaRPr>
              <a:latin typeface="Arial"/>
              <a:cs typeface="Arial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2150306" y="3612213"/>
            <a:ext cx="4347210" cy="2119630"/>
            <a:chOff x="2150306" y="3612213"/>
            <a:chExt cx="4347210" cy="2119630"/>
          </a:xfrm>
        </p:grpSpPr>
        <p:sp>
          <p:nvSpPr>
            <p:cNvPr id="45" name="object 45"/>
            <p:cNvSpPr/>
            <p:nvPr/>
          </p:nvSpPr>
          <p:spPr>
            <a:xfrm>
              <a:off x="2164594" y="3626501"/>
              <a:ext cx="1120140" cy="323850"/>
            </a:xfrm>
            <a:custGeom>
              <a:avLst/>
              <a:gdLst/>
              <a:ahLst/>
              <a:cxnLst/>
              <a:rect l="l" t="t" r="r" b="b"/>
              <a:pathLst>
                <a:path w="1120139" h="323850">
                  <a:moveTo>
                    <a:pt x="0" y="323594"/>
                  </a:moveTo>
                  <a:lnTo>
                    <a:pt x="1119687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6430162" y="4144489"/>
              <a:ext cx="52705" cy="601345"/>
            </a:xfrm>
            <a:custGeom>
              <a:avLst/>
              <a:gdLst/>
              <a:ahLst/>
              <a:cxnLst/>
              <a:rect l="l" t="t" r="r" b="b"/>
              <a:pathLst>
                <a:path w="52704" h="601345">
                  <a:moveTo>
                    <a:pt x="0" y="601214"/>
                  </a:moveTo>
                  <a:lnTo>
                    <a:pt x="52696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5440199" y="4050017"/>
              <a:ext cx="885190" cy="1434465"/>
            </a:xfrm>
            <a:custGeom>
              <a:avLst/>
              <a:gdLst/>
              <a:ahLst/>
              <a:cxnLst/>
              <a:rect l="l" t="t" r="r" b="b"/>
              <a:pathLst>
                <a:path w="885189" h="1434464">
                  <a:moveTo>
                    <a:pt x="0" y="1434052"/>
                  </a:moveTo>
                  <a:lnTo>
                    <a:pt x="885158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5662940" y="5143752"/>
              <a:ext cx="610235" cy="574040"/>
            </a:xfrm>
            <a:custGeom>
              <a:avLst/>
              <a:gdLst/>
              <a:ahLst/>
              <a:cxnLst/>
              <a:rect l="l" t="t" r="r" b="b"/>
              <a:pathLst>
                <a:path w="610235" h="574039">
                  <a:moveTo>
                    <a:pt x="0" y="573490"/>
                  </a:moveTo>
                  <a:lnTo>
                    <a:pt x="609721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 txBox="1"/>
          <p:nvPr/>
        </p:nvSpPr>
        <p:spPr>
          <a:xfrm>
            <a:off x="8691124" y="6723724"/>
            <a:ext cx="193675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950"/>
              </a:lnSpc>
            </a:pPr>
            <a:fld id="{81D60167-4931-47E6-BA6A-407CBD079E47}" type="slidenum">
              <a:rPr sz="900" dirty="0">
                <a:solidFill>
                  <a:srgbClr val="3F3F3F"/>
                </a:solidFill>
                <a:latin typeface="Corbel"/>
                <a:cs typeface="Corbel"/>
              </a:rPr>
              <a:pPr marL="38100">
                <a:lnSpc>
                  <a:spcPts val="950"/>
                </a:lnSpc>
              </a:pPr>
              <a:t>3</a:t>
            </a:fld>
            <a:endParaRPr sz="900">
              <a:latin typeface="Corbel"/>
              <a:cs typeface="Corbel"/>
            </a:endParaRPr>
          </a:p>
        </p:txBody>
      </p:sp>
      <p:sp>
        <p:nvSpPr>
          <p:cNvPr id="49" name="Title 48">
            <a:extLst>
              <a:ext uri="{FF2B5EF4-FFF2-40B4-BE49-F238E27FC236}">
                <a16:creationId xmlns:a16="http://schemas.microsoft.com/office/drawing/2014/main" id="{E819FCA0-7CE0-F173-2424-E7AB4585E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Graph-level Features</a:t>
            </a:r>
            <a:endParaRPr lang="en-AU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3E453F3-07AB-1164-87F1-D78665573B0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10" t="11730"/>
          <a:stretch/>
        </p:blipFill>
        <p:spPr>
          <a:xfrm>
            <a:off x="1041722" y="1365813"/>
            <a:ext cx="7125965" cy="4758762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B29DC276-0B39-2BA8-DFF2-28B3CF997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65330"/>
            <a:ext cx="7886700" cy="707886"/>
          </a:xfrm>
        </p:spPr>
        <p:txBody>
          <a:bodyPr>
            <a:noAutofit/>
          </a:bodyPr>
          <a:lstStyle/>
          <a:p>
            <a:r>
              <a:rPr lang="en-AU" dirty="0">
                <a:effectLst/>
                <a:latin typeface="Arial" panose="020B0604020202020204" pitchFamily="34" charset="0"/>
              </a:rPr>
              <a:t>Example: a 2-dimensional W</a:t>
            </a:r>
            <a:r>
              <a:rPr lang="en-US" dirty="0" err="1"/>
              <a:t>eisfeiler-lehman</a:t>
            </a:r>
            <a:r>
              <a:rPr lang="en-US" dirty="0"/>
              <a:t> Algorithm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4544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80EB86D-48F9-316F-0A8F-2CA56A097C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92" t="10657"/>
          <a:stretch/>
        </p:blipFill>
        <p:spPr>
          <a:xfrm>
            <a:off x="1076446" y="1307939"/>
            <a:ext cx="7091241" cy="4816636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A23DA00A-5FDE-C08A-DFA2-B6252076D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65330"/>
            <a:ext cx="7886700" cy="707886"/>
          </a:xfrm>
        </p:spPr>
        <p:txBody>
          <a:bodyPr>
            <a:noAutofit/>
          </a:bodyPr>
          <a:lstStyle/>
          <a:p>
            <a:r>
              <a:rPr lang="en-AU" dirty="0">
                <a:effectLst/>
                <a:latin typeface="Arial" panose="020B0604020202020204" pitchFamily="34" charset="0"/>
              </a:rPr>
              <a:t>Example: a 2-dimensional W</a:t>
            </a:r>
            <a:r>
              <a:rPr lang="en-US" dirty="0" err="1"/>
              <a:t>eisfeiler-lehman</a:t>
            </a:r>
            <a:r>
              <a:rPr lang="en-US" dirty="0"/>
              <a:t> Algorithm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393848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7446939-FFFC-BF83-AF86-663ABBF372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97" t="12804"/>
          <a:stretch/>
        </p:blipFill>
        <p:spPr>
          <a:xfrm>
            <a:off x="1134319" y="1423685"/>
            <a:ext cx="7033368" cy="4700889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926043EA-E871-E0CB-9A8C-AF85DF7EC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65330"/>
            <a:ext cx="7886700" cy="707886"/>
          </a:xfrm>
        </p:spPr>
        <p:txBody>
          <a:bodyPr>
            <a:noAutofit/>
          </a:bodyPr>
          <a:lstStyle/>
          <a:p>
            <a:r>
              <a:rPr lang="en-AU" dirty="0">
                <a:effectLst/>
                <a:latin typeface="Arial" panose="020B0604020202020204" pitchFamily="34" charset="0"/>
              </a:rPr>
              <a:t>Example: a 2-dimensional W</a:t>
            </a:r>
            <a:r>
              <a:rPr lang="en-US" dirty="0" err="1"/>
              <a:t>eisfeiler-lehman</a:t>
            </a:r>
            <a:r>
              <a:rPr lang="en-US" dirty="0"/>
              <a:t> Algorithm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719305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99B8B82-54B6-B4AA-B254-022C7CC3AE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48" t="10442"/>
          <a:stretch/>
        </p:blipFill>
        <p:spPr>
          <a:xfrm>
            <a:off x="1030147" y="1296365"/>
            <a:ext cx="7137540" cy="482821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CDC7EF5E-9979-A714-7D2C-457CCFCBD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65330"/>
            <a:ext cx="7886700" cy="707886"/>
          </a:xfrm>
        </p:spPr>
        <p:txBody>
          <a:bodyPr>
            <a:noAutofit/>
          </a:bodyPr>
          <a:lstStyle/>
          <a:p>
            <a:r>
              <a:rPr lang="en-AU" dirty="0">
                <a:effectLst/>
                <a:latin typeface="Arial" panose="020B0604020202020204" pitchFamily="34" charset="0"/>
              </a:rPr>
              <a:t>Example: a 2-dimensional W</a:t>
            </a:r>
            <a:r>
              <a:rPr lang="en-US" dirty="0" err="1"/>
              <a:t>eisfeiler-lehman</a:t>
            </a:r>
            <a:r>
              <a:rPr lang="en-US" dirty="0"/>
              <a:t> Algorithm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835268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85800" y="968490"/>
            <a:ext cx="7870825" cy="5405326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332740" indent="-320040">
              <a:spcBef>
                <a:spcPts val="530"/>
              </a:spcBef>
              <a:buClr>
                <a:srgbClr val="F0AD00"/>
              </a:buClr>
              <a:buSzPct val="81250"/>
              <a:buFont typeface="Wingdings 2"/>
              <a:buChar char=""/>
              <a:tabLst>
                <a:tab pos="332105" algn="l"/>
                <a:tab pos="332740" algn="l"/>
              </a:tabLst>
            </a:pPr>
            <a:r>
              <a:rPr sz="3200" b="1" spc="-20" dirty="0">
                <a:solidFill>
                  <a:srgbClr val="008000"/>
                </a:solidFill>
                <a:latin typeface="Calibri"/>
                <a:cs typeface="Calibri"/>
              </a:rPr>
              <a:t>Graphlet</a:t>
            </a:r>
            <a:r>
              <a:rPr sz="3200" b="1" spc="-5" dirty="0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sz="3200" b="1" spc="-15" dirty="0">
                <a:solidFill>
                  <a:srgbClr val="008000"/>
                </a:solidFill>
                <a:latin typeface="Calibri"/>
                <a:cs typeface="Calibri"/>
              </a:rPr>
              <a:t>Kernel</a:t>
            </a:r>
            <a:endParaRPr sz="3200" dirty="0">
              <a:latin typeface="Calibri"/>
              <a:cs typeface="Calibri"/>
            </a:endParaRPr>
          </a:p>
          <a:p>
            <a:pPr marL="625475" lvl="1" indent="-274955">
              <a:spcBef>
                <a:spcPts val="375"/>
              </a:spcBef>
              <a:buClr>
                <a:srgbClr val="60B5CC"/>
              </a:buClr>
              <a:buFont typeface="Wingdings"/>
              <a:buChar char=""/>
              <a:tabLst>
                <a:tab pos="625475" algn="l"/>
              </a:tabLst>
            </a:pPr>
            <a:r>
              <a:rPr sz="2800" spc="-15" dirty="0">
                <a:latin typeface="Calibri"/>
                <a:cs typeface="Calibri"/>
              </a:rPr>
              <a:t>Graph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represented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as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Bag-of-graphlets</a:t>
            </a:r>
            <a:endParaRPr sz="2800" dirty="0">
              <a:latin typeface="Calibri"/>
              <a:cs typeface="Calibri"/>
            </a:endParaRPr>
          </a:p>
          <a:p>
            <a:pPr marL="625475" marR="3234690" lvl="1" indent="-625475" algn="r">
              <a:lnSpc>
                <a:spcPts val="3170"/>
              </a:lnSpc>
              <a:spcBef>
                <a:spcPts val="335"/>
              </a:spcBef>
              <a:buClr>
                <a:srgbClr val="60B5CC"/>
              </a:buClr>
              <a:buFont typeface="Wingdings"/>
              <a:buChar char=""/>
              <a:tabLst>
                <a:tab pos="625475" algn="l"/>
              </a:tabLst>
            </a:pPr>
            <a:r>
              <a:rPr sz="2800" b="1" spc="-10" dirty="0">
                <a:latin typeface="Calibri"/>
                <a:cs typeface="Calibri"/>
              </a:rPr>
              <a:t>Computationally</a:t>
            </a:r>
            <a:r>
              <a:rPr sz="2800" b="1" spc="-50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expensive</a:t>
            </a:r>
            <a:endParaRPr sz="2800" dirty="0">
              <a:latin typeface="Calibri"/>
              <a:cs typeface="Calibri"/>
            </a:endParaRPr>
          </a:p>
          <a:p>
            <a:pPr marL="319405" marR="3201035" indent="-319405" algn="r">
              <a:lnSpc>
                <a:spcPts val="3650"/>
              </a:lnSpc>
              <a:buClr>
                <a:srgbClr val="F0AD00"/>
              </a:buClr>
              <a:buSzPct val="81250"/>
              <a:buFont typeface="Wingdings 2"/>
              <a:buChar char=""/>
              <a:tabLst>
                <a:tab pos="319405" algn="l"/>
                <a:tab pos="332740" algn="l"/>
              </a:tabLst>
            </a:pPr>
            <a:r>
              <a:rPr sz="3200" b="1" spc="-20" dirty="0">
                <a:solidFill>
                  <a:srgbClr val="C00000"/>
                </a:solidFill>
                <a:latin typeface="Calibri"/>
                <a:cs typeface="Calibri"/>
              </a:rPr>
              <a:t>Weisfeiler-Lehman</a:t>
            </a:r>
            <a:r>
              <a:rPr sz="3200" b="1" spc="-5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200" b="1" spc="-15" dirty="0">
                <a:solidFill>
                  <a:srgbClr val="C00000"/>
                </a:solidFill>
                <a:latin typeface="Calibri"/>
                <a:cs typeface="Calibri"/>
              </a:rPr>
              <a:t>Kernel</a:t>
            </a:r>
            <a:endParaRPr sz="3200" dirty="0">
              <a:latin typeface="Calibri"/>
              <a:cs typeface="Calibri"/>
            </a:endParaRPr>
          </a:p>
          <a:p>
            <a:pPr marL="625475" marR="5080" lvl="1" indent="-274320">
              <a:lnSpc>
                <a:spcPts val="3000"/>
              </a:lnSpc>
              <a:spcBef>
                <a:spcPts val="775"/>
              </a:spcBef>
              <a:buClr>
                <a:srgbClr val="60B5CC"/>
              </a:buClr>
              <a:buFont typeface="Wingdings"/>
              <a:buChar char=""/>
              <a:tabLst>
                <a:tab pos="625475" algn="l"/>
              </a:tabLst>
            </a:pPr>
            <a:r>
              <a:rPr sz="2800" dirty="0">
                <a:latin typeface="Calibri"/>
                <a:cs typeface="Calibri"/>
              </a:rPr>
              <a:t>Apply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mbria Math"/>
                <a:cs typeface="Cambria Math"/>
              </a:rPr>
              <a:t>𝐾</a:t>
            </a:r>
            <a:r>
              <a:rPr sz="2800" dirty="0">
                <a:latin typeface="Calibri"/>
                <a:cs typeface="Calibri"/>
              </a:rPr>
              <a:t>-step </a:t>
            </a:r>
            <a:r>
              <a:rPr sz="2800" spc="-10" dirty="0">
                <a:latin typeface="Calibri"/>
                <a:cs typeface="Calibri"/>
              </a:rPr>
              <a:t>color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refinement</a:t>
            </a:r>
            <a:r>
              <a:rPr sz="2800" spc="-10" dirty="0">
                <a:latin typeface="Calibri"/>
                <a:cs typeface="Calibri"/>
              </a:rPr>
              <a:t> algorithm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to</a:t>
            </a:r>
            <a:r>
              <a:rPr sz="2800" spc="-5" dirty="0">
                <a:latin typeface="Calibri"/>
                <a:cs typeface="Calibri"/>
              </a:rPr>
              <a:t> enrich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node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colors</a:t>
            </a:r>
            <a:endParaRPr sz="2800" dirty="0">
              <a:latin typeface="Calibri"/>
              <a:cs typeface="Calibri"/>
            </a:endParaRPr>
          </a:p>
          <a:p>
            <a:pPr marL="890269" marR="221615" lvl="2" indent="-228600">
              <a:lnSpc>
                <a:spcPts val="2620"/>
              </a:lnSpc>
              <a:spcBef>
                <a:spcPts val="595"/>
              </a:spcBef>
              <a:buClr>
                <a:srgbClr val="E66C7D"/>
              </a:buClr>
              <a:buFont typeface="Wingdings"/>
              <a:buChar char=""/>
              <a:tabLst>
                <a:tab pos="890905" algn="l"/>
              </a:tabLst>
            </a:pPr>
            <a:r>
              <a:rPr sz="2400" spc="-20" dirty="0">
                <a:latin typeface="Calibri"/>
                <a:cs typeface="Calibri"/>
              </a:rPr>
              <a:t>Different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colors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capture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different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10" dirty="0">
                <a:latin typeface="Cambria Math"/>
                <a:cs typeface="Cambria Math"/>
              </a:rPr>
              <a:t>𝐾</a:t>
            </a:r>
            <a:r>
              <a:rPr sz="2400" spc="10" dirty="0">
                <a:latin typeface="Calibri"/>
                <a:cs typeface="Calibri"/>
              </a:rPr>
              <a:t>-hop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neighborhood </a:t>
            </a:r>
            <a:r>
              <a:rPr sz="2400" spc="-5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structures</a:t>
            </a:r>
            <a:endParaRPr sz="2400" dirty="0">
              <a:latin typeface="Calibri"/>
              <a:cs typeface="Calibri"/>
            </a:endParaRPr>
          </a:p>
          <a:p>
            <a:pPr marL="625475" lvl="1" indent="-274955">
              <a:spcBef>
                <a:spcPts val="150"/>
              </a:spcBef>
              <a:buClr>
                <a:srgbClr val="60B5CC"/>
              </a:buClr>
              <a:buFont typeface="Wingdings"/>
              <a:buChar char=""/>
              <a:tabLst>
                <a:tab pos="625475" algn="l"/>
              </a:tabLst>
            </a:pPr>
            <a:r>
              <a:rPr sz="2800" spc="-15" dirty="0">
                <a:latin typeface="Calibri"/>
                <a:cs typeface="Calibri"/>
              </a:rPr>
              <a:t>Graph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represented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as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Bag-of-colors</a:t>
            </a:r>
            <a:endParaRPr sz="2800" dirty="0">
              <a:latin typeface="Calibri"/>
              <a:cs typeface="Calibri"/>
            </a:endParaRPr>
          </a:p>
          <a:p>
            <a:pPr marL="625475" lvl="1" indent="-274955">
              <a:spcBef>
                <a:spcPts val="360"/>
              </a:spcBef>
              <a:buClr>
                <a:srgbClr val="60B5CC"/>
              </a:buClr>
              <a:buFont typeface="Wingdings"/>
              <a:buChar char=""/>
              <a:tabLst>
                <a:tab pos="625475" algn="l"/>
              </a:tabLst>
            </a:pPr>
            <a:r>
              <a:rPr sz="2800" b="1" spc="-10" dirty="0">
                <a:latin typeface="Calibri"/>
                <a:cs typeface="Calibri"/>
              </a:rPr>
              <a:t>Computationally</a:t>
            </a:r>
            <a:r>
              <a:rPr sz="2800" b="1" spc="-5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efficient</a:t>
            </a:r>
            <a:endParaRPr sz="2800" dirty="0">
              <a:latin typeface="Calibri"/>
              <a:cs typeface="Calibri"/>
            </a:endParaRPr>
          </a:p>
          <a:p>
            <a:pPr marL="625475" marR="252729" lvl="1" indent="-274320">
              <a:lnSpc>
                <a:spcPts val="3100"/>
              </a:lnSpc>
              <a:spcBef>
                <a:spcPts val="655"/>
              </a:spcBef>
              <a:buClr>
                <a:srgbClr val="60B5CC"/>
              </a:buClr>
              <a:buFont typeface="Wingdings"/>
              <a:buChar char=""/>
              <a:tabLst>
                <a:tab pos="625475" algn="l"/>
              </a:tabLst>
            </a:pPr>
            <a:r>
              <a:rPr sz="2800" spc="-5" dirty="0">
                <a:latin typeface="Calibri"/>
                <a:cs typeface="Calibri"/>
              </a:rPr>
              <a:t>Closely </a:t>
            </a:r>
            <a:r>
              <a:rPr sz="2800" spc="-20" dirty="0">
                <a:latin typeface="Calibri"/>
                <a:cs typeface="Calibri"/>
              </a:rPr>
              <a:t>related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to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Graph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Neural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Networks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(as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we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will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see!)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689535" y="6723724"/>
            <a:ext cx="195580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950"/>
              </a:lnSpc>
            </a:pPr>
            <a:fld id="{81D60167-4931-47E6-BA6A-407CBD079E47}" type="slidenum">
              <a:rPr sz="900" dirty="0">
                <a:solidFill>
                  <a:srgbClr val="3F3F3F"/>
                </a:solidFill>
                <a:latin typeface="Corbel"/>
                <a:cs typeface="Corbel"/>
              </a:rPr>
              <a:pPr marL="38100">
                <a:lnSpc>
                  <a:spcPts val="950"/>
                </a:lnSpc>
              </a:pPr>
              <a:t>34</a:t>
            </a:fld>
            <a:endParaRPr sz="900">
              <a:latin typeface="Corbel"/>
              <a:cs typeface="Corbel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BA09DB1-8623-398C-C6BF-A707C557D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Graph-level Features: Summary</a:t>
            </a:r>
            <a:endParaRPr lang="en-AU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18110" y="1252365"/>
            <a:ext cx="7807325" cy="4908550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332740" indent="-320040">
              <a:spcBef>
                <a:spcPts val="855"/>
              </a:spcBef>
              <a:buClr>
                <a:srgbClr val="F0AD00"/>
              </a:buClr>
              <a:buSzPct val="81250"/>
              <a:buFont typeface="Wingdings 2"/>
              <a:buChar char=""/>
              <a:tabLst>
                <a:tab pos="332105" algn="l"/>
                <a:tab pos="332740" algn="l"/>
              </a:tabLst>
            </a:pPr>
            <a:r>
              <a:rPr sz="3200" b="1" spc="-25" dirty="0">
                <a:solidFill>
                  <a:srgbClr val="E66C7D"/>
                </a:solidFill>
                <a:latin typeface="Calibri"/>
                <a:cs typeface="Calibri"/>
              </a:rPr>
              <a:t>Traditional</a:t>
            </a:r>
            <a:r>
              <a:rPr sz="3200" b="1" spc="-15" dirty="0">
                <a:solidFill>
                  <a:srgbClr val="E66C7D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E66C7D"/>
                </a:solidFill>
                <a:latin typeface="Calibri"/>
                <a:cs typeface="Calibri"/>
              </a:rPr>
              <a:t>ML</a:t>
            </a:r>
            <a:r>
              <a:rPr sz="3200" b="1" spc="-20" dirty="0">
                <a:solidFill>
                  <a:srgbClr val="E66C7D"/>
                </a:solidFill>
                <a:latin typeface="Calibri"/>
                <a:cs typeface="Calibri"/>
              </a:rPr>
              <a:t> </a:t>
            </a:r>
            <a:r>
              <a:rPr sz="3200" b="1" spc="-5" dirty="0">
                <a:solidFill>
                  <a:srgbClr val="E66C7D"/>
                </a:solidFill>
                <a:latin typeface="Calibri"/>
                <a:cs typeface="Calibri"/>
              </a:rPr>
              <a:t>Pipeline</a:t>
            </a:r>
            <a:endParaRPr sz="3200" dirty="0">
              <a:latin typeface="Calibri"/>
              <a:cs typeface="Calibri"/>
            </a:endParaRPr>
          </a:p>
          <a:p>
            <a:pPr marL="625475" lvl="1" indent="-274955">
              <a:spcBef>
                <a:spcPts val="665"/>
              </a:spcBef>
              <a:buClr>
                <a:srgbClr val="60B5CC"/>
              </a:buClr>
              <a:buFont typeface="Wingdings"/>
              <a:buChar char=""/>
              <a:tabLst>
                <a:tab pos="625475" algn="l"/>
              </a:tabLst>
            </a:pPr>
            <a:r>
              <a:rPr sz="2800" spc="-15" dirty="0">
                <a:latin typeface="Calibri"/>
                <a:cs typeface="Calibri"/>
              </a:rPr>
              <a:t>Hand-crafted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feature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+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ML </a:t>
            </a:r>
            <a:r>
              <a:rPr sz="2800" spc="-5" dirty="0">
                <a:latin typeface="Calibri"/>
                <a:cs typeface="Calibri"/>
              </a:rPr>
              <a:t>model</a:t>
            </a:r>
            <a:endParaRPr sz="2800" dirty="0">
              <a:latin typeface="Calibri"/>
              <a:cs typeface="Calibri"/>
            </a:endParaRPr>
          </a:p>
          <a:p>
            <a:pPr marL="332740" indent="-320040">
              <a:spcBef>
                <a:spcPts val="35"/>
              </a:spcBef>
              <a:buClr>
                <a:srgbClr val="F0AD00"/>
              </a:buClr>
              <a:buSzPct val="81250"/>
              <a:buFont typeface="Wingdings 2"/>
              <a:buChar char=""/>
              <a:tabLst>
                <a:tab pos="332105" algn="l"/>
                <a:tab pos="332740" algn="l"/>
              </a:tabLst>
            </a:pPr>
            <a:r>
              <a:rPr sz="3200" b="1" spc="-15" dirty="0">
                <a:solidFill>
                  <a:srgbClr val="E66C7D"/>
                </a:solidFill>
                <a:latin typeface="Calibri"/>
                <a:cs typeface="Calibri"/>
              </a:rPr>
              <a:t>Hand-crafted</a:t>
            </a:r>
            <a:r>
              <a:rPr sz="3200" b="1" spc="-10" dirty="0">
                <a:solidFill>
                  <a:srgbClr val="E66C7D"/>
                </a:solidFill>
                <a:latin typeface="Calibri"/>
                <a:cs typeface="Calibri"/>
              </a:rPr>
              <a:t> </a:t>
            </a:r>
            <a:r>
              <a:rPr sz="3200" b="1" spc="-20" dirty="0">
                <a:solidFill>
                  <a:srgbClr val="E66C7D"/>
                </a:solidFill>
                <a:latin typeface="Calibri"/>
                <a:cs typeface="Calibri"/>
              </a:rPr>
              <a:t>features</a:t>
            </a:r>
            <a:r>
              <a:rPr sz="3200" b="1" spc="-5" dirty="0">
                <a:solidFill>
                  <a:srgbClr val="E66C7D"/>
                </a:solidFill>
                <a:latin typeface="Calibri"/>
                <a:cs typeface="Calibri"/>
              </a:rPr>
              <a:t> </a:t>
            </a:r>
            <a:r>
              <a:rPr sz="3200" b="1" spc="-20" dirty="0">
                <a:solidFill>
                  <a:srgbClr val="E66C7D"/>
                </a:solidFill>
                <a:latin typeface="Calibri"/>
                <a:cs typeface="Calibri"/>
              </a:rPr>
              <a:t>for</a:t>
            </a:r>
            <a:r>
              <a:rPr sz="3200" b="1" spc="-5" dirty="0">
                <a:solidFill>
                  <a:srgbClr val="E66C7D"/>
                </a:solidFill>
                <a:latin typeface="Calibri"/>
                <a:cs typeface="Calibri"/>
              </a:rPr>
              <a:t> </a:t>
            </a:r>
            <a:r>
              <a:rPr sz="3200" b="1" spc="-20" dirty="0">
                <a:solidFill>
                  <a:srgbClr val="E66C7D"/>
                </a:solidFill>
                <a:latin typeface="Calibri"/>
                <a:cs typeface="Calibri"/>
              </a:rPr>
              <a:t>graph</a:t>
            </a:r>
            <a:r>
              <a:rPr sz="3200" b="1" spc="-10" dirty="0">
                <a:solidFill>
                  <a:srgbClr val="E66C7D"/>
                </a:solidFill>
                <a:latin typeface="Calibri"/>
                <a:cs typeface="Calibri"/>
              </a:rPr>
              <a:t> </a:t>
            </a:r>
            <a:r>
              <a:rPr sz="3200" b="1" spc="-20" dirty="0">
                <a:solidFill>
                  <a:srgbClr val="E66C7D"/>
                </a:solidFill>
                <a:latin typeface="Calibri"/>
                <a:cs typeface="Calibri"/>
              </a:rPr>
              <a:t>data</a:t>
            </a:r>
            <a:endParaRPr sz="3200" dirty="0">
              <a:latin typeface="Calibri"/>
              <a:cs typeface="Calibri"/>
            </a:endParaRPr>
          </a:p>
          <a:p>
            <a:pPr marL="625475" lvl="1" indent="-274955">
              <a:spcBef>
                <a:spcPts val="660"/>
              </a:spcBef>
              <a:buClr>
                <a:srgbClr val="60B5CC"/>
              </a:buClr>
              <a:buFont typeface="Wingdings"/>
              <a:buChar char=""/>
              <a:tabLst>
                <a:tab pos="625475" algn="l"/>
              </a:tabLst>
            </a:pPr>
            <a:r>
              <a:rPr sz="2800" b="1" spc="-10" dirty="0">
                <a:latin typeface="Calibri"/>
                <a:cs typeface="Calibri"/>
              </a:rPr>
              <a:t>Node-level:</a:t>
            </a:r>
            <a:endParaRPr sz="2800" dirty="0">
              <a:latin typeface="Calibri"/>
              <a:cs typeface="Calibri"/>
            </a:endParaRPr>
          </a:p>
          <a:p>
            <a:pPr marL="890905" lvl="2" indent="-229235">
              <a:spcBef>
                <a:spcPts val="640"/>
              </a:spcBef>
              <a:buClr>
                <a:srgbClr val="E66C7D"/>
              </a:buClr>
              <a:buFont typeface="Wingdings"/>
              <a:buChar char=""/>
              <a:tabLst>
                <a:tab pos="890905" algn="l"/>
              </a:tabLst>
            </a:pPr>
            <a:r>
              <a:rPr sz="2400" spc="-5" dirty="0">
                <a:latin typeface="Calibri"/>
                <a:cs typeface="Calibri"/>
              </a:rPr>
              <a:t>Node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degree, </a:t>
            </a:r>
            <a:r>
              <a:rPr sz="2400" spc="-25" dirty="0">
                <a:latin typeface="Calibri"/>
                <a:cs typeface="Calibri"/>
              </a:rPr>
              <a:t>centrality,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clustering coefficient,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graphlets</a:t>
            </a:r>
            <a:endParaRPr sz="2400" dirty="0">
              <a:latin typeface="Calibri"/>
              <a:cs typeface="Calibri"/>
            </a:endParaRPr>
          </a:p>
          <a:p>
            <a:pPr marL="625475" lvl="1" indent="-274955">
              <a:spcBef>
                <a:spcPts val="610"/>
              </a:spcBef>
              <a:buClr>
                <a:srgbClr val="60B5CC"/>
              </a:buClr>
              <a:buFont typeface="Wingdings"/>
              <a:buChar char=""/>
              <a:tabLst>
                <a:tab pos="625475" algn="l"/>
              </a:tabLst>
            </a:pPr>
            <a:r>
              <a:rPr sz="2800" b="1" spc="-15" dirty="0">
                <a:latin typeface="Calibri"/>
                <a:cs typeface="Calibri"/>
              </a:rPr>
              <a:t>Link-level:</a:t>
            </a:r>
            <a:endParaRPr sz="2800" dirty="0">
              <a:latin typeface="Calibri"/>
              <a:cs typeface="Calibri"/>
            </a:endParaRPr>
          </a:p>
          <a:p>
            <a:pPr marL="890905" lvl="2" indent="-229235">
              <a:spcBef>
                <a:spcPts val="640"/>
              </a:spcBef>
              <a:buClr>
                <a:srgbClr val="E66C7D"/>
              </a:buClr>
              <a:buFont typeface="Wingdings"/>
              <a:buChar char=""/>
              <a:tabLst>
                <a:tab pos="890905" algn="l"/>
              </a:tabLst>
            </a:pPr>
            <a:r>
              <a:rPr sz="2400" spc="-10" dirty="0">
                <a:latin typeface="Calibri"/>
                <a:cs typeface="Calibri"/>
              </a:rPr>
              <a:t>Distance-based </a:t>
            </a:r>
            <a:r>
              <a:rPr sz="2400" spc="-20" dirty="0">
                <a:latin typeface="Calibri"/>
                <a:cs typeface="Calibri"/>
              </a:rPr>
              <a:t>feature</a:t>
            </a:r>
            <a:endParaRPr sz="2400" dirty="0">
              <a:latin typeface="Calibri"/>
              <a:cs typeface="Calibri"/>
            </a:endParaRPr>
          </a:p>
          <a:p>
            <a:pPr marL="890905" lvl="2" indent="-229235">
              <a:spcBef>
                <a:spcPts val="530"/>
              </a:spcBef>
              <a:buClr>
                <a:srgbClr val="E66C7D"/>
              </a:buClr>
              <a:buFont typeface="Wingdings"/>
              <a:buChar char=""/>
              <a:tabLst>
                <a:tab pos="890905" algn="l"/>
              </a:tabLst>
            </a:pPr>
            <a:r>
              <a:rPr sz="2400" spc="-10" dirty="0">
                <a:latin typeface="Calibri"/>
                <a:cs typeface="Calibri"/>
              </a:rPr>
              <a:t>local/global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neighborhood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overlap</a:t>
            </a:r>
            <a:endParaRPr sz="2400" dirty="0">
              <a:latin typeface="Calibri"/>
              <a:cs typeface="Calibri"/>
            </a:endParaRPr>
          </a:p>
          <a:p>
            <a:pPr marL="625475" lvl="1" indent="-274955">
              <a:spcBef>
                <a:spcPts val="630"/>
              </a:spcBef>
              <a:buClr>
                <a:srgbClr val="60B5CC"/>
              </a:buClr>
              <a:buFont typeface="Wingdings"/>
              <a:buChar char=""/>
              <a:tabLst>
                <a:tab pos="625475" algn="l"/>
              </a:tabLst>
            </a:pPr>
            <a:r>
              <a:rPr sz="2800" b="1" spc="-10" dirty="0">
                <a:highlight>
                  <a:srgbClr val="FFFF00"/>
                </a:highlight>
                <a:latin typeface="Calibri"/>
                <a:cs typeface="Calibri"/>
              </a:rPr>
              <a:t>Graph-level:</a:t>
            </a:r>
            <a:endParaRPr sz="2800" dirty="0">
              <a:highlight>
                <a:srgbClr val="FFFF00"/>
              </a:highlight>
              <a:latin typeface="Calibri"/>
              <a:cs typeface="Calibri"/>
            </a:endParaRPr>
          </a:p>
          <a:p>
            <a:pPr marL="890905" lvl="2" indent="-229235">
              <a:spcBef>
                <a:spcPts val="640"/>
              </a:spcBef>
              <a:buClr>
                <a:srgbClr val="E66C7D"/>
              </a:buClr>
              <a:buFont typeface="Wingdings"/>
              <a:buChar char=""/>
              <a:tabLst>
                <a:tab pos="890905" algn="l"/>
              </a:tabLst>
            </a:pPr>
            <a:r>
              <a:rPr sz="2400" spc="-10" dirty="0">
                <a:highlight>
                  <a:srgbClr val="FFFF00"/>
                </a:highlight>
                <a:latin typeface="Calibri"/>
                <a:cs typeface="Calibri"/>
              </a:rPr>
              <a:t>Graphlet</a:t>
            </a:r>
            <a:r>
              <a:rPr sz="2400" spc="-20" dirty="0"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sz="2400" spc="-15" dirty="0">
                <a:highlight>
                  <a:srgbClr val="FFFF00"/>
                </a:highlight>
                <a:latin typeface="Calibri"/>
                <a:cs typeface="Calibri"/>
              </a:rPr>
              <a:t>kernel,</a:t>
            </a:r>
            <a:r>
              <a:rPr sz="2400" spc="-10" dirty="0"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sz="2400" dirty="0">
                <a:highlight>
                  <a:srgbClr val="FFFF00"/>
                </a:highlight>
                <a:latin typeface="Calibri"/>
                <a:cs typeface="Calibri"/>
              </a:rPr>
              <a:t>WL</a:t>
            </a:r>
            <a:r>
              <a:rPr sz="2400" spc="-15" dirty="0">
                <a:highlight>
                  <a:srgbClr val="FFFF00"/>
                </a:highlight>
                <a:latin typeface="Calibri"/>
                <a:cs typeface="Calibri"/>
              </a:rPr>
              <a:t> kernel</a:t>
            </a:r>
            <a:endParaRPr sz="2400" dirty="0">
              <a:highlight>
                <a:srgbClr val="FFFF00"/>
              </a:highlight>
              <a:latin typeface="Calibri"/>
              <a:cs typeface="Calibri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2D4209B-7E56-49B5-B365-9C024BFDB456}"/>
              </a:ext>
            </a:extLst>
          </p:cNvPr>
          <p:cNvSpPr txBox="1"/>
          <p:nvPr/>
        </p:nvSpPr>
        <p:spPr>
          <a:xfrm>
            <a:off x="4382693" y="6355144"/>
            <a:ext cx="6096000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AU" altLang="zh-CN" sz="1400" i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Acknowledgement: Jure </a:t>
            </a:r>
            <a:r>
              <a:rPr lang="en-AU" altLang="zh-CN" sz="1400" i="1" dirty="0" err="1">
                <a:solidFill>
                  <a:schemeClr val="bg1">
                    <a:lumMod val="50000"/>
                  </a:schemeClr>
                </a:solidFill>
                <a:latin typeface="+mj-lt"/>
              </a:rPr>
              <a:t>Leskovec</a:t>
            </a:r>
            <a:r>
              <a:rPr lang="en-AU" altLang="zh-CN" sz="1400" i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, Stanford University  </a:t>
            </a:r>
            <a:endParaRPr lang="zh-CN" altLang="en-US" sz="1400" i="1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DED1D67-5341-679D-5F69-42685C0BC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Outcome</a:t>
            </a:r>
            <a:endParaRPr lang="en-A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object 8"/>
              <p:cNvSpPr txBox="1"/>
              <p:nvPr/>
            </p:nvSpPr>
            <p:spPr>
              <a:xfrm>
                <a:off x="571500" y="1176108"/>
                <a:ext cx="8354059" cy="5507085"/>
              </a:xfrm>
              <a:prstGeom prst="rect">
                <a:avLst/>
              </a:prstGeom>
            </p:spPr>
            <p:txBody>
              <a:bodyPr vert="horz" wrap="square" lIns="0" tIns="33655" rIns="0" bIns="0" rtlCol="0">
                <a:spAutoFit/>
              </a:bodyPr>
              <a:lstStyle/>
              <a:p>
                <a:pPr marL="395605" marR="208915" indent="-320040">
                  <a:lnSpc>
                    <a:spcPts val="3790"/>
                  </a:lnSpc>
                  <a:spcBef>
                    <a:spcPts val="265"/>
                  </a:spcBef>
                  <a:buClr>
                    <a:srgbClr val="F0AD00"/>
                  </a:buClr>
                  <a:buSzPct val="81250"/>
                  <a:buFont typeface="Wingdings 2"/>
                  <a:buChar char=""/>
                  <a:tabLst>
                    <a:tab pos="395605" algn="l"/>
                    <a:tab pos="396240" algn="l"/>
                  </a:tabLst>
                </a:pPr>
                <a:r>
                  <a:rPr sz="2800" b="1" spc="-15" dirty="0">
                    <a:solidFill>
                      <a:srgbClr val="6BB76D"/>
                    </a:solidFill>
                    <a:latin typeface="Calibri"/>
                    <a:cs typeface="Calibri"/>
                  </a:rPr>
                  <a:t>Kernel</a:t>
                </a:r>
                <a:r>
                  <a:rPr sz="2800" b="1" dirty="0">
                    <a:solidFill>
                      <a:srgbClr val="6BB76D"/>
                    </a:solidFill>
                    <a:latin typeface="Calibri"/>
                    <a:cs typeface="Calibri"/>
                  </a:rPr>
                  <a:t> </a:t>
                </a:r>
                <a:r>
                  <a:rPr sz="2800" b="1" spc="-5" dirty="0">
                    <a:solidFill>
                      <a:srgbClr val="6BB76D"/>
                    </a:solidFill>
                    <a:latin typeface="Calibri"/>
                    <a:cs typeface="Calibri"/>
                  </a:rPr>
                  <a:t>methods </a:t>
                </a:r>
                <a:r>
                  <a:rPr sz="2800" spc="-20" dirty="0">
                    <a:latin typeface="Calibri"/>
                    <a:cs typeface="Calibri"/>
                  </a:rPr>
                  <a:t>are</a:t>
                </a:r>
                <a:r>
                  <a:rPr sz="2800" spc="-5" dirty="0">
                    <a:latin typeface="Calibri"/>
                    <a:cs typeface="Calibri"/>
                  </a:rPr>
                  <a:t> </a:t>
                </a:r>
                <a:r>
                  <a:rPr sz="2800" spc="-10" dirty="0">
                    <a:latin typeface="Calibri"/>
                    <a:cs typeface="Calibri"/>
                  </a:rPr>
                  <a:t>widely-used</a:t>
                </a:r>
                <a:r>
                  <a:rPr sz="2800" spc="5" dirty="0">
                    <a:latin typeface="Calibri"/>
                    <a:cs typeface="Calibri"/>
                  </a:rPr>
                  <a:t> </a:t>
                </a:r>
                <a:r>
                  <a:rPr sz="2800" spc="-25" dirty="0">
                    <a:latin typeface="Calibri"/>
                    <a:cs typeface="Calibri"/>
                  </a:rPr>
                  <a:t>for</a:t>
                </a:r>
                <a:r>
                  <a:rPr sz="2800" spc="-5" dirty="0">
                    <a:latin typeface="Calibri"/>
                    <a:cs typeface="Calibri"/>
                  </a:rPr>
                  <a:t> </a:t>
                </a:r>
                <a:r>
                  <a:rPr sz="2800" spc="-10" dirty="0">
                    <a:latin typeface="Calibri"/>
                    <a:cs typeface="Calibri"/>
                  </a:rPr>
                  <a:t>traditional </a:t>
                </a:r>
                <a:r>
                  <a:rPr sz="2800" spc="-710" dirty="0">
                    <a:latin typeface="Calibri"/>
                    <a:cs typeface="Calibri"/>
                  </a:rPr>
                  <a:t> </a:t>
                </a:r>
                <a:r>
                  <a:rPr sz="2800" dirty="0">
                    <a:latin typeface="Calibri"/>
                    <a:cs typeface="Calibri"/>
                  </a:rPr>
                  <a:t>ML </a:t>
                </a:r>
                <a:r>
                  <a:rPr sz="2800" spc="-25" dirty="0">
                    <a:latin typeface="Calibri"/>
                    <a:cs typeface="Calibri"/>
                  </a:rPr>
                  <a:t>for</a:t>
                </a:r>
                <a:r>
                  <a:rPr sz="2800" spc="-5" dirty="0">
                    <a:latin typeface="Calibri"/>
                    <a:cs typeface="Calibri"/>
                  </a:rPr>
                  <a:t> </a:t>
                </a:r>
                <a:r>
                  <a:rPr sz="2800" spc="-15" dirty="0">
                    <a:latin typeface="Calibri"/>
                    <a:cs typeface="Calibri"/>
                  </a:rPr>
                  <a:t>graph-level</a:t>
                </a:r>
                <a:r>
                  <a:rPr sz="2800" dirty="0">
                    <a:latin typeface="Calibri"/>
                    <a:cs typeface="Calibri"/>
                  </a:rPr>
                  <a:t> </a:t>
                </a:r>
                <a:r>
                  <a:rPr sz="2800" spc="-5" dirty="0">
                    <a:latin typeface="Calibri"/>
                    <a:cs typeface="Calibri"/>
                  </a:rPr>
                  <a:t>prediction.</a:t>
                </a:r>
                <a:endParaRPr sz="2800" dirty="0">
                  <a:latin typeface="Calibri"/>
                  <a:cs typeface="Calibri"/>
                </a:endParaRPr>
              </a:p>
              <a:p>
                <a:pPr marL="396240" indent="-320040">
                  <a:lnSpc>
                    <a:spcPts val="3770"/>
                  </a:lnSpc>
                  <a:buClr>
                    <a:srgbClr val="F0AD00"/>
                  </a:buClr>
                  <a:buSzPct val="81250"/>
                  <a:buFont typeface="Wingdings 2"/>
                  <a:buChar char=""/>
                  <a:tabLst>
                    <a:tab pos="395605" algn="l"/>
                    <a:tab pos="396240" algn="l"/>
                  </a:tabLst>
                </a:pPr>
                <a:r>
                  <a:rPr sz="2800" b="1" spc="-5" dirty="0">
                    <a:latin typeface="Calibri"/>
                    <a:cs typeface="Calibri"/>
                  </a:rPr>
                  <a:t>Idea: Design</a:t>
                </a:r>
                <a:r>
                  <a:rPr sz="2800" b="1" spc="-20" dirty="0">
                    <a:latin typeface="Calibri"/>
                    <a:cs typeface="Calibri"/>
                  </a:rPr>
                  <a:t> </a:t>
                </a:r>
                <a:r>
                  <a:rPr sz="2800" b="1" spc="-15" dirty="0">
                    <a:solidFill>
                      <a:srgbClr val="C00000"/>
                    </a:solidFill>
                    <a:latin typeface="Calibri"/>
                    <a:cs typeface="Calibri"/>
                  </a:rPr>
                  <a:t>kernels</a:t>
                </a:r>
                <a:r>
                  <a:rPr sz="2800" b="1" spc="-10" dirty="0">
                    <a:solidFill>
                      <a:srgbClr val="C00000"/>
                    </a:solidFill>
                    <a:latin typeface="Calibri"/>
                    <a:cs typeface="Calibri"/>
                  </a:rPr>
                  <a:t> </a:t>
                </a:r>
                <a:r>
                  <a:rPr sz="2800" b="1" spc="-15" dirty="0">
                    <a:solidFill>
                      <a:srgbClr val="C00000"/>
                    </a:solidFill>
                    <a:latin typeface="Calibri"/>
                    <a:cs typeface="Calibri"/>
                  </a:rPr>
                  <a:t>instead</a:t>
                </a:r>
                <a:r>
                  <a:rPr sz="2800" b="1" spc="-10" dirty="0">
                    <a:solidFill>
                      <a:srgbClr val="C00000"/>
                    </a:solidFill>
                    <a:latin typeface="Calibri"/>
                    <a:cs typeface="Calibri"/>
                  </a:rPr>
                  <a:t> </a:t>
                </a:r>
                <a:r>
                  <a:rPr sz="2800" b="1" dirty="0">
                    <a:solidFill>
                      <a:srgbClr val="C00000"/>
                    </a:solidFill>
                    <a:latin typeface="Calibri"/>
                    <a:cs typeface="Calibri"/>
                  </a:rPr>
                  <a:t>of</a:t>
                </a:r>
                <a:r>
                  <a:rPr sz="2800" b="1" spc="-10" dirty="0">
                    <a:solidFill>
                      <a:srgbClr val="C00000"/>
                    </a:solidFill>
                    <a:latin typeface="Calibri"/>
                    <a:cs typeface="Calibri"/>
                  </a:rPr>
                  <a:t> </a:t>
                </a:r>
                <a:r>
                  <a:rPr sz="2800" b="1" spc="-20" dirty="0">
                    <a:solidFill>
                      <a:srgbClr val="C00000"/>
                    </a:solidFill>
                    <a:latin typeface="Calibri"/>
                    <a:cs typeface="Calibri"/>
                  </a:rPr>
                  <a:t>feature</a:t>
                </a:r>
                <a:r>
                  <a:rPr sz="2800" b="1" spc="-10" dirty="0">
                    <a:solidFill>
                      <a:srgbClr val="C00000"/>
                    </a:solidFill>
                    <a:latin typeface="Calibri"/>
                    <a:cs typeface="Calibri"/>
                  </a:rPr>
                  <a:t> </a:t>
                </a:r>
                <a:r>
                  <a:rPr sz="2800" b="1" spc="-15" dirty="0">
                    <a:solidFill>
                      <a:srgbClr val="C00000"/>
                    </a:solidFill>
                    <a:latin typeface="Calibri"/>
                    <a:cs typeface="Calibri"/>
                  </a:rPr>
                  <a:t>vectors</a:t>
                </a:r>
                <a:r>
                  <a:rPr sz="2800" b="1" spc="-15" dirty="0">
                    <a:latin typeface="Calibri"/>
                    <a:cs typeface="Calibri"/>
                  </a:rPr>
                  <a:t>.</a:t>
                </a:r>
                <a:endParaRPr sz="2800" dirty="0">
                  <a:latin typeface="Calibri"/>
                  <a:cs typeface="Calibri"/>
                </a:endParaRPr>
              </a:p>
              <a:p>
                <a:pPr marL="396240" indent="-320040">
                  <a:lnSpc>
                    <a:spcPts val="3815"/>
                  </a:lnSpc>
                  <a:buClr>
                    <a:srgbClr val="F0AD00"/>
                  </a:buClr>
                  <a:buSzPct val="81250"/>
                  <a:buFont typeface="Wingdings 2"/>
                  <a:buChar char=""/>
                  <a:tabLst>
                    <a:tab pos="395605" algn="l"/>
                    <a:tab pos="396240" algn="l"/>
                  </a:tabLst>
                </a:pPr>
                <a:r>
                  <a:rPr sz="2800" b="1" dirty="0">
                    <a:solidFill>
                      <a:srgbClr val="60B5CC"/>
                    </a:solidFill>
                    <a:latin typeface="Calibri"/>
                    <a:cs typeface="Calibri"/>
                  </a:rPr>
                  <a:t>A</a:t>
                </a:r>
                <a:r>
                  <a:rPr sz="2800" b="1" spc="-10" dirty="0">
                    <a:solidFill>
                      <a:srgbClr val="60B5CC"/>
                    </a:solidFill>
                    <a:latin typeface="Calibri"/>
                    <a:cs typeface="Calibri"/>
                  </a:rPr>
                  <a:t> </a:t>
                </a:r>
                <a:r>
                  <a:rPr sz="2800" b="1" spc="-5" dirty="0">
                    <a:solidFill>
                      <a:srgbClr val="60B5CC"/>
                    </a:solidFill>
                    <a:latin typeface="Calibri"/>
                    <a:cs typeface="Calibri"/>
                  </a:rPr>
                  <a:t>quick </a:t>
                </a:r>
                <a:r>
                  <a:rPr sz="2800" b="1" spc="-10" dirty="0">
                    <a:solidFill>
                      <a:srgbClr val="60B5CC"/>
                    </a:solidFill>
                    <a:latin typeface="Calibri"/>
                    <a:cs typeface="Calibri"/>
                  </a:rPr>
                  <a:t>introduction </a:t>
                </a:r>
                <a:r>
                  <a:rPr sz="2800" b="1" spc="-15" dirty="0">
                    <a:solidFill>
                      <a:srgbClr val="60B5CC"/>
                    </a:solidFill>
                    <a:latin typeface="Calibri"/>
                    <a:cs typeface="Calibri"/>
                  </a:rPr>
                  <a:t>to</a:t>
                </a:r>
                <a:r>
                  <a:rPr sz="2800" b="1" dirty="0">
                    <a:solidFill>
                      <a:srgbClr val="60B5CC"/>
                    </a:solidFill>
                    <a:latin typeface="Calibri"/>
                    <a:cs typeface="Calibri"/>
                  </a:rPr>
                  <a:t> </a:t>
                </a:r>
                <a:r>
                  <a:rPr sz="2800" b="1" spc="-10" dirty="0">
                    <a:solidFill>
                      <a:srgbClr val="60B5CC"/>
                    </a:solidFill>
                    <a:latin typeface="Calibri"/>
                    <a:cs typeface="Calibri"/>
                  </a:rPr>
                  <a:t>Kernels:</a:t>
                </a:r>
                <a:endParaRPr sz="2800" dirty="0">
                  <a:latin typeface="Calibri"/>
                  <a:cs typeface="Calibri"/>
                </a:endParaRPr>
              </a:p>
              <a:p>
                <a:pPr marL="688975" lvl="1" indent="-274320">
                  <a:spcBef>
                    <a:spcPts val="670"/>
                  </a:spcBef>
                  <a:buClr>
                    <a:srgbClr val="60B5CC"/>
                  </a:buClr>
                  <a:buFont typeface="Wingdings"/>
                  <a:buChar char=""/>
                  <a:tabLst>
                    <a:tab pos="688975" algn="l"/>
                    <a:tab pos="2047875" algn="l"/>
                    <a:tab pos="2983230" algn="l"/>
                    <a:tab pos="3702685" algn="l"/>
                  </a:tabLst>
                </a:pPr>
                <a:r>
                  <a:rPr sz="2400" spc="-15" dirty="0">
                    <a:latin typeface="Calibri"/>
                    <a:cs typeface="Calibri"/>
                  </a:rPr>
                  <a:t>Kernel</a:t>
                </a:r>
                <a:r>
                  <a:rPr sz="2400" spc="5" dirty="0">
                    <a:latin typeface="Calibri"/>
                    <a:cs typeface="Calibri"/>
                  </a:rPr>
                  <a:t> </a:t>
                </a:r>
                <a:r>
                  <a:rPr sz="2400" dirty="0">
                    <a:latin typeface="Cambria Math"/>
                    <a:cs typeface="Cambria Math"/>
                  </a:rPr>
                  <a:t>𝐾	</a:t>
                </a:r>
                <a:r>
                  <a:rPr sz="2400" spc="55" dirty="0">
                    <a:latin typeface="Cambria Math"/>
                    <a:cs typeface="Cambria Math"/>
                  </a:rPr>
                  <a:t>𝐺,</a:t>
                </a:r>
                <a:r>
                  <a:rPr sz="2400" spc="-150" dirty="0">
                    <a:latin typeface="Cambria Math"/>
                    <a:cs typeface="Cambria Math"/>
                  </a:rPr>
                  <a:t> </a:t>
                </a:r>
                <a:r>
                  <a:rPr sz="2400" spc="100" dirty="0">
                    <a:latin typeface="Cambria Math"/>
                    <a:cs typeface="Cambria Math"/>
                  </a:rPr>
                  <a:t>𝐺</a:t>
                </a:r>
                <a14:m>
                  <m:oMath xmlns:m="http://schemas.openxmlformats.org/officeDocument/2006/math">
                    <m:r>
                      <a:rPr lang="en-US" sz="2800" i="1" spc="150" baseline="27777" dirty="0">
                        <a:latin typeface="Cambria Math" panose="02040503050406030204" pitchFamily="18" charset="0"/>
                        <a:cs typeface="Cambria Math"/>
                      </a:rPr>
                      <m:t>′</m:t>
                    </m:r>
                  </m:oMath>
                </a14:m>
                <a:r>
                  <a:rPr sz="2800" spc="150" baseline="27777" dirty="0">
                    <a:latin typeface="Cambria Math"/>
                    <a:cs typeface="Cambria Math"/>
                  </a:rPr>
                  <a:t>	</a:t>
                </a:r>
                <a:r>
                  <a:rPr sz="2400" dirty="0">
                    <a:latin typeface="Cambria Math"/>
                    <a:cs typeface="Cambria Math"/>
                  </a:rPr>
                  <a:t>∈</a:t>
                </a:r>
                <a:r>
                  <a:rPr sz="2400" spc="160" dirty="0">
                    <a:latin typeface="Cambria Math"/>
                    <a:cs typeface="Cambria Math"/>
                  </a:rPr>
                  <a:t> </a:t>
                </a:r>
                <a:r>
                  <a:rPr sz="2400" dirty="0">
                    <a:latin typeface="Cambria Math"/>
                    <a:cs typeface="Cambria Math"/>
                  </a:rPr>
                  <a:t>ℝ	</a:t>
                </a:r>
                <a:r>
                  <a:rPr sz="2400" spc="-15" dirty="0">
                    <a:latin typeface="Calibri"/>
                    <a:cs typeface="Calibri"/>
                  </a:rPr>
                  <a:t>measures</a:t>
                </a:r>
                <a:r>
                  <a:rPr sz="2400" spc="-5" dirty="0">
                    <a:latin typeface="Calibri"/>
                    <a:cs typeface="Calibri"/>
                  </a:rPr>
                  <a:t> similarity</a:t>
                </a:r>
                <a:r>
                  <a:rPr sz="2400" dirty="0">
                    <a:latin typeface="Calibri"/>
                    <a:cs typeface="Calibri"/>
                  </a:rPr>
                  <a:t> </a:t>
                </a:r>
                <a:r>
                  <a:rPr sz="2400" spc="-10" dirty="0">
                    <a:latin typeface="Calibri"/>
                    <a:cs typeface="Calibri"/>
                  </a:rPr>
                  <a:t>b/w</a:t>
                </a:r>
                <a:r>
                  <a:rPr sz="2400" spc="-5" dirty="0">
                    <a:latin typeface="Calibri"/>
                    <a:cs typeface="Calibri"/>
                  </a:rPr>
                  <a:t> </a:t>
                </a:r>
                <a:r>
                  <a:rPr sz="2400" spc="-20" dirty="0">
                    <a:latin typeface="Calibri"/>
                    <a:cs typeface="Calibri"/>
                  </a:rPr>
                  <a:t>data</a:t>
                </a:r>
                <a:endParaRPr sz="2400" dirty="0">
                  <a:latin typeface="Calibri"/>
                  <a:cs typeface="Calibri"/>
                </a:endParaRPr>
              </a:p>
              <a:p>
                <a:pPr marL="688340" marR="745490" lvl="1" indent="-274320">
                  <a:lnSpc>
                    <a:spcPct val="126699"/>
                  </a:lnSpc>
                  <a:spcBef>
                    <a:spcPts val="285"/>
                  </a:spcBef>
                  <a:buClr>
                    <a:srgbClr val="60B5CC"/>
                  </a:buClr>
                  <a:buFont typeface="Wingdings"/>
                  <a:buChar char=""/>
                  <a:tabLst>
                    <a:tab pos="688975" algn="l"/>
                    <a:tab pos="3493770" algn="l"/>
                    <a:tab pos="3886200" algn="l"/>
                    <a:tab pos="4880610" algn="l"/>
                  </a:tabLst>
                </a:pPr>
                <a:r>
                  <a:rPr sz="2400" spc="-15" dirty="0">
                    <a:latin typeface="Calibri"/>
                    <a:cs typeface="Calibri"/>
                  </a:rPr>
                  <a:t>Kernel</a:t>
                </a:r>
                <a:r>
                  <a:rPr sz="2400" spc="5" dirty="0">
                    <a:latin typeface="Calibri"/>
                    <a:cs typeface="Calibri"/>
                  </a:rPr>
                  <a:t> </a:t>
                </a:r>
                <a:r>
                  <a:rPr sz="2400" spc="-10" dirty="0">
                    <a:latin typeface="Calibri"/>
                    <a:cs typeface="Calibri"/>
                  </a:rPr>
                  <a:t>matrix</a:t>
                </a:r>
                <a:r>
                  <a:rPr sz="2400" spc="5" dirty="0">
                    <a:latin typeface="Calibri"/>
                    <a:cs typeface="Calibri"/>
                  </a:rPr>
                  <a:t> </a:t>
                </a:r>
                <a:r>
                  <a:rPr sz="2400" dirty="0">
                    <a:latin typeface="Cambria Math"/>
                    <a:cs typeface="Cambria Math"/>
                  </a:rPr>
                  <a:t>𝑲</a:t>
                </a:r>
                <a:r>
                  <a:rPr sz="2400" spc="160" dirty="0">
                    <a:latin typeface="Cambria Math"/>
                    <a:cs typeface="Cambria Math"/>
                  </a:rPr>
                  <a:t> </a:t>
                </a:r>
                <a:r>
                  <a:rPr sz="2400" dirty="0">
                    <a:latin typeface="Cambria Math"/>
                    <a:cs typeface="Cambria Math"/>
                  </a:rPr>
                  <a:t>=	𝐾	</a:t>
                </a:r>
                <a:r>
                  <a:rPr sz="2400" spc="55" dirty="0">
                    <a:latin typeface="Cambria Math"/>
                    <a:cs typeface="Cambria Math"/>
                  </a:rPr>
                  <a:t>𝐺,</a:t>
                </a:r>
                <a:r>
                  <a:rPr sz="2400" spc="-150" dirty="0">
                    <a:latin typeface="Cambria Math"/>
                    <a:cs typeface="Cambria Math"/>
                  </a:rPr>
                  <a:t> </a:t>
                </a:r>
                <a:r>
                  <a:rPr sz="2400" spc="100" dirty="0">
                    <a:latin typeface="Cambria Math"/>
                    <a:cs typeface="Cambria Math"/>
                  </a:rPr>
                  <a:t>𝐺</a:t>
                </a:r>
                <a14:m>
                  <m:oMath xmlns:m="http://schemas.openxmlformats.org/officeDocument/2006/math">
                    <m:r>
                      <a:rPr lang="en-US" sz="2800" i="1" spc="150" baseline="27777" dirty="0">
                        <a:latin typeface="Cambria Math" panose="02040503050406030204" pitchFamily="18" charset="0"/>
                        <a:cs typeface="Cambria Math"/>
                      </a:rPr>
                      <m:t>′</m:t>
                    </m:r>
                  </m:oMath>
                </a14:m>
                <a:r>
                  <a:rPr sz="2800" spc="150" baseline="27777" dirty="0">
                    <a:latin typeface="Cambria Math"/>
                    <a:cs typeface="Cambria Math"/>
                  </a:rPr>
                  <a:t>	</a:t>
                </a:r>
                <a:r>
                  <a:rPr lang="en-US" sz="2800" spc="277" baseline="-36111" dirty="0">
                    <a:latin typeface="Cambria Math"/>
                    <a:cs typeface="Cambria Math"/>
                  </a:rPr>
                  <a:t>G</a:t>
                </a:r>
                <a:r>
                  <a:rPr sz="2800" spc="277" baseline="-36111" dirty="0">
                    <a:latin typeface="Cambria Math"/>
                    <a:cs typeface="Cambria Math"/>
                  </a:rPr>
                  <a:t>,</a:t>
                </a:r>
                <a:r>
                  <a:rPr lang="en-US" sz="2800" spc="277" baseline="-36111" dirty="0">
                    <a:latin typeface="Cambria Math"/>
                    <a:cs typeface="Cambria Math"/>
                  </a:rPr>
                  <a:t>G</a:t>
                </a:r>
                <a14:m>
                  <m:oMath xmlns:m="http://schemas.openxmlformats.org/officeDocument/2006/math">
                    <m:r>
                      <a:rPr lang="en-US" sz="2000" i="1" spc="277" baseline="-20833" dirty="0">
                        <a:latin typeface="Cambria Math" panose="02040503050406030204" pitchFamily="18" charset="0"/>
                        <a:cs typeface="Cambria Math"/>
                      </a:rPr>
                      <m:t>’</m:t>
                    </m:r>
                    <m:r>
                      <a:rPr lang="en-US" sz="2000" i="1" spc="652" baseline="-20833" dirty="0">
                        <a:latin typeface="Cambria Math" panose="02040503050406030204" pitchFamily="18" charset="0"/>
                        <a:cs typeface="Cambria Math"/>
                      </a:rPr>
                      <m:t> </m:t>
                    </m:r>
                  </m:oMath>
                </a14:m>
                <a:r>
                  <a:rPr sz="2400" spc="-15" dirty="0">
                    <a:latin typeface="Calibri"/>
                    <a:cs typeface="Calibri"/>
                  </a:rPr>
                  <a:t>must</a:t>
                </a:r>
                <a:r>
                  <a:rPr sz="2400" spc="-20" dirty="0">
                    <a:latin typeface="Calibri"/>
                    <a:cs typeface="Calibri"/>
                  </a:rPr>
                  <a:t> </a:t>
                </a:r>
                <a:r>
                  <a:rPr sz="2400" spc="-25" dirty="0">
                    <a:latin typeface="Calibri"/>
                    <a:cs typeface="Calibri"/>
                  </a:rPr>
                  <a:t>always </a:t>
                </a:r>
                <a:r>
                  <a:rPr sz="2400" spc="-5" dirty="0">
                    <a:latin typeface="Calibri"/>
                    <a:cs typeface="Calibri"/>
                  </a:rPr>
                  <a:t>be </a:t>
                </a:r>
                <a:r>
                  <a:rPr sz="2400" spc="-595" dirty="0">
                    <a:latin typeface="Calibri"/>
                    <a:cs typeface="Calibri"/>
                  </a:rPr>
                  <a:t> </a:t>
                </a:r>
                <a:r>
                  <a:rPr sz="2400" spc="-5" dirty="0">
                    <a:latin typeface="Calibri"/>
                    <a:cs typeface="Calibri"/>
                  </a:rPr>
                  <a:t>positive</a:t>
                </a:r>
                <a:r>
                  <a:rPr sz="2400" spc="-10" dirty="0">
                    <a:latin typeface="Calibri"/>
                    <a:cs typeface="Calibri"/>
                  </a:rPr>
                  <a:t> semidefinite</a:t>
                </a:r>
                <a:r>
                  <a:rPr sz="2400" spc="-5" dirty="0">
                    <a:latin typeface="Calibri"/>
                    <a:cs typeface="Calibri"/>
                  </a:rPr>
                  <a:t> </a:t>
                </a:r>
                <a:r>
                  <a:rPr sz="2000" spc="-5" dirty="0">
                    <a:latin typeface="Calibri"/>
                    <a:cs typeface="Calibri"/>
                  </a:rPr>
                  <a:t>(i.e., </a:t>
                </a:r>
                <a:r>
                  <a:rPr sz="2000" dirty="0">
                    <a:latin typeface="Calibri"/>
                    <a:cs typeface="Calibri"/>
                  </a:rPr>
                  <a:t>has</a:t>
                </a:r>
                <a:r>
                  <a:rPr sz="2000" spc="-10" dirty="0">
                    <a:latin typeface="Calibri"/>
                    <a:cs typeface="Calibri"/>
                  </a:rPr>
                  <a:t> positive</a:t>
                </a:r>
                <a:r>
                  <a:rPr sz="2000" spc="-5" dirty="0">
                    <a:latin typeface="Calibri"/>
                    <a:cs typeface="Calibri"/>
                  </a:rPr>
                  <a:t> </a:t>
                </a:r>
                <a:r>
                  <a:rPr sz="2000" spc="-15" dirty="0">
                    <a:latin typeface="Calibri"/>
                    <a:cs typeface="Calibri"/>
                  </a:rPr>
                  <a:t>eigenvals)</a:t>
                </a:r>
                <a:endParaRPr sz="2000" dirty="0">
                  <a:latin typeface="Calibri"/>
                  <a:cs typeface="Calibri"/>
                </a:endParaRPr>
              </a:p>
              <a:p>
                <a:pPr marL="688975" lvl="1" indent="-274320">
                  <a:spcBef>
                    <a:spcPts val="675"/>
                  </a:spcBef>
                  <a:buClr>
                    <a:srgbClr val="60B5CC"/>
                  </a:buClr>
                  <a:buFont typeface="Wingdings"/>
                  <a:buChar char=""/>
                  <a:tabLst>
                    <a:tab pos="688975" algn="l"/>
                  </a:tabLst>
                </a:pPr>
                <a:r>
                  <a:rPr sz="2400" spc="-15" dirty="0">
                    <a:latin typeface="Calibri"/>
                    <a:cs typeface="Calibri"/>
                  </a:rPr>
                  <a:t>There</a:t>
                </a:r>
                <a:r>
                  <a:rPr sz="2400" spc="-10" dirty="0">
                    <a:latin typeface="Calibri"/>
                    <a:cs typeface="Calibri"/>
                  </a:rPr>
                  <a:t> </a:t>
                </a:r>
                <a:r>
                  <a:rPr sz="2400" spc="-15" dirty="0">
                    <a:latin typeface="Calibri"/>
                    <a:cs typeface="Calibri"/>
                  </a:rPr>
                  <a:t>exists</a:t>
                </a:r>
                <a:r>
                  <a:rPr sz="2400" spc="-5" dirty="0">
                    <a:latin typeface="Calibri"/>
                    <a:cs typeface="Calibri"/>
                  </a:rPr>
                  <a:t> </a:t>
                </a:r>
                <a:r>
                  <a:rPr sz="2400" dirty="0">
                    <a:latin typeface="Calibri"/>
                    <a:cs typeface="Calibri"/>
                  </a:rPr>
                  <a:t>a</a:t>
                </a:r>
                <a:r>
                  <a:rPr sz="2400" spc="-10" dirty="0">
                    <a:latin typeface="Calibri"/>
                    <a:cs typeface="Calibri"/>
                  </a:rPr>
                  <a:t> </a:t>
                </a:r>
                <a:r>
                  <a:rPr sz="2400" spc="-25" dirty="0">
                    <a:latin typeface="Calibri"/>
                    <a:cs typeface="Calibri"/>
                  </a:rPr>
                  <a:t>feature</a:t>
                </a:r>
                <a:r>
                  <a:rPr sz="2400" spc="-5" dirty="0">
                    <a:latin typeface="Calibri"/>
                    <a:cs typeface="Calibri"/>
                  </a:rPr>
                  <a:t> </a:t>
                </a:r>
                <a:r>
                  <a:rPr sz="2400" spc="-20" dirty="0">
                    <a:latin typeface="Calibri"/>
                    <a:cs typeface="Calibri"/>
                  </a:rPr>
                  <a:t>representation</a:t>
                </a:r>
                <a:r>
                  <a:rPr sz="2400" spc="-5" dirty="0">
                    <a:latin typeface="Calibri"/>
                    <a:cs typeface="Calibri"/>
                  </a:rPr>
                  <a:t> </a:t>
                </a:r>
                <a:r>
                  <a:rPr sz="2400" spc="-80" dirty="0">
                    <a:latin typeface="Cambria Math"/>
                    <a:cs typeface="Cambria Math"/>
                  </a:rPr>
                  <a:t>𝜙</a:t>
                </a:r>
                <a:r>
                  <a:rPr lang="en-US" sz="2400" spc="-80" dirty="0">
                    <a:latin typeface="Cambria Math"/>
                    <a:cs typeface="Cambria Math"/>
                  </a:rPr>
                  <a:t>( )</a:t>
                </a:r>
                <a:r>
                  <a:rPr sz="2400" spc="5" dirty="0">
                    <a:latin typeface="Cambria Math"/>
                    <a:cs typeface="Cambria Math"/>
                  </a:rPr>
                  <a:t> </a:t>
                </a:r>
                <a:r>
                  <a:rPr sz="2400" spc="-5" dirty="0">
                    <a:latin typeface="Cambria Math"/>
                    <a:cs typeface="Cambria Math"/>
                  </a:rPr>
                  <a:t>such</a:t>
                </a:r>
                <a:r>
                  <a:rPr sz="2400" dirty="0">
                    <a:latin typeface="Cambria Math"/>
                    <a:cs typeface="Cambria Math"/>
                  </a:rPr>
                  <a:t> </a:t>
                </a:r>
                <a:r>
                  <a:rPr sz="2400" spc="-5" dirty="0">
                    <a:latin typeface="Cambria Math"/>
                    <a:cs typeface="Cambria Math"/>
                  </a:rPr>
                  <a:t>that</a:t>
                </a:r>
                <a:endParaRPr sz="2400" dirty="0">
                  <a:latin typeface="Cambria Math"/>
                  <a:cs typeface="Cambria Math"/>
                </a:endParaRPr>
              </a:p>
              <a:p>
                <a:pPr marL="688340">
                  <a:spcBef>
                    <a:spcPts val="45"/>
                  </a:spcBef>
                  <a:tabLst>
                    <a:tab pos="1080770" algn="l"/>
                    <a:tab pos="2016125" algn="l"/>
                    <a:tab pos="2734310" algn="l"/>
                    <a:tab pos="3086100" algn="l"/>
                    <a:tab pos="3646804" algn="l"/>
                  </a:tabLst>
                </a:pPr>
                <a:r>
                  <a:rPr sz="2400" dirty="0">
                    <a:latin typeface="Cambria Math"/>
                    <a:cs typeface="Cambria Math"/>
                  </a:rPr>
                  <a:t>𝐾	</a:t>
                </a:r>
                <a:r>
                  <a:rPr sz="2400" spc="55" dirty="0">
                    <a:latin typeface="Cambria Math"/>
                    <a:cs typeface="Cambria Math"/>
                  </a:rPr>
                  <a:t>𝐺,</a:t>
                </a:r>
                <a:r>
                  <a:rPr sz="2400" spc="-150" dirty="0">
                    <a:latin typeface="Cambria Math"/>
                    <a:cs typeface="Cambria Math"/>
                  </a:rPr>
                  <a:t> </a:t>
                </a:r>
                <a:r>
                  <a:rPr sz="2400" spc="100" dirty="0">
                    <a:latin typeface="Cambria Math"/>
                    <a:cs typeface="Cambria Math"/>
                  </a:rPr>
                  <a:t>𝐺</a:t>
                </a:r>
                <a14:m>
                  <m:oMath xmlns:m="http://schemas.openxmlformats.org/officeDocument/2006/math">
                    <m:r>
                      <a:rPr lang="en-US" sz="2800" i="1" spc="150" baseline="27777" dirty="0">
                        <a:latin typeface="Cambria Math" panose="02040503050406030204" pitchFamily="18" charset="0"/>
                        <a:cs typeface="Cambria Math"/>
                      </a:rPr>
                      <m:t>′</m:t>
                    </m:r>
                  </m:oMath>
                </a14:m>
                <a:r>
                  <a:rPr lang="en-US" sz="2800" spc="150" baseline="27777" dirty="0">
                    <a:latin typeface="Cambria Math"/>
                    <a:cs typeface="Cambria Math"/>
                  </a:rPr>
                  <a:t> </a:t>
                </a:r>
                <a:r>
                  <a:rPr sz="2800" spc="150" baseline="27777" dirty="0">
                    <a:latin typeface="Cambria Math"/>
                    <a:cs typeface="Cambria Math"/>
                  </a:rPr>
                  <a:t>	</a:t>
                </a:r>
                <a:r>
                  <a:rPr sz="2400" dirty="0">
                    <a:latin typeface="Cambria Math"/>
                    <a:cs typeface="Cambria Math"/>
                  </a:rPr>
                  <a:t>=</a:t>
                </a:r>
                <a:r>
                  <a:rPr sz="2400" spc="10" dirty="0">
                    <a:latin typeface="Cambria Math"/>
                    <a:cs typeface="Cambria Math"/>
                  </a:rPr>
                  <a:t> </a:t>
                </a:r>
                <a:r>
                  <a:rPr sz="2400" dirty="0">
                    <a:latin typeface="Cambria Math"/>
                    <a:cs typeface="Cambria Math"/>
                  </a:rPr>
                  <a:t>𝜙	G	</a:t>
                </a:r>
                <a:r>
                  <a:rPr lang="en-US" sz="2800" spc="52" baseline="27777" dirty="0">
                    <a:latin typeface="Cambria Math"/>
                    <a:cs typeface="Cambria Math"/>
                  </a:rPr>
                  <a:t>T</a:t>
                </a:r>
                <a:r>
                  <a:rPr sz="2400" spc="35" dirty="0">
                    <a:latin typeface="Cambria Math"/>
                    <a:cs typeface="Cambria Math"/>
                  </a:rPr>
                  <a:t>𝜙	</a:t>
                </a:r>
                <a:r>
                  <a:rPr sz="2400" spc="100" dirty="0">
                    <a:latin typeface="Cambria Math"/>
                    <a:cs typeface="Cambria Math"/>
                  </a:rPr>
                  <a:t>𝐺</a:t>
                </a:r>
                <a14:m>
                  <m:oMath xmlns:m="http://schemas.openxmlformats.org/officeDocument/2006/math">
                    <m:r>
                      <a:rPr lang="en-US" sz="2800" i="1" spc="150" baseline="27777" dirty="0">
                        <a:latin typeface="Cambria Math" panose="02040503050406030204" pitchFamily="18" charset="0"/>
                        <a:cs typeface="Cambria Math"/>
                      </a:rPr>
                      <m:t>′</m:t>
                    </m:r>
                  </m:oMath>
                </a14:m>
                <a:endParaRPr sz="2800" baseline="27777" dirty="0">
                  <a:latin typeface="Cambria Math"/>
                  <a:cs typeface="Cambria Math"/>
                </a:endParaRPr>
              </a:p>
              <a:p>
                <a:pPr marL="688340" marR="250190" lvl="1" indent="-274320">
                  <a:lnSpc>
                    <a:spcPts val="3190"/>
                  </a:lnSpc>
                  <a:spcBef>
                    <a:spcPts val="819"/>
                  </a:spcBef>
                  <a:buClr>
                    <a:srgbClr val="60B5CC"/>
                  </a:buClr>
                  <a:buFont typeface="Wingdings"/>
                  <a:buChar char=""/>
                  <a:tabLst>
                    <a:tab pos="688975" algn="l"/>
                  </a:tabLst>
                </a:pPr>
                <a:r>
                  <a:rPr sz="2400" spc="-5" dirty="0">
                    <a:latin typeface="Calibri"/>
                    <a:cs typeface="Calibri"/>
                  </a:rPr>
                  <a:t>Once the </a:t>
                </a:r>
                <a:r>
                  <a:rPr sz="2400" spc="-25" dirty="0">
                    <a:latin typeface="Calibri"/>
                    <a:cs typeface="Calibri"/>
                  </a:rPr>
                  <a:t>kernel</a:t>
                </a:r>
                <a:r>
                  <a:rPr sz="2400" spc="5" dirty="0">
                    <a:latin typeface="Calibri"/>
                    <a:cs typeface="Calibri"/>
                  </a:rPr>
                  <a:t> </a:t>
                </a:r>
                <a:r>
                  <a:rPr sz="2400" dirty="0">
                    <a:latin typeface="Calibri"/>
                    <a:cs typeface="Calibri"/>
                  </a:rPr>
                  <a:t>is</a:t>
                </a:r>
                <a:r>
                  <a:rPr sz="2400" spc="-5" dirty="0">
                    <a:latin typeface="Calibri"/>
                    <a:cs typeface="Calibri"/>
                  </a:rPr>
                  <a:t> </a:t>
                </a:r>
                <a:r>
                  <a:rPr sz="2400" spc="-10" dirty="0">
                    <a:latin typeface="Calibri"/>
                    <a:cs typeface="Calibri"/>
                  </a:rPr>
                  <a:t>defined,</a:t>
                </a:r>
                <a:r>
                  <a:rPr sz="2400" dirty="0">
                    <a:latin typeface="Calibri"/>
                    <a:cs typeface="Calibri"/>
                  </a:rPr>
                  <a:t> </a:t>
                </a:r>
                <a:r>
                  <a:rPr sz="2400" spc="-15" dirty="0">
                    <a:latin typeface="Calibri"/>
                    <a:cs typeface="Calibri"/>
                  </a:rPr>
                  <a:t>off-the-shelf</a:t>
                </a:r>
                <a:r>
                  <a:rPr sz="2400" dirty="0">
                    <a:latin typeface="Calibri"/>
                    <a:cs typeface="Calibri"/>
                  </a:rPr>
                  <a:t> ML </a:t>
                </a:r>
                <a:r>
                  <a:rPr sz="2400" spc="-5" dirty="0">
                    <a:latin typeface="Calibri"/>
                    <a:cs typeface="Calibri"/>
                  </a:rPr>
                  <a:t>model, </a:t>
                </a:r>
                <a:r>
                  <a:rPr sz="2400" dirty="0">
                    <a:latin typeface="Calibri"/>
                    <a:cs typeface="Calibri"/>
                  </a:rPr>
                  <a:t> </a:t>
                </a:r>
                <a:r>
                  <a:rPr sz="2400" spc="-10" dirty="0">
                    <a:latin typeface="Calibri"/>
                    <a:cs typeface="Calibri"/>
                  </a:rPr>
                  <a:t>such </a:t>
                </a:r>
                <a:r>
                  <a:rPr sz="2400" spc="-5" dirty="0">
                    <a:latin typeface="Calibri"/>
                    <a:cs typeface="Calibri"/>
                  </a:rPr>
                  <a:t>as </a:t>
                </a:r>
                <a:r>
                  <a:rPr sz="2400" spc="-25" dirty="0">
                    <a:solidFill>
                      <a:srgbClr val="008000"/>
                    </a:solidFill>
                    <a:latin typeface="Calibri"/>
                    <a:cs typeface="Calibri"/>
                  </a:rPr>
                  <a:t>kernel</a:t>
                </a:r>
                <a:r>
                  <a:rPr sz="2400" spc="5" dirty="0">
                    <a:solidFill>
                      <a:srgbClr val="008000"/>
                    </a:solidFill>
                    <a:latin typeface="Calibri"/>
                    <a:cs typeface="Calibri"/>
                  </a:rPr>
                  <a:t> </a:t>
                </a:r>
                <a:r>
                  <a:rPr sz="2400" spc="-5" dirty="0">
                    <a:solidFill>
                      <a:srgbClr val="008000"/>
                    </a:solidFill>
                    <a:latin typeface="Calibri"/>
                    <a:cs typeface="Calibri"/>
                  </a:rPr>
                  <a:t>SVM</a:t>
                </a:r>
                <a:r>
                  <a:rPr sz="2400" spc="-5" dirty="0">
                    <a:latin typeface="Calibri"/>
                    <a:cs typeface="Calibri"/>
                  </a:rPr>
                  <a:t>,</a:t>
                </a:r>
                <a:r>
                  <a:rPr sz="2400" dirty="0">
                    <a:latin typeface="Calibri"/>
                    <a:cs typeface="Calibri"/>
                  </a:rPr>
                  <a:t> </a:t>
                </a:r>
                <a:r>
                  <a:rPr sz="2400" spc="-15" dirty="0">
                    <a:latin typeface="Calibri"/>
                    <a:cs typeface="Calibri"/>
                  </a:rPr>
                  <a:t>can</a:t>
                </a:r>
                <a:r>
                  <a:rPr sz="2400" spc="-10" dirty="0">
                    <a:latin typeface="Calibri"/>
                    <a:cs typeface="Calibri"/>
                  </a:rPr>
                  <a:t> </a:t>
                </a:r>
                <a:r>
                  <a:rPr sz="2400" spc="-5" dirty="0">
                    <a:latin typeface="Calibri"/>
                    <a:cs typeface="Calibri"/>
                  </a:rPr>
                  <a:t>be </a:t>
                </a:r>
                <a:r>
                  <a:rPr sz="2400" spc="-10" dirty="0">
                    <a:latin typeface="Calibri"/>
                    <a:cs typeface="Calibri"/>
                  </a:rPr>
                  <a:t>used</a:t>
                </a:r>
                <a:r>
                  <a:rPr sz="2400" spc="-5" dirty="0">
                    <a:latin typeface="Calibri"/>
                    <a:cs typeface="Calibri"/>
                  </a:rPr>
                  <a:t> </a:t>
                </a:r>
                <a:r>
                  <a:rPr sz="2400" spc="-20" dirty="0">
                    <a:latin typeface="Calibri"/>
                    <a:cs typeface="Calibri"/>
                  </a:rPr>
                  <a:t>to</a:t>
                </a:r>
                <a:r>
                  <a:rPr sz="2400" dirty="0">
                    <a:latin typeface="Calibri"/>
                    <a:cs typeface="Calibri"/>
                  </a:rPr>
                  <a:t> </a:t>
                </a:r>
                <a:r>
                  <a:rPr sz="2400" spc="-25" dirty="0">
                    <a:latin typeface="Calibri"/>
                    <a:cs typeface="Calibri"/>
                  </a:rPr>
                  <a:t>make</a:t>
                </a:r>
                <a:r>
                  <a:rPr sz="2400" spc="-5" dirty="0">
                    <a:latin typeface="Calibri"/>
                    <a:cs typeface="Calibri"/>
                  </a:rPr>
                  <a:t> </a:t>
                </a:r>
                <a:r>
                  <a:rPr sz="2400" spc="-10" dirty="0">
                    <a:latin typeface="Calibri"/>
                    <a:cs typeface="Calibri"/>
                  </a:rPr>
                  <a:t>predictions.</a:t>
                </a:r>
                <a:endParaRPr sz="2400" dirty="0">
                  <a:latin typeface="Calibri"/>
                  <a:cs typeface="Calibri"/>
                </a:endParaRPr>
              </a:p>
            </p:txBody>
          </p:sp>
        </mc:Choice>
        <mc:Fallback xmlns="">
          <p:sp>
            <p:nvSpPr>
              <p:cNvPr id="8" name="object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500" y="1176108"/>
                <a:ext cx="8354059" cy="5507085"/>
              </a:xfrm>
              <a:prstGeom prst="rect">
                <a:avLst/>
              </a:prstGeom>
              <a:blipFill>
                <a:blip r:embed="rId3"/>
                <a:stretch>
                  <a:fillRect l="-1022" t="-88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object 3"/>
          <p:cNvSpPr/>
          <p:nvPr/>
        </p:nvSpPr>
        <p:spPr>
          <a:xfrm>
            <a:off x="2479948" y="3320255"/>
            <a:ext cx="922655" cy="318135"/>
          </a:xfrm>
          <a:custGeom>
            <a:avLst/>
            <a:gdLst/>
            <a:ahLst/>
            <a:cxnLst/>
            <a:rect l="l" t="t" r="r" b="b"/>
            <a:pathLst>
              <a:path w="922654" h="318135">
                <a:moveTo>
                  <a:pt x="820914" y="0"/>
                </a:moveTo>
                <a:lnTo>
                  <a:pt x="816392" y="12891"/>
                </a:lnTo>
                <a:lnTo>
                  <a:pt x="834778" y="20871"/>
                </a:lnTo>
                <a:lnTo>
                  <a:pt x="850590" y="31916"/>
                </a:lnTo>
                <a:lnTo>
                  <a:pt x="874491" y="63205"/>
                </a:lnTo>
                <a:lnTo>
                  <a:pt x="888556" y="105418"/>
                </a:lnTo>
                <a:lnTo>
                  <a:pt x="893244" y="157218"/>
                </a:lnTo>
                <a:lnTo>
                  <a:pt x="892067" y="185231"/>
                </a:lnTo>
                <a:lnTo>
                  <a:pt x="882648" y="233535"/>
                </a:lnTo>
                <a:lnTo>
                  <a:pt x="863749" y="271259"/>
                </a:lnTo>
                <a:lnTo>
                  <a:pt x="834993" y="296709"/>
                </a:lnTo>
                <a:lnTo>
                  <a:pt x="816895" y="304725"/>
                </a:lnTo>
                <a:lnTo>
                  <a:pt x="820914" y="317618"/>
                </a:lnTo>
                <a:lnTo>
                  <a:pt x="864236" y="297295"/>
                </a:lnTo>
                <a:lnTo>
                  <a:pt x="896090" y="262114"/>
                </a:lnTo>
                <a:lnTo>
                  <a:pt x="915679" y="215002"/>
                </a:lnTo>
                <a:lnTo>
                  <a:pt x="922209" y="158892"/>
                </a:lnTo>
                <a:lnTo>
                  <a:pt x="920571" y="129775"/>
                </a:lnTo>
                <a:lnTo>
                  <a:pt x="907470" y="78163"/>
                </a:lnTo>
                <a:lnTo>
                  <a:pt x="881487" y="36148"/>
                </a:lnTo>
                <a:lnTo>
                  <a:pt x="843940" y="8313"/>
                </a:lnTo>
                <a:lnTo>
                  <a:pt x="820914" y="0"/>
                </a:lnTo>
                <a:close/>
              </a:path>
              <a:path w="922654" h="318135">
                <a:moveTo>
                  <a:pt x="101296" y="0"/>
                </a:moveTo>
                <a:lnTo>
                  <a:pt x="58077" y="20363"/>
                </a:lnTo>
                <a:lnTo>
                  <a:pt x="26202" y="55670"/>
                </a:lnTo>
                <a:lnTo>
                  <a:pt x="6550" y="102865"/>
                </a:lnTo>
                <a:lnTo>
                  <a:pt x="0" y="158892"/>
                </a:lnTo>
                <a:lnTo>
                  <a:pt x="1632" y="188072"/>
                </a:lnTo>
                <a:lnTo>
                  <a:pt x="14691" y="239683"/>
                </a:lnTo>
                <a:lnTo>
                  <a:pt x="40612" y="281562"/>
                </a:lnTo>
                <a:lnTo>
                  <a:pt x="78201" y="309314"/>
                </a:lnTo>
                <a:lnTo>
                  <a:pt x="101296" y="317618"/>
                </a:lnTo>
                <a:lnTo>
                  <a:pt x="105314" y="304725"/>
                </a:lnTo>
                <a:lnTo>
                  <a:pt x="87216" y="296709"/>
                </a:lnTo>
                <a:lnTo>
                  <a:pt x="71597" y="285554"/>
                </a:lnTo>
                <a:lnTo>
                  <a:pt x="47801" y="253826"/>
                </a:lnTo>
                <a:lnTo>
                  <a:pt x="33674" y="210670"/>
                </a:lnTo>
                <a:lnTo>
                  <a:pt x="28964" y="157218"/>
                </a:lnTo>
                <a:lnTo>
                  <a:pt x="30142" y="130120"/>
                </a:lnTo>
                <a:lnTo>
                  <a:pt x="39560" y="83113"/>
                </a:lnTo>
                <a:lnTo>
                  <a:pt x="58491" y="46027"/>
                </a:lnTo>
                <a:lnTo>
                  <a:pt x="87498" y="20871"/>
                </a:lnTo>
                <a:lnTo>
                  <a:pt x="105816" y="12891"/>
                </a:lnTo>
                <a:lnTo>
                  <a:pt x="1012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905732" y="3759393"/>
            <a:ext cx="1480820" cy="414655"/>
          </a:xfrm>
          <a:custGeom>
            <a:avLst/>
            <a:gdLst/>
            <a:ahLst/>
            <a:cxnLst/>
            <a:rect l="l" t="t" r="r" b="b"/>
            <a:pathLst>
              <a:path w="1480820" h="414654">
                <a:moveTo>
                  <a:pt x="113017" y="13728"/>
                </a:moveTo>
                <a:lnTo>
                  <a:pt x="108826" y="0"/>
                </a:lnTo>
                <a:lnTo>
                  <a:pt x="84201" y="9588"/>
                </a:lnTo>
                <a:lnTo>
                  <a:pt x="62572" y="24650"/>
                </a:lnTo>
                <a:lnTo>
                  <a:pt x="28295" y="71158"/>
                </a:lnTo>
                <a:lnTo>
                  <a:pt x="7073" y="133858"/>
                </a:lnTo>
                <a:lnTo>
                  <a:pt x="0" y="207111"/>
                </a:lnTo>
                <a:lnTo>
                  <a:pt x="1765" y="245059"/>
                </a:lnTo>
                <a:lnTo>
                  <a:pt x="15913" y="313029"/>
                </a:lnTo>
                <a:lnTo>
                  <a:pt x="43942" y="369049"/>
                </a:lnTo>
                <a:lnTo>
                  <a:pt x="84201" y="404622"/>
                </a:lnTo>
                <a:lnTo>
                  <a:pt x="108826" y="414223"/>
                </a:lnTo>
                <a:lnTo>
                  <a:pt x="113017" y="400494"/>
                </a:lnTo>
                <a:lnTo>
                  <a:pt x="93980" y="390626"/>
                </a:lnTo>
                <a:lnTo>
                  <a:pt x="77419" y="376275"/>
                </a:lnTo>
                <a:lnTo>
                  <a:pt x="51650" y="334111"/>
                </a:lnTo>
                <a:lnTo>
                  <a:pt x="36017" y="276821"/>
                </a:lnTo>
                <a:lnTo>
                  <a:pt x="30810" y="207111"/>
                </a:lnTo>
                <a:lnTo>
                  <a:pt x="32105" y="170891"/>
                </a:lnTo>
                <a:lnTo>
                  <a:pt x="42532" y="107353"/>
                </a:lnTo>
                <a:lnTo>
                  <a:pt x="63296" y="56832"/>
                </a:lnTo>
                <a:lnTo>
                  <a:pt x="93980" y="23596"/>
                </a:lnTo>
                <a:lnTo>
                  <a:pt x="113017" y="13728"/>
                </a:lnTo>
                <a:close/>
              </a:path>
              <a:path w="1480820" h="414654">
                <a:moveTo>
                  <a:pt x="509930" y="61150"/>
                </a:moveTo>
                <a:lnTo>
                  <a:pt x="505409" y="48260"/>
                </a:lnTo>
                <a:lnTo>
                  <a:pt x="482384" y="56578"/>
                </a:lnTo>
                <a:lnTo>
                  <a:pt x="462191" y="68618"/>
                </a:lnTo>
                <a:lnTo>
                  <a:pt x="430314" y="103924"/>
                </a:lnTo>
                <a:lnTo>
                  <a:pt x="410667" y="151130"/>
                </a:lnTo>
                <a:lnTo>
                  <a:pt x="404114" y="207149"/>
                </a:lnTo>
                <a:lnTo>
                  <a:pt x="405739" y="236334"/>
                </a:lnTo>
                <a:lnTo>
                  <a:pt x="418807" y="287947"/>
                </a:lnTo>
                <a:lnTo>
                  <a:pt x="444728" y="329819"/>
                </a:lnTo>
                <a:lnTo>
                  <a:pt x="482307" y="357568"/>
                </a:lnTo>
                <a:lnTo>
                  <a:pt x="505409" y="365874"/>
                </a:lnTo>
                <a:lnTo>
                  <a:pt x="509422" y="352983"/>
                </a:lnTo>
                <a:lnTo>
                  <a:pt x="491324" y="344970"/>
                </a:lnTo>
                <a:lnTo>
                  <a:pt x="475703" y="333819"/>
                </a:lnTo>
                <a:lnTo>
                  <a:pt x="451916" y="302082"/>
                </a:lnTo>
                <a:lnTo>
                  <a:pt x="437781" y="258927"/>
                </a:lnTo>
                <a:lnTo>
                  <a:pt x="433082" y="205473"/>
                </a:lnTo>
                <a:lnTo>
                  <a:pt x="434251" y="178384"/>
                </a:lnTo>
                <a:lnTo>
                  <a:pt x="443674" y="131368"/>
                </a:lnTo>
                <a:lnTo>
                  <a:pt x="462597" y="94284"/>
                </a:lnTo>
                <a:lnTo>
                  <a:pt x="491604" y="69126"/>
                </a:lnTo>
                <a:lnTo>
                  <a:pt x="509930" y="61150"/>
                </a:lnTo>
                <a:close/>
              </a:path>
              <a:path w="1480820" h="414654">
                <a:moveTo>
                  <a:pt x="1326324" y="207149"/>
                </a:moveTo>
                <a:lnTo>
                  <a:pt x="1319771" y="151130"/>
                </a:lnTo>
                <a:lnTo>
                  <a:pt x="1300124" y="103924"/>
                </a:lnTo>
                <a:lnTo>
                  <a:pt x="1268247" y="68618"/>
                </a:lnTo>
                <a:lnTo>
                  <a:pt x="1225029" y="48260"/>
                </a:lnTo>
                <a:lnTo>
                  <a:pt x="1220508" y="61150"/>
                </a:lnTo>
                <a:lnTo>
                  <a:pt x="1238885" y="69126"/>
                </a:lnTo>
                <a:lnTo>
                  <a:pt x="1254696" y="80175"/>
                </a:lnTo>
                <a:lnTo>
                  <a:pt x="1278597" y="111467"/>
                </a:lnTo>
                <a:lnTo>
                  <a:pt x="1292669" y="153682"/>
                </a:lnTo>
                <a:lnTo>
                  <a:pt x="1297355" y="205473"/>
                </a:lnTo>
                <a:lnTo>
                  <a:pt x="1296174" y="233489"/>
                </a:lnTo>
                <a:lnTo>
                  <a:pt x="1286764" y="281800"/>
                </a:lnTo>
                <a:lnTo>
                  <a:pt x="1267866" y="319519"/>
                </a:lnTo>
                <a:lnTo>
                  <a:pt x="1239100" y="344970"/>
                </a:lnTo>
                <a:lnTo>
                  <a:pt x="1221003" y="352983"/>
                </a:lnTo>
                <a:lnTo>
                  <a:pt x="1225029" y="365874"/>
                </a:lnTo>
                <a:lnTo>
                  <a:pt x="1268349" y="345554"/>
                </a:lnTo>
                <a:lnTo>
                  <a:pt x="1300200" y="310375"/>
                </a:lnTo>
                <a:lnTo>
                  <a:pt x="1319796" y="263258"/>
                </a:lnTo>
                <a:lnTo>
                  <a:pt x="1324686" y="236334"/>
                </a:lnTo>
                <a:lnTo>
                  <a:pt x="1326324" y="207149"/>
                </a:lnTo>
                <a:close/>
              </a:path>
              <a:path w="1480820" h="414654">
                <a:moveTo>
                  <a:pt x="1480350" y="207111"/>
                </a:moveTo>
                <a:lnTo>
                  <a:pt x="1473276" y="133858"/>
                </a:lnTo>
                <a:lnTo>
                  <a:pt x="1452054" y="71158"/>
                </a:lnTo>
                <a:lnTo>
                  <a:pt x="1417764" y="24650"/>
                </a:lnTo>
                <a:lnTo>
                  <a:pt x="1371511" y="0"/>
                </a:lnTo>
                <a:lnTo>
                  <a:pt x="1367332" y="13728"/>
                </a:lnTo>
                <a:lnTo>
                  <a:pt x="1386357" y="23596"/>
                </a:lnTo>
                <a:lnTo>
                  <a:pt x="1402930" y="37960"/>
                </a:lnTo>
                <a:lnTo>
                  <a:pt x="1428686" y="80200"/>
                </a:lnTo>
                <a:lnTo>
                  <a:pt x="1444320" y="137579"/>
                </a:lnTo>
                <a:lnTo>
                  <a:pt x="1449539" y="207276"/>
                </a:lnTo>
                <a:lnTo>
                  <a:pt x="1448231" y="243586"/>
                </a:lnTo>
                <a:lnTo>
                  <a:pt x="1437817" y="306997"/>
                </a:lnTo>
                <a:lnTo>
                  <a:pt x="1417040" y="357441"/>
                </a:lnTo>
                <a:lnTo>
                  <a:pt x="1386357" y="390626"/>
                </a:lnTo>
                <a:lnTo>
                  <a:pt x="1367332" y="400494"/>
                </a:lnTo>
                <a:lnTo>
                  <a:pt x="1371511" y="414223"/>
                </a:lnTo>
                <a:lnTo>
                  <a:pt x="1417764" y="389572"/>
                </a:lnTo>
                <a:lnTo>
                  <a:pt x="1452054" y="343065"/>
                </a:lnTo>
                <a:lnTo>
                  <a:pt x="1473276" y="280365"/>
                </a:lnTo>
                <a:lnTo>
                  <a:pt x="1478572" y="245059"/>
                </a:lnTo>
                <a:lnTo>
                  <a:pt x="1480350" y="2071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32583" y="5230391"/>
            <a:ext cx="922655" cy="318135"/>
          </a:xfrm>
          <a:custGeom>
            <a:avLst/>
            <a:gdLst/>
            <a:ahLst/>
            <a:cxnLst/>
            <a:rect l="l" t="t" r="r" b="b"/>
            <a:pathLst>
              <a:path w="922655" h="318135">
                <a:moveTo>
                  <a:pt x="820914" y="0"/>
                </a:moveTo>
                <a:lnTo>
                  <a:pt x="816392" y="12891"/>
                </a:lnTo>
                <a:lnTo>
                  <a:pt x="834778" y="20871"/>
                </a:lnTo>
                <a:lnTo>
                  <a:pt x="850590" y="31916"/>
                </a:lnTo>
                <a:lnTo>
                  <a:pt x="874491" y="63205"/>
                </a:lnTo>
                <a:lnTo>
                  <a:pt x="888556" y="105418"/>
                </a:lnTo>
                <a:lnTo>
                  <a:pt x="893244" y="157218"/>
                </a:lnTo>
                <a:lnTo>
                  <a:pt x="892067" y="185231"/>
                </a:lnTo>
                <a:lnTo>
                  <a:pt x="882648" y="233535"/>
                </a:lnTo>
                <a:lnTo>
                  <a:pt x="863749" y="271259"/>
                </a:lnTo>
                <a:lnTo>
                  <a:pt x="834993" y="296709"/>
                </a:lnTo>
                <a:lnTo>
                  <a:pt x="816895" y="304725"/>
                </a:lnTo>
                <a:lnTo>
                  <a:pt x="820914" y="317617"/>
                </a:lnTo>
                <a:lnTo>
                  <a:pt x="864236" y="297295"/>
                </a:lnTo>
                <a:lnTo>
                  <a:pt x="896090" y="262113"/>
                </a:lnTo>
                <a:lnTo>
                  <a:pt x="915679" y="215002"/>
                </a:lnTo>
                <a:lnTo>
                  <a:pt x="922209" y="158892"/>
                </a:lnTo>
                <a:lnTo>
                  <a:pt x="920571" y="129775"/>
                </a:lnTo>
                <a:lnTo>
                  <a:pt x="907470" y="78163"/>
                </a:lnTo>
                <a:lnTo>
                  <a:pt x="881487" y="36148"/>
                </a:lnTo>
                <a:lnTo>
                  <a:pt x="843940" y="8313"/>
                </a:lnTo>
                <a:lnTo>
                  <a:pt x="820914" y="0"/>
                </a:lnTo>
                <a:close/>
              </a:path>
              <a:path w="922655" h="318135">
                <a:moveTo>
                  <a:pt x="101296" y="0"/>
                </a:moveTo>
                <a:lnTo>
                  <a:pt x="58077" y="20363"/>
                </a:lnTo>
                <a:lnTo>
                  <a:pt x="26202" y="55670"/>
                </a:lnTo>
                <a:lnTo>
                  <a:pt x="6550" y="102865"/>
                </a:lnTo>
                <a:lnTo>
                  <a:pt x="0" y="158892"/>
                </a:lnTo>
                <a:lnTo>
                  <a:pt x="1632" y="188072"/>
                </a:lnTo>
                <a:lnTo>
                  <a:pt x="14691" y="239683"/>
                </a:lnTo>
                <a:lnTo>
                  <a:pt x="40612" y="281562"/>
                </a:lnTo>
                <a:lnTo>
                  <a:pt x="78201" y="309313"/>
                </a:lnTo>
                <a:lnTo>
                  <a:pt x="101296" y="317617"/>
                </a:lnTo>
                <a:lnTo>
                  <a:pt x="105314" y="304725"/>
                </a:lnTo>
                <a:lnTo>
                  <a:pt x="87216" y="296709"/>
                </a:lnTo>
                <a:lnTo>
                  <a:pt x="71597" y="285554"/>
                </a:lnTo>
                <a:lnTo>
                  <a:pt x="47801" y="253826"/>
                </a:lnTo>
                <a:lnTo>
                  <a:pt x="33674" y="210670"/>
                </a:lnTo>
                <a:lnTo>
                  <a:pt x="28964" y="157218"/>
                </a:lnTo>
                <a:lnTo>
                  <a:pt x="30142" y="130120"/>
                </a:lnTo>
                <a:lnTo>
                  <a:pt x="39560" y="83113"/>
                </a:lnTo>
                <a:lnTo>
                  <a:pt x="58491" y="46027"/>
                </a:lnTo>
                <a:lnTo>
                  <a:pt x="87498" y="20871"/>
                </a:lnTo>
                <a:lnTo>
                  <a:pt x="105816" y="12891"/>
                </a:lnTo>
                <a:lnTo>
                  <a:pt x="1012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185994" y="5242748"/>
            <a:ext cx="434340" cy="318135"/>
          </a:xfrm>
          <a:custGeom>
            <a:avLst/>
            <a:gdLst/>
            <a:ahLst/>
            <a:cxnLst/>
            <a:rect l="l" t="t" r="r" b="b"/>
            <a:pathLst>
              <a:path w="434339" h="318135">
                <a:moveTo>
                  <a:pt x="332599" y="0"/>
                </a:moveTo>
                <a:lnTo>
                  <a:pt x="328077" y="12891"/>
                </a:lnTo>
                <a:lnTo>
                  <a:pt x="346463" y="20871"/>
                </a:lnTo>
                <a:lnTo>
                  <a:pt x="362275" y="31916"/>
                </a:lnTo>
                <a:lnTo>
                  <a:pt x="386176" y="63205"/>
                </a:lnTo>
                <a:lnTo>
                  <a:pt x="400241" y="105418"/>
                </a:lnTo>
                <a:lnTo>
                  <a:pt x="404929" y="157218"/>
                </a:lnTo>
                <a:lnTo>
                  <a:pt x="403752" y="185231"/>
                </a:lnTo>
                <a:lnTo>
                  <a:pt x="394333" y="233535"/>
                </a:lnTo>
                <a:lnTo>
                  <a:pt x="375434" y="271259"/>
                </a:lnTo>
                <a:lnTo>
                  <a:pt x="346678" y="296709"/>
                </a:lnTo>
                <a:lnTo>
                  <a:pt x="328580" y="304725"/>
                </a:lnTo>
                <a:lnTo>
                  <a:pt x="332599" y="317617"/>
                </a:lnTo>
                <a:lnTo>
                  <a:pt x="375921" y="297295"/>
                </a:lnTo>
                <a:lnTo>
                  <a:pt x="407775" y="262113"/>
                </a:lnTo>
                <a:lnTo>
                  <a:pt x="427364" y="215002"/>
                </a:lnTo>
                <a:lnTo>
                  <a:pt x="433894" y="158892"/>
                </a:lnTo>
                <a:lnTo>
                  <a:pt x="432256" y="129775"/>
                </a:lnTo>
                <a:lnTo>
                  <a:pt x="419155" y="78163"/>
                </a:lnTo>
                <a:lnTo>
                  <a:pt x="393172" y="36148"/>
                </a:lnTo>
                <a:lnTo>
                  <a:pt x="355625" y="8313"/>
                </a:lnTo>
                <a:lnTo>
                  <a:pt x="332599" y="0"/>
                </a:lnTo>
                <a:close/>
              </a:path>
              <a:path w="434339" h="318135">
                <a:moveTo>
                  <a:pt x="101295" y="0"/>
                </a:moveTo>
                <a:lnTo>
                  <a:pt x="58077" y="20363"/>
                </a:lnTo>
                <a:lnTo>
                  <a:pt x="26202" y="55670"/>
                </a:lnTo>
                <a:lnTo>
                  <a:pt x="6550" y="102865"/>
                </a:lnTo>
                <a:lnTo>
                  <a:pt x="0" y="158892"/>
                </a:lnTo>
                <a:lnTo>
                  <a:pt x="1632" y="188072"/>
                </a:lnTo>
                <a:lnTo>
                  <a:pt x="14691" y="239683"/>
                </a:lnTo>
                <a:lnTo>
                  <a:pt x="40612" y="281562"/>
                </a:lnTo>
                <a:lnTo>
                  <a:pt x="78200" y="309313"/>
                </a:lnTo>
                <a:lnTo>
                  <a:pt x="101295" y="317617"/>
                </a:lnTo>
                <a:lnTo>
                  <a:pt x="105314" y="304725"/>
                </a:lnTo>
                <a:lnTo>
                  <a:pt x="87216" y="296709"/>
                </a:lnTo>
                <a:lnTo>
                  <a:pt x="71597" y="285554"/>
                </a:lnTo>
                <a:lnTo>
                  <a:pt x="47801" y="253826"/>
                </a:lnTo>
                <a:lnTo>
                  <a:pt x="33674" y="210670"/>
                </a:lnTo>
                <a:lnTo>
                  <a:pt x="28964" y="157218"/>
                </a:lnTo>
                <a:lnTo>
                  <a:pt x="30142" y="130120"/>
                </a:lnTo>
                <a:lnTo>
                  <a:pt x="39560" y="83113"/>
                </a:lnTo>
                <a:lnTo>
                  <a:pt x="58491" y="46027"/>
                </a:lnTo>
                <a:lnTo>
                  <a:pt x="87498" y="20871"/>
                </a:lnTo>
                <a:lnTo>
                  <a:pt x="105816" y="12891"/>
                </a:lnTo>
                <a:lnTo>
                  <a:pt x="1012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098618" y="5242748"/>
            <a:ext cx="564515" cy="318135"/>
          </a:xfrm>
          <a:custGeom>
            <a:avLst/>
            <a:gdLst/>
            <a:ahLst/>
            <a:cxnLst/>
            <a:rect l="l" t="t" r="r" b="b"/>
            <a:pathLst>
              <a:path w="564514" h="318135">
                <a:moveTo>
                  <a:pt x="462964" y="0"/>
                </a:moveTo>
                <a:lnTo>
                  <a:pt x="458443" y="12891"/>
                </a:lnTo>
                <a:lnTo>
                  <a:pt x="476829" y="20871"/>
                </a:lnTo>
                <a:lnTo>
                  <a:pt x="492640" y="31916"/>
                </a:lnTo>
                <a:lnTo>
                  <a:pt x="516542" y="63205"/>
                </a:lnTo>
                <a:lnTo>
                  <a:pt x="530606" y="105418"/>
                </a:lnTo>
                <a:lnTo>
                  <a:pt x="535294" y="157218"/>
                </a:lnTo>
                <a:lnTo>
                  <a:pt x="534117" y="185231"/>
                </a:lnTo>
                <a:lnTo>
                  <a:pt x="524699" y="233535"/>
                </a:lnTo>
                <a:lnTo>
                  <a:pt x="505799" y="271259"/>
                </a:lnTo>
                <a:lnTo>
                  <a:pt x="477043" y="296709"/>
                </a:lnTo>
                <a:lnTo>
                  <a:pt x="458944" y="304725"/>
                </a:lnTo>
                <a:lnTo>
                  <a:pt x="462964" y="317617"/>
                </a:lnTo>
                <a:lnTo>
                  <a:pt x="506287" y="297295"/>
                </a:lnTo>
                <a:lnTo>
                  <a:pt x="538140" y="262113"/>
                </a:lnTo>
                <a:lnTo>
                  <a:pt x="557730" y="215002"/>
                </a:lnTo>
                <a:lnTo>
                  <a:pt x="564259" y="158892"/>
                </a:lnTo>
                <a:lnTo>
                  <a:pt x="562622" y="129775"/>
                </a:lnTo>
                <a:lnTo>
                  <a:pt x="549520" y="78163"/>
                </a:lnTo>
                <a:lnTo>
                  <a:pt x="523537" y="36148"/>
                </a:lnTo>
                <a:lnTo>
                  <a:pt x="485991" y="8313"/>
                </a:lnTo>
                <a:lnTo>
                  <a:pt x="462964" y="0"/>
                </a:lnTo>
                <a:close/>
              </a:path>
              <a:path w="564514" h="318135">
                <a:moveTo>
                  <a:pt x="101295" y="0"/>
                </a:moveTo>
                <a:lnTo>
                  <a:pt x="58077" y="20363"/>
                </a:lnTo>
                <a:lnTo>
                  <a:pt x="26202" y="55670"/>
                </a:lnTo>
                <a:lnTo>
                  <a:pt x="6550" y="102865"/>
                </a:lnTo>
                <a:lnTo>
                  <a:pt x="0" y="158892"/>
                </a:lnTo>
                <a:lnTo>
                  <a:pt x="1632" y="188072"/>
                </a:lnTo>
                <a:lnTo>
                  <a:pt x="14691" y="239683"/>
                </a:lnTo>
                <a:lnTo>
                  <a:pt x="40612" y="281562"/>
                </a:lnTo>
                <a:lnTo>
                  <a:pt x="78200" y="309313"/>
                </a:lnTo>
                <a:lnTo>
                  <a:pt x="101295" y="317617"/>
                </a:lnTo>
                <a:lnTo>
                  <a:pt x="105314" y="304725"/>
                </a:lnTo>
                <a:lnTo>
                  <a:pt x="87216" y="296709"/>
                </a:lnTo>
                <a:lnTo>
                  <a:pt x="71597" y="285554"/>
                </a:lnTo>
                <a:lnTo>
                  <a:pt x="47801" y="253826"/>
                </a:lnTo>
                <a:lnTo>
                  <a:pt x="33674" y="210670"/>
                </a:lnTo>
                <a:lnTo>
                  <a:pt x="28964" y="157218"/>
                </a:lnTo>
                <a:lnTo>
                  <a:pt x="30142" y="130120"/>
                </a:lnTo>
                <a:lnTo>
                  <a:pt x="39560" y="83113"/>
                </a:lnTo>
                <a:lnTo>
                  <a:pt x="58491" y="46027"/>
                </a:lnTo>
                <a:lnTo>
                  <a:pt x="87498" y="20871"/>
                </a:lnTo>
                <a:lnTo>
                  <a:pt x="105816" y="12891"/>
                </a:lnTo>
                <a:lnTo>
                  <a:pt x="1012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8691124" y="6723724"/>
            <a:ext cx="193675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950"/>
              </a:lnSpc>
            </a:pPr>
            <a:fld id="{81D60167-4931-47E6-BA6A-407CBD079E47}" type="slidenum">
              <a:rPr sz="900" dirty="0">
                <a:solidFill>
                  <a:srgbClr val="3F3F3F"/>
                </a:solidFill>
                <a:latin typeface="Corbel"/>
                <a:cs typeface="Corbel"/>
              </a:rPr>
              <a:pPr marL="38100">
                <a:lnSpc>
                  <a:spcPts val="950"/>
                </a:lnSpc>
              </a:pPr>
              <a:t>4</a:t>
            </a:fld>
            <a:endParaRPr sz="900">
              <a:latin typeface="Corbel"/>
              <a:cs typeface="Corbel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07B1066-DA8B-48A6-A927-94865C080BB7}"/>
              </a:ext>
            </a:extLst>
          </p:cNvPr>
          <p:cNvSpPr txBox="1"/>
          <p:nvPr/>
        </p:nvSpPr>
        <p:spPr>
          <a:xfrm>
            <a:off x="5989700" y="4719179"/>
            <a:ext cx="58771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spc="-80" dirty="0">
                <a:latin typeface="Cambria Math"/>
                <a:cs typeface="Cambria Math"/>
              </a:rPr>
              <a:t>·</a:t>
            </a:r>
            <a:endParaRPr lang="en-US" sz="2000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01C526E8-C51D-FDC3-148B-F4E73652C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Kernel Methods</a:t>
            </a:r>
            <a:endParaRPr lang="en-A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716868" y="1315720"/>
            <a:ext cx="7584440" cy="4226560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332740" marR="62230" indent="-320040">
              <a:lnSpc>
                <a:spcPts val="3790"/>
              </a:lnSpc>
              <a:spcBef>
                <a:spcPts val="265"/>
              </a:spcBef>
              <a:buClr>
                <a:srgbClr val="F0AD00"/>
              </a:buClr>
              <a:buSzPct val="81250"/>
              <a:buFont typeface="Wingdings 2"/>
              <a:buChar char=""/>
              <a:tabLst>
                <a:tab pos="332105" algn="l"/>
                <a:tab pos="332740" algn="l"/>
              </a:tabLst>
            </a:pPr>
            <a:r>
              <a:rPr sz="3200" b="1" spc="-20" dirty="0">
                <a:solidFill>
                  <a:srgbClr val="60B5CC"/>
                </a:solidFill>
                <a:latin typeface="Calibri"/>
                <a:cs typeface="Calibri"/>
              </a:rPr>
              <a:t>Graph</a:t>
            </a:r>
            <a:r>
              <a:rPr sz="3200" b="1" spc="-10" dirty="0">
                <a:solidFill>
                  <a:srgbClr val="60B5CC"/>
                </a:solidFill>
                <a:latin typeface="Calibri"/>
                <a:cs typeface="Calibri"/>
              </a:rPr>
              <a:t> Kernels</a:t>
            </a:r>
            <a:r>
              <a:rPr sz="3200" spc="-10" dirty="0">
                <a:solidFill>
                  <a:srgbClr val="60B5CC"/>
                </a:solidFill>
                <a:latin typeface="Calibri"/>
                <a:cs typeface="Calibri"/>
              </a:rPr>
              <a:t>:</a:t>
            </a:r>
            <a:r>
              <a:rPr sz="3200" dirty="0">
                <a:solidFill>
                  <a:srgbClr val="60B5CC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Measure </a:t>
            </a:r>
            <a:r>
              <a:rPr sz="3200" spc="-5" dirty="0">
                <a:latin typeface="Calibri"/>
                <a:cs typeface="Calibri"/>
              </a:rPr>
              <a:t>similarity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between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two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graphs:</a:t>
            </a:r>
            <a:endParaRPr sz="3200" dirty="0">
              <a:latin typeface="Calibri"/>
              <a:cs typeface="Calibri"/>
            </a:endParaRPr>
          </a:p>
          <a:p>
            <a:pPr marL="625475" lvl="1" indent="-274955">
              <a:spcBef>
                <a:spcPts val="645"/>
              </a:spcBef>
              <a:buClr>
                <a:srgbClr val="60B5CC"/>
              </a:buClr>
              <a:buFont typeface="Wingdings"/>
              <a:buChar char=""/>
              <a:tabLst>
                <a:tab pos="625475" algn="l"/>
              </a:tabLst>
            </a:pPr>
            <a:r>
              <a:rPr sz="2800" spc="-15" dirty="0">
                <a:solidFill>
                  <a:srgbClr val="6BB76D"/>
                </a:solidFill>
                <a:latin typeface="Calibri"/>
                <a:cs typeface="Calibri"/>
              </a:rPr>
              <a:t>Graphlet Kernel </a:t>
            </a:r>
            <a:r>
              <a:rPr sz="2800" dirty="0">
                <a:solidFill>
                  <a:srgbClr val="6BB76D"/>
                </a:solidFill>
                <a:latin typeface="Calibri"/>
                <a:cs typeface="Calibri"/>
              </a:rPr>
              <a:t>[1]</a:t>
            </a:r>
            <a:endParaRPr sz="2800" dirty="0">
              <a:latin typeface="Calibri"/>
              <a:cs typeface="Calibri"/>
            </a:endParaRPr>
          </a:p>
          <a:p>
            <a:pPr marL="625475" lvl="1" indent="-274955">
              <a:spcBef>
                <a:spcPts val="650"/>
              </a:spcBef>
              <a:buClr>
                <a:srgbClr val="60B5CC"/>
              </a:buClr>
              <a:buFont typeface="Wingdings"/>
              <a:buChar char=""/>
              <a:tabLst>
                <a:tab pos="625475" algn="l"/>
              </a:tabLst>
            </a:pPr>
            <a:r>
              <a:rPr sz="2800" spc="-25" dirty="0">
                <a:solidFill>
                  <a:srgbClr val="6BB76D"/>
                </a:solidFill>
                <a:latin typeface="Calibri"/>
                <a:cs typeface="Calibri"/>
              </a:rPr>
              <a:t>Weisfeiler-Lehman</a:t>
            </a:r>
            <a:r>
              <a:rPr sz="2800" dirty="0">
                <a:solidFill>
                  <a:srgbClr val="6BB76D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6BB76D"/>
                </a:solidFill>
                <a:latin typeface="Calibri"/>
                <a:cs typeface="Calibri"/>
              </a:rPr>
              <a:t>Kernel</a:t>
            </a:r>
            <a:r>
              <a:rPr sz="2800" spc="-5" dirty="0">
                <a:solidFill>
                  <a:srgbClr val="6BB76D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6BB76D"/>
                </a:solidFill>
                <a:latin typeface="Calibri"/>
                <a:cs typeface="Calibri"/>
              </a:rPr>
              <a:t>[2]</a:t>
            </a:r>
            <a:endParaRPr sz="2800" dirty="0">
              <a:latin typeface="Calibri"/>
              <a:cs typeface="Calibri"/>
            </a:endParaRPr>
          </a:p>
          <a:p>
            <a:pPr marL="625475" lvl="1" indent="-274955">
              <a:spcBef>
                <a:spcPts val="645"/>
              </a:spcBef>
              <a:buClr>
                <a:srgbClr val="60B5CC"/>
              </a:buClr>
              <a:buFont typeface="Wingdings"/>
              <a:buChar char=""/>
              <a:tabLst>
                <a:tab pos="625475" algn="l"/>
              </a:tabLst>
            </a:pPr>
            <a:r>
              <a:rPr sz="2800" spc="-5" dirty="0">
                <a:latin typeface="Calibri"/>
                <a:cs typeface="Calibri"/>
              </a:rPr>
              <a:t>Other </a:t>
            </a:r>
            <a:r>
              <a:rPr sz="2800" spc="-20" dirty="0">
                <a:latin typeface="Calibri"/>
                <a:cs typeface="Calibri"/>
              </a:rPr>
              <a:t>kernels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are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also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proposed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20" dirty="0">
                <a:latin typeface="Calibri"/>
                <a:cs typeface="Calibri"/>
              </a:rPr>
              <a:t>literature</a:t>
            </a:r>
            <a:endParaRPr sz="2800" dirty="0">
              <a:latin typeface="Calibri"/>
              <a:cs typeface="Calibri"/>
            </a:endParaRPr>
          </a:p>
          <a:p>
            <a:pPr marL="625475">
              <a:spcBef>
                <a:spcPts val="40"/>
              </a:spcBef>
            </a:pPr>
            <a:r>
              <a:rPr sz="2400" spc="-10" dirty="0">
                <a:latin typeface="Calibri"/>
                <a:cs typeface="Calibri"/>
              </a:rPr>
              <a:t>(beyond </a:t>
            </a:r>
            <a:r>
              <a:rPr sz="2400" spc="-5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scope</a:t>
            </a:r>
            <a:r>
              <a:rPr sz="2400" spc="-5" dirty="0">
                <a:latin typeface="Calibri"/>
                <a:cs typeface="Calibri"/>
              </a:rPr>
              <a:t> of this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lecture)</a:t>
            </a:r>
            <a:endParaRPr sz="2400" dirty="0">
              <a:latin typeface="Calibri"/>
              <a:cs typeface="Calibri"/>
            </a:endParaRPr>
          </a:p>
          <a:p>
            <a:pPr marL="890905" lvl="2" indent="-229235">
              <a:spcBef>
                <a:spcPts val="600"/>
              </a:spcBef>
              <a:buClr>
                <a:srgbClr val="E66C7D"/>
              </a:buClr>
              <a:buFont typeface="Wingdings"/>
              <a:buChar char=""/>
              <a:tabLst>
                <a:tab pos="890905" algn="l"/>
              </a:tabLst>
            </a:pPr>
            <a:r>
              <a:rPr sz="2400" spc="-5" dirty="0">
                <a:latin typeface="Calibri"/>
                <a:cs typeface="Calibri"/>
              </a:rPr>
              <a:t>Random-walk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kernel</a:t>
            </a:r>
            <a:endParaRPr sz="2400" dirty="0">
              <a:latin typeface="Calibri"/>
              <a:cs typeface="Calibri"/>
            </a:endParaRPr>
          </a:p>
          <a:p>
            <a:pPr marL="890905" lvl="2" indent="-229235">
              <a:spcBef>
                <a:spcPts val="530"/>
              </a:spcBef>
              <a:buClr>
                <a:srgbClr val="E66C7D"/>
              </a:buClr>
              <a:buFont typeface="Wingdings"/>
              <a:buChar char=""/>
              <a:tabLst>
                <a:tab pos="890905" algn="l"/>
              </a:tabLst>
            </a:pPr>
            <a:r>
              <a:rPr sz="2400" spc="-15" dirty="0">
                <a:latin typeface="Calibri"/>
                <a:cs typeface="Calibri"/>
              </a:rPr>
              <a:t>Shortest-path graph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kernel</a:t>
            </a:r>
            <a:endParaRPr sz="2400" dirty="0">
              <a:latin typeface="Calibri"/>
              <a:cs typeface="Calibri"/>
            </a:endParaRPr>
          </a:p>
          <a:p>
            <a:pPr marL="890905" lvl="2" indent="-229235">
              <a:spcBef>
                <a:spcPts val="625"/>
              </a:spcBef>
              <a:buClr>
                <a:srgbClr val="E66C7D"/>
              </a:buClr>
              <a:buFont typeface="Wingdings"/>
              <a:buChar char=""/>
              <a:tabLst>
                <a:tab pos="890905" algn="l"/>
              </a:tabLst>
            </a:pPr>
            <a:r>
              <a:rPr sz="2400" spc="-5" dirty="0">
                <a:latin typeface="Calibri"/>
                <a:cs typeface="Calibri"/>
              </a:rPr>
              <a:t>And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many </a:t>
            </a:r>
            <a:r>
              <a:rPr sz="2400" spc="-10" dirty="0">
                <a:latin typeface="Calibri"/>
                <a:cs typeface="Calibri"/>
              </a:rPr>
              <a:t>more…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691124" y="6723724"/>
            <a:ext cx="193675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950"/>
              </a:lnSpc>
            </a:pPr>
            <a:fld id="{81D60167-4931-47E6-BA6A-407CBD079E47}" type="slidenum">
              <a:rPr sz="900" dirty="0">
                <a:solidFill>
                  <a:srgbClr val="3F3F3F"/>
                </a:solidFill>
                <a:latin typeface="Corbel"/>
                <a:cs typeface="Corbel"/>
              </a:rPr>
              <a:pPr marL="38100">
                <a:lnSpc>
                  <a:spcPts val="950"/>
                </a:lnSpc>
              </a:pPr>
              <a:t>5</a:t>
            </a:fld>
            <a:endParaRPr sz="900">
              <a:latin typeface="Corbel"/>
              <a:cs typeface="Corbe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16868" y="6099047"/>
            <a:ext cx="7785734" cy="358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4470" indent="-192405">
              <a:lnSpc>
                <a:spcPts val="1310"/>
              </a:lnSpc>
              <a:spcBef>
                <a:spcPts val="100"/>
              </a:spcBef>
              <a:buAutoNum type="arabicPlain"/>
              <a:tabLst>
                <a:tab pos="205104" algn="l"/>
              </a:tabLst>
            </a:pPr>
            <a:r>
              <a:rPr sz="1100" dirty="0">
                <a:latin typeface="Arial"/>
                <a:cs typeface="Arial"/>
              </a:rPr>
              <a:t>Shervashidze,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Nino,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et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al.</a:t>
            </a:r>
            <a:r>
              <a:rPr sz="1100" spc="-5" dirty="0">
                <a:latin typeface="Arial"/>
                <a:cs typeface="Arial"/>
              </a:rPr>
              <a:t> "Efficient </a:t>
            </a:r>
            <a:r>
              <a:rPr sz="1100" dirty="0">
                <a:latin typeface="Arial"/>
                <a:cs typeface="Arial"/>
              </a:rPr>
              <a:t>graphlet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kernels </a:t>
            </a:r>
            <a:r>
              <a:rPr sz="1100" spc="-5" dirty="0">
                <a:latin typeface="Arial"/>
                <a:cs typeface="Arial"/>
              </a:rPr>
              <a:t>for </a:t>
            </a:r>
            <a:r>
              <a:rPr sz="1100" dirty="0">
                <a:latin typeface="Arial"/>
                <a:cs typeface="Arial"/>
              </a:rPr>
              <a:t>large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graph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comparison."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Artificial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Intelligence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and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Statistics. </a:t>
            </a:r>
            <a:r>
              <a:rPr sz="1100" dirty="0">
                <a:latin typeface="Arial"/>
                <a:cs typeface="Arial"/>
              </a:rPr>
              <a:t>2009.</a:t>
            </a:r>
          </a:p>
          <a:p>
            <a:pPr marL="204470" indent="-192405">
              <a:lnSpc>
                <a:spcPts val="1310"/>
              </a:lnSpc>
              <a:buAutoNum type="arabicPlain"/>
              <a:tabLst>
                <a:tab pos="205104" algn="l"/>
              </a:tabLst>
            </a:pPr>
            <a:r>
              <a:rPr sz="1100" dirty="0">
                <a:latin typeface="Arial"/>
                <a:cs typeface="Arial"/>
              </a:rPr>
              <a:t>Shervashidze,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Nino,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et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al.</a:t>
            </a:r>
            <a:r>
              <a:rPr sz="1100" spc="-5" dirty="0">
                <a:latin typeface="Arial"/>
                <a:cs typeface="Arial"/>
              </a:rPr>
              <a:t> "Weisfeiler-lehman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graph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kernels."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Journal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of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Machine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Learning Research </a:t>
            </a:r>
            <a:r>
              <a:rPr sz="1100" spc="-5" dirty="0">
                <a:latin typeface="Arial"/>
                <a:cs typeface="Arial"/>
              </a:rPr>
              <a:t>12.9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(2011).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A246D93-5C7A-078C-5CCE-7A608B6C3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  <a:endParaRPr lang="en-AU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6917720" y="1463574"/>
            <a:ext cx="539750" cy="376555"/>
          </a:xfrm>
          <a:custGeom>
            <a:avLst/>
            <a:gdLst/>
            <a:ahLst/>
            <a:cxnLst/>
            <a:rect l="l" t="t" r="r" b="b"/>
            <a:pathLst>
              <a:path w="539750" h="376555">
                <a:moveTo>
                  <a:pt x="419267" y="0"/>
                </a:moveTo>
                <a:lnTo>
                  <a:pt x="413909" y="15279"/>
                </a:lnTo>
                <a:lnTo>
                  <a:pt x="435700" y="24736"/>
                </a:lnTo>
                <a:lnTo>
                  <a:pt x="454440" y="37826"/>
                </a:lnTo>
                <a:lnTo>
                  <a:pt x="482767" y="74909"/>
                </a:lnTo>
                <a:lnTo>
                  <a:pt x="499436" y="124940"/>
                </a:lnTo>
                <a:lnTo>
                  <a:pt x="504992" y="186331"/>
                </a:lnTo>
                <a:lnTo>
                  <a:pt x="503597" y="219533"/>
                </a:lnTo>
                <a:lnTo>
                  <a:pt x="492435" y="276782"/>
                </a:lnTo>
                <a:lnTo>
                  <a:pt x="470036" y="321493"/>
                </a:lnTo>
                <a:lnTo>
                  <a:pt x="435954" y="351655"/>
                </a:lnTo>
                <a:lnTo>
                  <a:pt x="414505" y="361156"/>
                </a:lnTo>
                <a:lnTo>
                  <a:pt x="419267" y="376435"/>
                </a:lnTo>
                <a:lnTo>
                  <a:pt x="470613" y="352349"/>
                </a:lnTo>
                <a:lnTo>
                  <a:pt x="508365" y="310653"/>
                </a:lnTo>
                <a:lnTo>
                  <a:pt x="531582" y="254818"/>
                </a:lnTo>
                <a:lnTo>
                  <a:pt x="539322" y="188316"/>
                </a:lnTo>
                <a:lnTo>
                  <a:pt x="537381" y="153807"/>
                </a:lnTo>
                <a:lnTo>
                  <a:pt x="521853" y="92638"/>
                </a:lnTo>
                <a:lnTo>
                  <a:pt x="491058" y="42843"/>
                </a:lnTo>
                <a:lnTo>
                  <a:pt x="446558" y="9853"/>
                </a:lnTo>
                <a:lnTo>
                  <a:pt x="419267" y="0"/>
                </a:lnTo>
                <a:close/>
              </a:path>
              <a:path w="539750" h="376555">
                <a:moveTo>
                  <a:pt x="120055" y="0"/>
                </a:moveTo>
                <a:lnTo>
                  <a:pt x="68833" y="24134"/>
                </a:lnTo>
                <a:lnTo>
                  <a:pt x="31056" y="65980"/>
                </a:lnTo>
                <a:lnTo>
                  <a:pt x="7764" y="121914"/>
                </a:lnTo>
                <a:lnTo>
                  <a:pt x="0" y="188316"/>
                </a:lnTo>
                <a:lnTo>
                  <a:pt x="1934" y="222900"/>
                </a:lnTo>
                <a:lnTo>
                  <a:pt x="17412" y="284069"/>
                </a:lnTo>
                <a:lnTo>
                  <a:pt x="48133" y="333702"/>
                </a:lnTo>
                <a:lnTo>
                  <a:pt x="92683" y="366594"/>
                </a:lnTo>
                <a:lnTo>
                  <a:pt x="120055" y="376435"/>
                </a:lnTo>
                <a:lnTo>
                  <a:pt x="124818" y="361156"/>
                </a:lnTo>
                <a:lnTo>
                  <a:pt x="103368" y="351655"/>
                </a:lnTo>
                <a:lnTo>
                  <a:pt x="84857" y="338435"/>
                </a:lnTo>
                <a:lnTo>
                  <a:pt x="56654" y="300831"/>
                </a:lnTo>
                <a:lnTo>
                  <a:pt x="39911" y="249683"/>
                </a:lnTo>
                <a:lnTo>
                  <a:pt x="34330" y="186331"/>
                </a:lnTo>
                <a:lnTo>
                  <a:pt x="35725" y="154216"/>
                </a:lnTo>
                <a:lnTo>
                  <a:pt x="46887" y="98504"/>
                </a:lnTo>
                <a:lnTo>
                  <a:pt x="69323" y="54551"/>
                </a:lnTo>
                <a:lnTo>
                  <a:pt x="103702" y="24736"/>
                </a:lnTo>
                <a:lnTo>
                  <a:pt x="125413" y="15279"/>
                </a:lnTo>
                <a:lnTo>
                  <a:pt x="120055" y="0"/>
                </a:lnTo>
                <a:close/>
              </a:path>
            </a:pathLst>
          </a:custGeom>
          <a:solidFill>
            <a:srgbClr val="60B5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18108" y="1348740"/>
            <a:ext cx="8058150" cy="4455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2740" indent="-320040">
              <a:lnSpc>
                <a:spcPts val="3815"/>
              </a:lnSpc>
              <a:spcBef>
                <a:spcPts val="100"/>
              </a:spcBef>
              <a:buClr>
                <a:srgbClr val="F0AD00"/>
              </a:buClr>
              <a:buSzPct val="81250"/>
              <a:buFont typeface="Wingdings 2"/>
              <a:buChar char=""/>
              <a:tabLst>
                <a:tab pos="332105" algn="l"/>
                <a:tab pos="332740" algn="l"/>
                <a:tab pos="6431915" algn="l"/>
              </a:tabLst>
            </a:pPr>
            <a:r>
              <a:rPr sz="3200" b="1" spc="-5" dirty="0">
                <a:solidFill>
                  <a:srgbClr val="60B5CC"/>
                </a:solidFill>
                <a:latin typeface="Calibri"/>
                <a:cs typeface="Calibri"/>
              </a:rPr>
              <a:t>Goal</a:t>
            </a:r>
            <a:r>
              <a:rPr sz="3200" spc="-5" dirty="0">
                <a:solidFill>
                  <a:srgbClr val="60B5CC"/>
                </a:solidFill>
                <a:latin typeface="Calibri"/>
                <a:cs typeface="Calibri"/>
              </a:rPr>
              <a:t>:</a:t>
            </a:r>
            <a:r>
              <a:rPr sz="3200" spc="15" dirty="0">
                <a:solidFill>
                  <a:srgbClr val="60B5CC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60B5CC"/>
                </a:solidFill>
                <a:latin typeface="Calibri"/>
                <a:cs typeface="Calibri"/>
              </a:rPr>
              <a:t>Design</a:t>
            </a:r>
            <a:r>
              <a:rPr sz="3200" spc="20" dirty="0">
                <a:solidFill>
                  <a:srgbClr val="60B5CC"/>
                </a:solidFill>
                <a:latin typeface="Calibri"/>
                <a:cs typeface="Calibri"/>
              </a:rPr>
              <a:t> </a:t>
            </a:r>
            <a:r>
              <a:rPr sz="3200" spc="-15" dirty="0">
                <a:solidFill>
                  <a:srgbClr val="60B5CC"/>
                </a:solidFill>
                <a:latin typeface="Calibri"/>
                <a:cs typeface="Calibri"/>
              </a:rPr>
              <a:t>graph</a:t>
            </a:r>
            <a:r>
              <a:rPr sz="3200" spc="15" dirty="0">
                <a:solidFill>
                  <a:srgbClr val="60B5CC"/>
                </a:solidFill>
                <a:latin typeface="Calibri"/>
                <a:cs typeface="Calibri"/>
              </a:rPr>
              <a:t> </a:t>
            </a:r>
            <a:r>
              <a:rPr sz="3200" spc="-25" dirty="0">
                <a:solidFill>
                  <a:srgbClr val="60B5CC"/>
                </a:solidFill>
                <a:latin typeface="Calibri"/>
                <a:cs typeface="Calibri"/>
              </a:rPr>
              <a:t>feature</a:t>
            </a:r>
            <a:r>
              <a:rPr sz="3200" spc="10" dirty="0">
                <a:solidFill>
                  <a:srgbClr val="60B5CC"/>
                </a:solidFill>
                <a:latin typeface="Calibri"/>
                <a:cs typeface="Calibri"/>
              </a:rPr>
              <a:t> </a:t>
            </a:r>
            <a:r>
              <a:rPr sz="3200" spc="-15" dirty="0">
                <a:solidFill>
                  <a:srgbClr val="60B5CC"/>
                </a:solidFill>
                <a:latin typeface="Calibri"/>
                <a:cs typeface="Calibri"/>
              </a:rPr>
              <a:t>vector</a:t>
            </a:r>
            <a:r>
              <a:rPr sz="3200" dirty="0">
                <a:solidFill>
                  <a:srgbClr val="60B5CC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60B5CC"/>
                </a:solidFill>
                <a:latin typeface="Cambria Math"/>
                <a:cs typeface="Cambria Math"/>
              </a:rPr>
              <a:t>𝜙	𝐺</a:t>
            </a:r>
            <a:endParaRPr sz="3200">
              <a:latin typeface="Cambria Math"/>
              <a:cs typeface="Cambria Math"/>
            </a:endParaRPr>
          </a:p>
          <a:p>
            <a:pPr marL="332740" indent="-320040">
              <a:lnSpc>
                <a:spcPts val="3815"/>
              </a:lnSpc>
              <a:buClr>
                <a:srgbClr val="F0AD00"/>
              </a:buClr>
              <a:buSzPct val="81250"/>
              <a:buFont typeface="Wingdings 2"/>
              <a:buChar char=""/>
              <a:tabLst>
                <a:tab pos="332105" algn="l"/>
                <a:tab pos="332740" algn="l"/>
              </a:tabLst>
            </a:pPr>
            <a:r>
              <a:rPr sz="3200" b="1" spc="-30" dirty="0">
                <a:latin typeface="Calibri"/>
                <a:cs typeface="Calibri"/>
              </a:rPr>
              <a:t>Key</a:t>
            </a:r>
            <a:r>
              <a:rPr sz="3200" b="1" spc="-10" dirty="0">
                <a:latin typeface="Calibri"/>
                <a:cs typeface="Calibri"/>
              </a:rPr>
              <a:t> </a:t>
            </a:r>
            <a:r>
              <a:rPr sz="3200" b="1" spc="-5" dirty="0">
                <a:latin typeface="Calibri"/>
                <a:cs typeface="Calibri"/>
              </a:rPr>
              <a:t>idea</a:t>
            </a:r>
            <a:r>
              <a:rPr sz="3200" spc="-5" dirty="0">
                <a:latin typeface="Calibri"/>
                <a:cs typeface="Calibri"/>
              </a:rPr>
              <a:t>: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25" dirty="0">
                <a:solidFill>
                  <a:srgbClr val="008000"/>
                </a:solidFill>
                <a:latin typeface="Calibri"/>
                <a:cs typeface="Calibri"/>
              </a:rPr>
              <a:t>Bag-of-Words</a:t>
            </a:r>
            <a:r>
              <a:rPr sz="3200" spc="-5" dirty="0">
                <a:solidFill>
                  <a:srgbClr val="008000"/>
                </a:solidFill>
                <a:latin typeface="Calibri"/>
                <a:cs typeface="Calibri"/>
              </a:rPr>
              <a:t> (BoW)</a:t>
            </a:r>
            <a:r>
              <a:rPr sz="3200" spc="5" dirty="0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for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 </a:t>
            </a:r>
            <a:r>
              <a:rPr sz="3200" spc="-15" dirty="0">
                <a:latin typeface="Calibri"/>
                <a:cs typeface="Calibri"/>
              </a:rPr>
              <a:t>graph</a:t>
            </a:r>
            <a:endParaRPr sz="3200">
              <a:latin typeface="Calibri"/>
              <a:cs typeface="Calibri"/>
            </a:endParaRPr>
          </a:p>
          <a:p>
            <a:pPr marL="625475" marR="310515" lvl="1" indent="-274320">
              <a:lnSpc>
                <a:spcPts val="3310"/>
              </a:lnSpc>
              <a:spcBef>
                <a:spcPts val="910"/>
              </a:spcBef>
              <a:buClr>
                <a:srgbClr val="60B5CC"/>
              </a:buClr>
              <a:buFont typeface="Wingdings"/>
              <a:buChar char=""/>
              <a:tabLst>
                <a:tab pos="625475" algn="l"/>
              </a:tabLst>
            </a:pPr>
            <a:r>
              <a:rPr sz="2800" b="1" spc="-10" dirty="0">
                <a:latin typeface="Calibri"/>
                <a:cs typeface="Calibri"/>
              </a:rPr>
              <a:t>Recall:</a:t>
            </a:r>
            <a:r>
              <a:rPr sz="2800" b="1" spc="-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BoW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simply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uses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20" dirty="0">
                <a:latin typeface="Calibri"/>
                <a:cs typeface="Calibri"/>
              </a:rPr>
              <a:t>word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counts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as 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features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for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documents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(no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ordering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considered).</a:t>
            </a:r>
            <a:endParaRPr sz="2800">
              <a:latin typeface="Calibri"/>
              <a:cs typeface="Calibri"/>
            </a:endParaRPr>
          </a:p>
          <a:p>
            <a:pPr marL="625475" lvl="1" indent="-274955">
              <a:spcBef>
                <a:spcPts val="645"/>
              </a:spcBef>
              <a:buClr>
                <a:srgbClr val="60B5CC"/>
              </a:buClr>
              <a:buFont typeface="Wingdings"/>
              <a:buChar char=""/>
              <a:tabLst>
                <a:tab pos="625475" algn="l"/>
              </a:tabLst>
            </a:pPr>
            <a:r>
              <a:rPr sz="2800" spc="-10" dirty="0">
                <a:latin typeface="Calibri"/>
                <a:cs typeface="Calibri"/>
              </a:rPr>
              <a:t>Naïve extension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to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graph: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30" dirty="0">
                <a:solidFill>
                  <a:srgbClr val="C00000"/>
                </a:solidFill>
                <a:latin typeface="Calibri"/>
                <a:cs typeface="Calibri"/>
              </a:rPr>
              <a:t>Regard</a:t>
            </a:r>
            <a:r>
              <a:rPr sz="2800" spc="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C00000"/>
                </a:solidFill>
                <a:latin typeface="Calibri"/>
                <a:cs typeface="Calibri"/>
              </a:rPr>
              <a:t>nodes</a:t>
            </a:r>
            <a:r>
              <a:rPr sz="2800" spc="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C00000"/>
                </a:solidFill>
                <a:latin typeface="Calibri"/>
                <a:cs typeface="Calibri"/>
              </a:rPr>
              <a:t>as</a:t>
            </a:r>
            <a:r>
              <a:rPr sz="2800" spc="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C00000"/>
                </a:solidFill>
                <a:latin typeface="Calibri"/>
                <a:cs typeface="Calibri"/>
              </a:rPr>
              <a:t>words.</a:t>
            </a:r>
            <a:endParaRPr sz="2800">
              <a:latin typeface="Calibri"/>
              <a:cs typeface="Calibri"/>
            </a:endParaRPr>
          </a:p>
          <a:p>
            <a:pPr marL="625475" marR="605790" lvl="1" indent="-274320">
              <a:lnSpc>
                <a:spcPct val="101400"/>
              </a:lnSpc>
              <a:spcBef>
                <a:spcPts val="575"/>
              </a:spcBef>
              <a:buClr>
                <a:srgbClr val="60B5CC"/>
              </a:buClr>
              <a:buFont typeface="Wingdings"/>
              <a:buChar char=""/>
              <a:tabLst>
                <a:tab pos="625475" algn="l"/>
              </a:tabLst>
            </a:pPr>
            <a:r>
              <a:rPr sz="2800" spc="-5" dirty="0">
                <a:latin typeface="Calibri"/>
                <a:cs typeface="Calibri"/>
              </a:rPr>
              <a:t>Since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both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graphs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have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0000"/>
                </a:solidFill>
                <a:latin typeface="Calibri"/>
                <a:cs typeface="Calibri"/>
              </a:rPr>
              <a:t>4</a:t>
            </a:r>
            <a:r>
              <a:rPr sz="2800" spc="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red</a:t>
            </a:r>
            <a:r>
              <a:rPr sz="28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nodes</a:t>
            </a:r>
            <a:r>
              <a:rPr sz="2800" spc="-5" dirty="0">
                <a:latin typeface="Calibri"/>
                <a:cs typeface="Calibri"/>
              </a:rPr>
              <a:t>,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we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get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same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feature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vector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for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two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different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graphs…</a:t>
            </a:r>
            <a:endParaRPr sz="2800">
              <a:latin typeface="Calibri"/>
              <a:cs typeface="Calibri"/>
            </a:endParaRPr>
          </a:p>
          <a:p>
            <a:pPr>
              <a:spcBef>
                <a:spcPts val="35"/>
              </a:spcBef>
            </a:pPr>
            <a:endParaRPr sz="3250">
              <a:latin typeface="Calibri"/>
              <a:cs typeface="Calibri"/>
            </a:endParaRPr>
          </a:p>
          <a:p>
            <a:pPr marL="2286635">
              <a:tabLst>
                <a:tab pos="3499485" algn="l"/>
              </a:tabLst>
            </a:pPr>
            <a:r>
              <a:rPr sz="3600" spc="40" dirty="0">
                <a:latin typeface="Cambria Math"/>
                <a:cs typeface="Cambria Math"/>
              </a:rPr>
              <a:t>𝜙(	</a:t>
            </a:r>
            <a:r>
              <a:rPr sz="3600" dirty="0">
                <a:latin typeface="Cambria Math"/>
                <a:cs typeface="Cambria Math"/>
              </a:rPr>
              <a:t>)</a:t>
            </a:r>
            <a:r>
              <a:rPr sz="3600" spc="190" dirty="0">
                <a:latin typeface="Cambria Math"/>
                <a:cs typeface="Cambria Math"/>
              </a:rPr>
              <a:t> </a:t>
            </a:r>
            <a:r>
              <a:rPr sz="3600" dirty="0">
                <a:latin typeface="Arial"/>
                <a:cs typeface="Arial"/>
              </a:rPr>
              <a:t>=</a:t>
            </a:r>
            <a:r>
              <a:rPr sz="3600" spc="-25" dirty="0">
                <a:latin typeface="Arial"/>
                <a:cs typeface="Arial"/>
              </a:rPr>
              <a:t> </a:t>
            </a:r>
            <a:r>
              <a:rPr sz="3600" dirty="0">
                <a:latin typeface="Cambria Math"/>
                <a:cs typeface="Cambria Math"/>
              </a:rPr>
              <a:t>𝜙</a:t>
            </a:r>
            <a:endParaRPr sz="3600">
              <a:latin typeface="Cambria Math"/>
              <a:cs typeface="Cambria Math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445541" y="5306251"/>
            <a:ext cx="619125" cy="615950"/>
            <a:chOff x="3445539" y="5306251"/>
            <a:chExt cx="619125" cy="615950"/>
          </a:xfrm>
        </p:grpSpPr>
        <p:sp>
          <p:nvSpPr>
            <p:cNvPr id="6" name="object 6"/>
            <p:cNvSpPr/>
            <p:nvPr/>
          </p:nvSpPr>
          <p:spPr>
            <a:xfrm>
              <a:off x="3517527" y="5457591"/>
              <a:ext cx="5080" cy="318770"/>
            </a:xfrm>
            <a:custGeom>
              <a:avLst/>
              <a:gdLst/>
              <a:ahLst/>
              <a:cxnLst/>
              <a:rect l="l" t="t" r="r" b="b"/>
              <a:pathLst>
                <a:path w="5079" h="318770">
                  <a:moveTo>
                    <a:pt x="4881" y="0"/>
                  </a:moveTo>
                  <a:lnTo>
                    <a:pt x="0" y="318375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582178" y="5844619"/>
              <a:ext cx="339725" cy="0"/>
            </a:xfrm>
            <a:custGeom>
              <a:avLst/>
              <a:gdLst/>
              <a:ahLst/>
              <a:cxnLst/>
              <a:rect l="l" t="t" r="r" b="b"/>
              <a:pathLst>
                <a:path w="339725">
                  <a:moveTo>
                    <a:pt x="0" y="1"/>
                  </a:moveTo>
                  <a:lnTo>
                    <a:pt x="339554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566112" y="5403126"/>
              <a:ext cx="379095" cy="391795"/>
            </a:xfrm>
            <a:custGeom>
              <a:avLst/>
              <a:gdLst/>
              <a:ahLst/>
              <a:cxnLst/>
              <a:rect l="l" t="t" r="r" b="b"/>
              <a:pathLst>
                <a:path w="379095" h="391795">
                  <a:moveTo>
                    <a:pt x="379027" y="391576"/>
                  </a:moveTo>
                  <a:lnTo>
                    <a:pt x="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992674" y="5452202"/>
              <a:ext cx="0" cy="321945"/>
            </a:xfrm>
            <a:custGeom>
              <a:avLst/>
              <a:gdLst/>
              <a:ahLst/>
              <a:cxnLst/>
              <a:rect l="l" t="t" r="r" b="b"/>
              <a:pathLst>
                <a:path h="321945">
                  <a:moveTo>
                    <a:pt x="1" y="321823"/>
                  </a:moveTo>
                  <a:lnTo>
                    <a:pt x="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445539" y="5771203"/>
              <a:ext cx="143977" cy="15071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50419" y="5311639"/>
              <a:ext cx="143977" cy="15071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920686" y="5306251"/>
              <a:ext cx="143977" cy="150714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920686" y="5769263"/>
              <a:ext cx="143977" cy="150714"/>
            </a:xfrm>
            <a:prstGeom prst="rect">
              <a:avLst/>
            </a:prstGeom>
          </p:spPr>
        </p:pic>
      </p:grpSp>
      <p:grpSp>
        <p:nvGrpSpPr>
          <p:cNvPr id="14" name="object 14"/>
          <p:cNvGrpSpPr/>
          <p:nvPr/>
        </p:nvGrpSpPr>
        <p:grpSpPr>
          <a:xfrm>
            <a:off x="5192162" y="5225683"/>
            <a:ext cx="999490" cy="657225"/>
            <a:chOff x="5192162" y="5225681"/>
            <a:chExt cx="999490" cy="657225"/>
          </a:xfrm>
        </p:grpSpPr>
        <p:sp>
          <p:nvSpPr>
            <p:cNvPr id="15" name="object 15"/>
            <p:cNvSpPr/>
            <p:nvPr/>
          </p:nvSpPr>
          <p:spPr>
            <a:xfrm>
              <a:off x="5192162" y="5355931"/>
              <a:ext cx="999490" cy="423545"/>
            </a:xfrm>
            <a:custGeom>
              <a:avLst/>
              <a:gdLst/>
              <a:ahLst/>
              <a:cxnLst/>
              <a:rect l="l" t="t" r="r" b="b"/>
              <a:pathLst>
                <a:path w="999489" h="423545">
                  <a:moveTo>
                    <a:pt x="864151" y="0"/>
                  </a:moveTo>
                  <a:lnTo>
                    <a:pt x="858123" y="17189"/>
                  </a:lnTo>
                  <a:lnTo>
                    <a:pt x="882638" y="27828"/>
                  </a:lnTo>
                  <a:lnTo>
                    <a:pt x="903720" y="42555"/>
                  </a:lnTo>
                  <a:lnTo>
                    <a:pt x="935588" y="84273"/>
                  </a:lnTo>
                  <a:lnTo>
                    <a:pt x="954341" y="140558"/>
                  </a:lnTo>
                  <a:lnTo>
                    <a:pt x="960592" y="209623"/>
                  </a:lnTo>
                  <a:lnTo>
                    <a:pt x="959022" y="246975"/>
                  </a:lnTo>
                  <a:lnTo>
                    <a:pt x="946465" y="311380"/>
                  </a:lnTo>
                  <a:lnTo>
                    <a:pt x="921267" y="361679"/>
                  </a:lnTo>
                  <a:lnTo>
                    <a:pt x="882925" y="395612"/>
                  </a:lnTo>
                  <a:lnTo>
                    <a:pt x="858794" y="406300"/>
                  </a:lnTo>
                  <a:lnTo>
                    <a:pt x="864151" y="423490"/>
                  </a:lnTo>
                  <a:lnTo>
                    <a:pt x="921915" y="396394"/>
                  </a:lnTo>
                  <a:lnTo>
                    <a:pt x="964387" y="349485"/>
                  </a:lnTo>
                  <a:lnTo>
                    <a:pt x="990506" y="286670"/>
                  </a:lnTo>
                  <a:lnTo>
                    <a:pt x="999213" y="211856"/>
                  </a:lnTo>
                  <a:lnTo>
                    <a:pt x="997029" y="173032"/>
                  </a:lnTo>
                  <a:lnTo>
                    <a:pt x="979560" y="104218"/>
                  </a:lnTo>
                  <a:lnTo>
                    <a:pt x="944916" y="48199"/>
                  </a:lnTo>
                  <a:lnTo>
                    <a:pt x="894854" y="11085"/>
                  </a:lnTo>
                  <a:lnTo>
                    <a:pt x="864151" y="0"/>
                  </a:lnTo>
                  <a:close/>
                </a:path>
                <a:path w="999489" h="423545">
                  <a:moveTo>
                    <a:pt x="135060" y="0"/>
                  </a:moveTo>
                  <a:lnTo>
                    <a:pt x="77436" y="27151"/>
                  </a:lnTo>
                  <a:lnTo>
                    <a:pt x="34936" y="74227"/>
                  </a:lnTo>
                  <a:lnTo>
                    <a:pt x="8733" y="137153"/>
                  </a:lnTo>
                  <a:lnTo>
                    <a:pt x="0" y="211856"/>
                  </a:lnTo>
                  <a:lnTo>
                    <a:pt x="2176" y="250763"/>
                  </a:lnTo>
                  <a:lnTo>
                    <a:pt x="19588" y="319577"/>
                  </a:lnTo>
                  <a:lnTo>
                    <a:pt x="54148" y="375416"/>
                  </a:lnTo>
                  <a:lnTo>
                    <a:pt x="104267" y="412418"/>
                  </a:lnTo>
                  <a:lnTo>
                    <a:pt x="135060" y="423490"/>
                  </a:lnTo>
                  <a:lnTo>
                    <a:pt x="140418" y="406300"/>
                  </a:lnTo>
                  <a:lnTo>
                    <a:pt x="116287" y="395612"/>
                  </a:lnTo>
                  <a:lnTo>
                    <a:pt x="95462" y="380739"/>
                  </a:lnTo>
                  <a:lnTo>
                    <a:pt x="63734" y="338434"/>
                  </a:lnTo>
                  <a:lnTo>
                    <a:pt x="44898" y="280894"/>
                  </a:lnTo>
                  <a:lnTo>
                    <a:pt x="38620" y="209623"/>
                  </a:lnTo>
                  <a:lnTo>
                    <a:pt x="40190" y="173493"/>
                  </a:lnTo>
                  <a:lnTo>
                    <a:pt x="52747" y="110818"/>
                  </a:lnTo>
                  <a:lnTo>
                    <a:pt x="77987" y="61370"/>
                  </a:lnTo>
                  <a:lnTo>
                    <a:pt x="116663" y="27828"/>
                  </a:lnTo>
                  <a:lnTo>
                    <a:pt x="141088" y="17189"/>
                  </a:lnTo>
                  <a:lnTo>
                    <a:pt x="13506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451781" y="5387070"/>
              <a:ext cx="5080" cy="340360"/>
            </a:xfrm>
            <a:custGeom>
              <a:avLst/>
              <a:gdLst/>
              <a:ahLst/>
              <a:cxnLst/>
              <a:rect l="l" t="t" r="r" b="b"/>
              <a:pathLst>
                <a:path w="5079" h="340360">
                  <a:moveTo>
                    <a:pt x="4958" y="0"/>
                  </a:moveTo>
                  <a:lnTo>
                    <a:pt x="0" y="340203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517446" y="5800635"/>
              <a:ext cx="345440" cy="0"/>
            </a:xfrm>
            <a:custGeom>
              <a:avLst/>
              <a:gdLst/>
              <a:ahLst/>
              <a:cxnLst/>
              <a:rect l="l" t="t" r="r" b="b"/>
              <a:pathLst>
                <a:path w="345439">
                  <a:moveTo>
                    <a:pt x="0" y="1"/>
                  </a:moveTo>
                  <a:lnTo>
                    <a:pt x="344894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501130" y="5328872"/>
              <a:ext cx="385445" cy="418465"/>
            </a:xfrm>
            <a:custGeom>
              <a:avLst/>
              <a:gdLst/>
              <a:ahLst/>
              <a:cxnLst/>
              <a:rect l="l" t="t" r="r" b="b"/>
              <a:pathLst>
                <a:path w="385445" h="418464">
                  <a:moveTo>
                    <a:pt x="384988" y="418424"/>
                  </a:moveTo>
                  <a:lnTo>
                    <a:pt x="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934400" y="5381313"/>
              <a:ext cx="0" cy="344170"/>
            </a:xfrm>
            <a:custGeom>
              <a:avLst/>
              <a:gdLst/>
              <a:ahLst/>
              <a:cxnLst/>
              <a:rect l="l" t="t" r="r" b="b"/>
              <a:pathLst>
                <a:path h="344170">
                  <a:moveTo>
                    <a:pt x="1" y="343889"/>
                  </a:moveTo>
                  <a:lnTo>
                    <a:pt x="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378735" y="5722512"/>
              <a:ext cx="146091" cy="160394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383693" y="5231439"/>
              <a:ext cx="146091" cy="160394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861354" y="5225681"/>
              <a:ext cx="146091" cy="160394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861354" y="5720439"/>
              <a:ext cx="146091" cy="160394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5523840" y="5305878"/>
              <a:ext cx="342900" cy="0"/>
            </a:xfrm>
            <a:custGeom>
              <a:avLst/>
              <a:gdLst/>
              <a:ahLst/>
              <a:cxnLst/>
              <a:rect l="l" t="t" r="r" b="b"/>
              <a:pathLst>
                <a:path w="342900">
                  <a:moveTo>
                    <a:pt x="342277" y="0"/>
                  </a:moveTo>
                  <a:lnTo>
                    <a:pt x="0" y="1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8689537" y="6723724"/>
            <a:ext cx="194945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950"/>
              </a:lnSpc>
            </a:pPr>
            <a:fld id="{81D60167-4931-47E6-BA6A-407CBD079E47}" type="slidenum">
              <a:rPr sz="900" dirty="0">
                <a:solidFill>
                  <a:srgbClr val="3F3F3F"/>
                </a:solidFill>
                <a:latin typeface="Corbel"/>
                <a:cs typeface="Corbel"/>
              </a:rPr>
              <a:pPr marL="38100">
                <a:lnSpc>
                  <a:spcPts val="950"/>
                </a:lnSpc>
              </a:pPr>
              <a:t>6</a:t>
            </a:fld>
            <a:endParaRPr sz="900">
              <a:latin typeface="Corbel"/>
              <a:cs typeface="Corbel"/>
            </a:endParaRPr>
          </a:p>
        </p:txBody>
      </p:sp>
      <p:sp>
        <p:nvSpPr>
          <p:cNvPr id="25" name="Title 24">
            <a:extLst>
              <a:ext uri="{FF2B5EF4-FFF2-40B4-BE49-F238E27FC236}">
                <a16:creationId xmlns:a16="http://schemas.microsoft.com/office/drawing/2014/main" id="{9D1AF833-9E0B-EB89-A3BD-BDDB39949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Idea</a:t>
            </a:r>
            <a:endParaRPr lang="en-AU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618110" y="1844547"/>
            <a:ext cx="343217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1337310" algn="l"/>
                <a:tab pos="2580640" algn="l"/>
              </a:tabLst>
            </a:pPr>
            <a:r>
              <a:rPr sz="2800" dirty="0">
                <a:latin typeface="Calibri"/>
                <a:cs typeface="Calibri"/>
              </a:rPr>
              <a:t>D</a:t>
            </a:r>
            <a:r>
              <a:rPr sz="2800" spc="-10" dirty="0">
                <a:latin typeface="Calibri"/>
                <a:cs typeface="Calibri"/>
              </a:rPr>
              <a:t>e</a:t>
            </a:r>
            <a:r>
              <a:rPr sz="2800" spc="-5" dirty="0">
                <a:latin typeface="Calibri"/>
                <a:cs typeface="Calibri"/>
              </a:rPr>
              <a:t>g</a:t>
            </a:r>
            <a:r>
              <a:rPr sz="2800" spc="5" dirty="0">
                <a:latin typeface="Calibri"/>
                <a:cs typeface="Calibri"/>
              </a:rPr>
              <a:t>1</a:t>
            </a:r>
            <a:r>
              <a:rPr sz="2800" dirty="0">
                <a:latin typeface="Calibri"/>
                <a:cs typeface="Calibri"/>
              </a:rPr>
              <a:t>:	D</a:t>
            </a:r>
            <a:r>
              <a:rPr sz="2800" spc="-10" dirty="0">
                <a:latin typeface="Calibri"/>
                <a:cs typeface="Calibri"/>
              </a:rPr>
              <a:t>e</a:t>
            </a:r>
            <a:r>
              <a:rPr sz="2800" spc="-5" dirty="0">
                <a:latin typeface="Calibri"/>
                <a:cs typeface="Calibri"/>
              </a:rPr>
              <a:t>g</a:t>
            </a:r>
            <a:r>
              <a:rPr sz="2800" spc="5" dirty="0">
                <a:latin typeface="Calibri"/>
                <a:cs typeface="Calibri"/>
              </a:rPr>
              <a:t>2</a:t>
            </a:r>
            <a:r>
              <a:rPr sz="2800" dirty="0">
                <a:latin typeface="Calibri"/>
                <a:cs typeface="Calibri"/>
              </a:rPr>
              <a:t>:	D</a:t>
            </a:r>
            <a:r>
              <a:rPr sz="2800" spc="-10" dirty="0">
                <a:latin typeface="Calibri"/>
                <a:cs typeface="Calibri"/>
              </a:rPr>
              <a:t>e</a:t>
            </a:r>
            <a:r>
              <a:rPr sz="2800" spc="-5" dirty="0">
                <a:latin typeface="Calibri"/>
                <a:cs typeface="Calibri"/>
              </a:rPr>
              <a:t>g</a:t>
            </a:r>
            <a:r>
              <a:rPr sz="2800" spc="5" dirty="0">
                <a:latin typeface="Calibri"/>
                <a:cs typeface="Calibri"/>
              </a:rPr>
              <a:t>3</a:t>
            </a:r>
            <a:r>
              <a:rPr sz="2800" dirty="0">
                <a:latin typeface="Calibri"/>
                <a:cs typeface="Calibri"/>
              </a:rPr>
              <a:t>: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18110" y="4701540"/>
            <a:ext cx="7699375" cy="130612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2105" marR="5080" indent="-320040">
              <a:lnSpc>
                <a:spcPct val="99800"/>
              </a:lnSpc>
              <a:spcBef>
                <a:spcPts val="105"/>
              </a:spcBef>
              <a:buClr>
                <a:srgbClr val="F0AD00"/>
              </a:buClr>
              <a:buSzPct val="81250"/>
              <a:buFont typeface="Wingdings 2"/>
              <a:buChar char=""/>
              <a:tabLst>
                <a:tab pos="332105" algn="l"/>
                <a:tab pos="332740" algn="l"/>
              </a:tabLst>
            </a:pPr>
            <a:r>
              <a:rPr sz="2800" spc="-5" dirty="0">
                <a:latin typeface="Calibri"/>
                <a:cs typeface="Calibri"/>
              </a:rPr>
              <a:t>Both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Graphlet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Kernel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Weisfeiler-Lehman </a:t>
            </a:r>
            <a:r>
              <a:rPr sz="2800" spc="-70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(WL)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Kernel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use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C00000"/>
                </a:solidFill>
                <a:latin typeface="Calibri"/>
                <a:cs typeface="Calibri"/>
              </a:rPr>
              <a:t>Bag-of-*</a:t>
            </a:r>
            <a:r>
              <a:rPr sz="2800" b="1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representation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 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graph,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where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C00000"/>
                </a:solidFill>
                <a:latin typeface="Calibri"/>
                <a:cs typeface="Calibri"/>
              </a:rPr>
              <a:t>*</a:t>
            </a:r>
            <a:r>
              <a:rPr sz="2800" b="1" spc="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more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sophisticated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than 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node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degrees!</a:t>
            </a:r>
            <a:endParaRPr sz="2800" dirty="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330105" y="2504083"/>
            <a:ext cx="619125" cy="615950"/>
            <a:chOff x="1330103" y="2504083"/>
            <a:chExt cx="619125" cy="615950"/>
          </a:xfrm>
        </p:grpSpPr>
        <p:sp>
          <p:nvSpPr>
            <p:cNvPr id="7" name="object 7"/>
            <p:cNvSpPr/>
            <p:nvPr/>
          </p:nvSpPr>
          <p:spPr>
            <a:xfrm>
              <a:off x="1402092" y="2655422"/>
              <a:ext cx="5080" cy="318770"/>
            </a:xfrm>
            <a:custGeom>
              <a:avLst/>
              <a:gdLst/>
              <a:ahLst/>
              <a:cxnLst/>
              <a:rect l="l" t="t" r="r" b="b"/>
              <a:pathLst>
                <a:path w="5080" h="318769">
                  <a:moveTo>
                    <a:pt x="4881" y="0"/>
                  </a:moveTo>
                  <a:lnTo>
                    <a:pt x="0" y="318375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466742" y="3042451"/>
              <a:ext cx="339725" cy="0"/>
            </a:xfrm>
            <a:custGeom>
              <a:avLst/>
              <a:gdLst/>
              <a:ahLst/>
              <a:cxnLst/>
              <a:rect l="l" t="t" r="r" b="b"/>
              <a:pathLst>
                <a:path w="339725">
                  <a:moveTo>
                    <a:pt x="0" y="1"/>
                  </a:moveTo>
                  <a:lnTo>
                    <a:pt x="339554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450677" y="2600959"/>
              <a:ext cx="379095" cy="391795"/>
            </a:xfrm>
            <a:custGeom>
              <a:avLst/>
              <a:gdLst/>
              <a:ahLst/>
              <a:cxnLst/>
              <a:rect l="l" t="t" r="r" b="b"/>
              <a:pathLst>
                <a:path w="379094" h="391794">
                  <a:moveTo>
                    <a:pt x="379027" y="391576"/>
                  </a:moveTo>
                  <a:lnTo>
                    <a:pt x="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877239" y="2650035"/>
              <a:ext cx="0" cy="321945"/>
            </a:xfrm>
            <a:custGeom>
              <a:avLst/>
              <a:gdLst/>
              <a:ahLst/>
              <a:cxnLst/>
              <a:rect l="l" t="t" r="r" b="b"/>
              <a:pathLst>
                <a:path h="321944">
                  <a:moveTo>
                    <a:pt x="1" y="321823"/>
                  </a:moveTo>
                  <a:lnTo>
                    <a:pt x="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30103" y="2969035"/>
              <a:ext cx="143977" cy="15071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34984" y="2509471"/>
              <a:ext cx="143977" cy="150714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05251" y="2504083"/>
              <a:ext cx="143977" cy="150714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805251" y="2967095"/>
              <a:ext cx="143977" cy="150714"/>
            </a:xfrm>
            <a:prstGeom prst="rect">
              <a:avLst/>
            </a:prstGeom>
          </p:spPr>
        </p:pic>
      </p:grpSp>
      <p:grpSp>
        <p:nvGrpSpPr>
          <p:cNvPr id="15" name="object 15"/>
          <p:cNvGrpSpPr/>
          <p:nvPr/>
        </p:nvGrpSpPr>
        <p:grpSpPr>
          <a:xfrm>
            <a:off x="3924001" y="2528338"/>
            <a:ext cx="619760" cy="615950"/>
            <a:chOff x="3924001" y="2528338"/>
            <a:chExt cx="619760" cy="615950"/>
          </a:xfrm>
        </p:grpSpPr>
        <p:sp>
          <p:nvSpPr>
            <p:cNvPr id="16" name="object 16"/>
            <p:cNvSpPr/>
            <p:nvPr/>
          </p:nvSpPr>
          <p:spPr>
            <a:xfrm>
              <a:off x="3995987" y="2679678"/>
              <a:ext cx="5080" cy="318770"/>
            </a:xfrm>
            <a:custGeom>
              <a:avLst/>
              <a:gdLst/>
              <a:ahLst/>
              <a:cxnLst/>
              <a:rect l="l" t="t" r="r" b="b"/>
              <a:pathLst>
                <a:path w="5079" h="318769">
                  <a:moveTo>
                    <a:pt x="4881" y="0"/>
                  </a:moveTo>
                  <a:lnTo>
                    <a:pt x="0" y="318375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060634" y="3066707"/>
              <a:ext cx="339725" cy="0"/>
            </a:xfrm>
            <a:custGeom>
              <a:avLst/>
              <a:gdLst/>
              <a:ahLst/>
              <a:cxnLst/>
              <a:rect l="l" t="t" r="r" b="b"/>
              <a:pathLst>
                <a:path w="339725">
                  <a:moveTo>
                    <a:pt x="0" y="1"/>
                  </a:moveTo>
                  <a:lnTo>
                    <a:pt x="339539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044568" y="2625215"/>
              <a:ext cx="379095" cy="391795"/>
            </a:xfrm>
            <a:custGeom>
              <a:avLst/>
              <a:gdLst/>
              <a:ahLst/>
              <a:cxnLst/>
              <a:rect l="l" t="t" r="r" b="b"/>
              <a:pathLst>
                <a:path w="379095" h="391794">
                  <a:moveTo>
                    <a:pt x="379010" y="391576"/>
                  </a:moveTo>
                  <a:lnTo>
                    <a:pt x="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471111" y="2674291"/>
              <a:ext cx="0" cy="321945"/>
            </a:xfrm>
            <a:custGeom>
              <a:avLst/>
              <a:gdLst/>
              <a:ahLst/>
              <a:cxnLst/>
              <a:rect l="l" t="t" r="r" b="b"/>
              <a:pathLst>
                <a:path h="321944">
                  <a:moveTo>
                    <a:pt x="1" y="321823"/>
                  </a:moveTo>
                  <a:lnTo>
                    <a:pt x="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924001" y="2993290"/>
              <a:ext cx="143971" cy="150714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928882" y="2533727"/>
              <a:ext cx="143971" cy="150714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399127" y="2528338"/>
              <a:ext cx="143971" cy="150714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399172" y="2993290"/>
              <a:ext cx="143977" cy="150714"/>
            </a:xfrm>
            <a:prstGeom prst="rect">
              <a:avLst/>
            </a:prstGeom>
          </p:spPr>
        </p:pic>
      </p:grpSp>
      <p:pic>
        <p:nvPicPr>
          <p:cNvPr id="24" name="object 24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564532" y="2031842"/>
            <a:ext cx="143977" cy="150714"/>
          </a:xfrm>
          <a:prstGeom prst="rect">
            <a:avLst/>
          </a:prstGeom>
        </p:spPr>
      </p:pic>
      <p:pic>
        <p:nvPicPr>
          <p:cNvPr id="25" name="object 25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858521" y="2036865"/>
            <a:ext cx="143977" cy="150714"/>
          </a:xfrm>
          <a:prstGeom prst="rect">
            <a:avLst/>
          </a:prstGeom>
        </p:spPr>
      </p:pic>
      <p:grpSp>
        <p:nvGrpSpPr>
          <p:cNvPr id="26" name="object 26"/>
          <p:cNvGrpSpPr/>
          <p:nvPr/>
        </p:nvGrpSpPr>
        <p:grpSpPr>
          <a:xfrm>
            <a:off x="1330105" y="3647083"/>
            <a:ext cx="619125" cy="615950"/>
            <a:chOff x="1330103" y="3647083"/>
            <a:chExt cx="619125" cy="615950"/>
          </a:xfrm>
        </p:grpSpPr>
        <p:sp>
          <p:nvSpPr>
            <p:cNvPr id="27" name="object 27"/>
            <p:cNvSpPr/>
            <p:nvPr/>
          </p:nvSpPr>
          <p:spPr>
            <a:xfrm>
              <a:off x="1402092" y="3798422"/>
              <a:ext cx="5080" cy="318770"/>
            </a:xfrm>
            <a:custGeom>
              <a:avLst/>
              <a:gdLst/>
              <a:ahLst/>
              <a:cxnLst/>
              <a:rect l="l" t="t" r="r" b="b"/>
              <a:pathLst>
                <a:path w="5080" h="318770">
                  <a:moveTo>
                    <a:pt x="4881" y="0"/>
                  </a:moveTo>
                  <a:lnTo>
                    <a:pt x="0" y="318375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466742" y="4185451"/>
              <a:ext cx="339725" cy="0"/>
            </a:xfrm>
            <a:custGeom>
              <a:avLst/>
              <a:gdLst/>
              <a:ahLst/>
              <a:cxnLst/>
              <a:rect l="l" t="t" r="r" b="b"/>
              <a:pathLst>
                <a:path w="339725">
                  <a:moveTo>
                    <a:pt x="0" y="1"/>
                  </a:moveTo>
                  <a:lnTo>
                    <a:pt x="339554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450677" y="3743959"/>
              <a:ext cx="379095" cy="391795"/>
            </a:xfrm>
            <a:custGeom>
              <a:avLst/>
              <a:gdLst/>
              <a:ahLst/>
              <a:cxnLst/>
              <a:rect l="l" t="t" r="r" b="b"/>
              <a:pathLst>
                <a:path w="379094" h="391795">
                  <a:moveTo>
                    <a:pt x="379027" y="391576"/>
                  </a:moveTo>
                  <a:lnTo>
                    <a:pt x="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877239" y="3793035"/>
              <a:ext cx="0" cy="321945"/>
            </a:xfrm>
            <a:custGeom>
              <a:avLst/>
              <a:gdLst/>
              <a:ahLst/>
              <a:cxnLst/>
              <a:rect l="l" t="t" r="r" b="b"/>
              <a:pathLst>
                <a:path h="321945">
                  <a:moveTo>
                    <a:pt x="1" y="321823"/>
                  </a:moveTo>
                  <a:lnTo>
                    <a:pt x="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3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30103" y="4112035"/>
              <a:ext cx="143977" cy="150714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34984" y="3652471"/>
              <a:ext cx="143977" cy="150714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05251" y="3647083"/>
              <a:ext cx="143977" cy="150714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805251" y="4110095"/>
              <a:ext cx="143977" cy="150714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764542" y="2459228"/>
            <a:ext cx="3077845" cy="1767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1225550" algn="l"/>
              </a:tabLst>
            </a:pPr>
            <a:r>
              <a:rPr sz="3600" spc="40" dirty="0">
                <a:latin typeface="Cambria Math"/>
                <a:cs typeface="Cambria Math"/>
              </a:rPr>
              <a:t>𝜙(	</a:t>
            </a:r>
            <a:r>
              <a:rPr sz="3600" dirty="0">
                <a:latin typeface="Cambria Math"/>
                <a:cs typeface="Cambria Math"/>
              </a:rPr>
              <a:t>)</a:t>
            </a:r>
            <a:r>
              <a:rPr sz="3600" spc="160" dirty="0">
                <a:latin typeface="Cambria Math"/>
                <a:cs typeface="Cambria Math"/>
              </a:rPr>
              <a:t> </a:t>
            </a:r>
            <a:r>
              <a:rPr sz="3600" dirty="0">
                <a:latin typeface="Arial"/>
                <a:cs typeface="Arial"/>
              </a:rPr>
              <a:t>=</a:t>
            </a:r>
            <a:r>
              <a:rPr sz="3600" spc="-4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count(</a:t>
            </a:r>
            <a:endParaRPr sz="3200">
              <a:latin typeface="Arial"/>
              <a:cs typeface="Arial"/>
            </a:endParaRPr>
          </a:p>
          <a:p>
            <a:pPr>
              <a:spcBef>
                <a:spcPts val="40"/>
              </a:spcBef>
            </a:pPr>
            <a:endParaRPr sz="4200">
              <a:latin typeface="Arial"/>
              <a:cs typeface="Arial"/>
            </a:endParaRPr>
          </a:p>
          <a:p>
            <a:pPr marL="12700">
              <a:tabLst>
                <a:tab pos="1225550" algn="l"/>
              </a:tabLst>
            </a:pPr>
            <a:r>
              <a:rPr sz="3600" spc="40" dirty="0">
                <a:latin typeface="Cambria Math"/>
                <a:cs typeface="Cambria Math"/>
              </a:rPr>
              <a:t>𝜙(	</a:t>
            </a:r>
            <a:r>
              <a:rPr sz="3600" dirty="0">
                <a:latin typeface="Cambria Math"/>
                <a:cs typeface="Cambria Math"/>
              </a:rPr>
              <a:t>)</a:t>
            </a:r>
            <a:r>
              <a:rPr sz="3600" spc="160" dirty="0">
                <a:latin typeface="Cambria Math"/>
                <a:cs typeface="Cambria Math"/>
              </a:rPr>
              <a:t> </a:t>
            </a:r>
            <a:r>
              <a:rPr sz="3600" dirty="0">
                <a:latin typeface="Arial"/>
                <a:cs typeface="Arial"/>
              </a:rPr>
              <a:t>=</a:t>
            </a:r>
            <a:r>
              <a:rPr sz="3600" spc="-4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count(</a:t>
            </a:r>
            <a:endParaRPr sz="3200">
              <a:latin typeface="Arial"/>
              <a:cs typeface="Arial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3889528" y="3685160"/>
            <a:ext cx="619125" cy="615950"/>
            <a:chOff x="3889526" y="3685160"/>
            <a:chExt cx="619125" cy="615950"/>
          </a:xfrm>
        </p:grpSpPr>
        <p:sp>
          <p:nvSpPr>
            <p:cNvPr id="37" name="object 37"/>
            <p:cNvSpPr/>
            <p:nvPr/>
          </p:nvSpPr>
          <p:spPr>
            <a:xfrm>
              <a:off x="3961514" y="3836499"/>
              <a:ext cx="5080" cy="318770"/>
            </a:xfrm>
            <a:custGeom>
              <a:avLst/>
              <a:gdLst/>
              <a:ahLst/>
              <a:cxnLst/>
              <a:rect l="l" t="t" r="r" b="b"/>
              <a:pathLst>
                <a:path w="5079" h="318770">
                  <a:moveTo>
                    <a:pt x="4881" y="0"/>
                  </a:moveTo>
                  <a:lnTo>
                    <a:pt x="0" y="318375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4026165" y="4223528"/>
              <a:ext cx="339725" cy="0"/>
            </a:xfrm>
            <a:custGeom>
              <a:avLst/>
              <a:gdLst/>
              <a:ahLst/>
              <a:cxnLst/>
              <a:rect l="l" t="t" r="r" b="b"/>
              <a:pathLst>
                <a:path w="339725">
                  <a:moveTo>
                    <a:pt x="0" y="1"/>
                  </a:moveTo>
                  <a:lnTo>
                    <a:pt x="339554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4010099" y="3782036"/>
              <a:ext cx="379095" cy="391795"/>
            </a:xfrm>
            <a:custGeom>
              <a:avLst/>
              <a:gdLst/>
              <a:ahLst/>
              <a:cxnLst/>
              <a:rect l="l" t="t" r="r" b="b"/>
              <a:pathLst>
                <a:path w="379095" h="391795">
                  <a:moveTo>
                    <a:pt x="379027" y="391576"/>
                  </a:moveTo>
                  <a:lnTo>
                    <a:pt x="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4436661" y="3831111"/>
              <a:ext cx="0" cy="321945"/>
            </a:xfrm>
            <a:custGeom>
              <a:avLst/>
              <a:gdLst/>
              <a:ahLst/>
              <a:cxnLst/>
              <a:rect l="l" t="t" r="r" b="b"/>
              <a:pathLst>
                <a:path h="321945">
                  <a:moveTo>
                    <a:pt x="1" y="321823"/>
                  </a:moveTo>
                  <a:lnTo>
                    <a:pt x="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1" name="object 4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889526" y="4150112"/>
              <a:ext cx="143977" cy="150714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894408" y="3690547"/>
              <a:ext cx="143977" cy="150714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364675" y="3685160"/>
              <a:ext cx="143977" cy="150714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364675" y="4148171"/>
              <a:ext cx="143977" cy="150714"/>
            </a:xfrm>
            <a:prstGeom prst="rect">
              <a:avLst/>
            </a:prstGeom>
          </p:spPr>
        </p:pic>
        <p:sp>
          <p:nvSpPr>
            <p:cNvPr id="45" name="object 45"/>
            <p:cNvSpPr/>
            <p:nvPr/>
          </p:nvSpPr>
          <p:spPr>
            <a:xfrm>
              <a:off x="4023441" y="3760517"/>
              <a:ext cx="342900" cy="0"/>
            </a:xfrm>
            <a:custGeom>
              <a:avLst/>
              <a:gdLst/>
              <a:ahLst/>
              <a:cxnLst/>
              <a:rect l="l" t="t" r="r" b="b"/>
              <a:pathLst>
                <a:path w="342900">
                  <a:moveTo>
                    <a:pt x="342277" y="0"/>
                  </a:moveTo>
                  <a:lnTo>
                    <a:pt x="0" y="1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/>
          <p:nvPr/>
        </p:nvSpPr>
        <p:spPr>
          <a:xfrm>
            <a:off x="1466741" y="3742387"/>
            <a:ext cx="342900" cy="0"/>
          </a:xfrm>
          <a:custGeom>
            <a:avLst/>
            <a:gdLst/>
            <a:ahLst/>
            <a:cxnLst/>
            <a:rect l="l" t="t" r="r" b="b"/>
            <a:pathLst>
              <a:path w="342900">
                <a:moveTo>
                  <a:pt x="342277" y="0"/>
                </a:moveTo>
                <a:lnTo>
                  <a:pt x="0" y="1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7" name="object 47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4136705" y="2018065"/>
            <a:ext cx="143977" cy="150714"/>
          </a:xfrm>
          <a:prstGeom prst="rect">
            <a:avLst/>
          </a:prstGeom>
        </p:spPr>
      </p:pic>
      <p:grpSp>
        <p:nvGrpSpPr>
          <p:cNvPr id="48" name="object 48"/>
          <p:cNvGrpSpPr/>
          <p:nvPr/>
        </p:nvGrpSpPr>
        <p:grpSpPr>
          <a:xfrm>
            <a:off x="5774744" y="3107669"/>
            <a:ext cx="464820" cy="542290"/>
            <a:chOff x="5774744" y="3107669"/>
            <a:chExt cx="464820" cy="542290"/>
          </a:xfrm>
        </p:grpSpPr>
        <p:sp>
          <p:nvSpPr>
            <p:cNvPr id="49" name="object 49"/>
            <p:cNvSpPr/>
            <p:nvPr/>
          </p:nvSpPr>
          <p:spPr>
            <a:xfrm>
              <a:off x="5793794" y="3126719"/>
              <a:ext cx="426720" cy="504190"/>
            </a:xfrm>
            <a:custGeom>
              <a:avLst/>
              <a:gdLst/>
              <a:ahLst/>
              <a:cxnLst/>
              <a:rect l="l" t="t" r="r" b="b"/>
              <a:pathLst>
                <a:path w="426720" h="504189">
                  <a:moveTo>
                    <a:pt x="272608" y="0"/>
                  </a:moveTo>
                  <a:lnTo>
                    <a:pt x="238296" y="0"/>
                  </a:lnTo>
                  <a:lnTo>
                    <a:pt x="238296" y="242865"/>
                  </a:lnTo>
                  <a:lnTo>
                    <a:pt x="188146" y="224613"/>
                  </a:lnTo>
                  <a:lnTo>
                    <a:pt x="188146" y="0"/>
                  </a:lnTo>
                  <a:lnTo>
                    <a:pt x="153835" y="0"/>
                  </a:lnTo>
                  <a:lnTo>
                    <a:pt x="153835" y="212125"/>
                  </a:lnTo>
                  <a:lnTo>
                    <a:pt x="11734" y="160404"/>
                  </a:lnTo>
                  <a:lnTo>
                    <a:pt x="0" y="192647"/>
                  </a:lnTo>
                  <a:lnTo>
                    <a:pt x="153835" y="248639"/>
                  </a:lnTo>
                  <a:lnTo>
                    <a:pt x="153835" y="503994"/>
                  </a:lnTo>
                  <a:lnTo>
                    <a:pt x="188146" y="503994"/>
                  </a:lnTo>
                  <a:lnTo>
                    <a:pt x="188146" y="261127"/>
                  </a:lnTo>
                  <a:lnTo>
                    <a:pt x="238296" y="279379"/>
                  </a:lnTo>
                  <a:lnTo>
                    <a:pt x="238296" y="503994"/>
                  </a:lnTo>
                  <a:lnTo>
                    <a:pt x="272608" y="503994"/>
                  </a:lnTo>
                  <a:lnTo>
                    <a:pt x="272608" y="291868"/>
                  </a:lnTo>
                  <a:lnTo>
                    <a:pt x="414707" y="343588"/>
                  </a:lnTo>
                  <a:lnTo>
                    <a:pt x="426443" y="311346"/>
                  </a:lnTo>
                  <a:lnTo>
                    <a:pt x="272608" y="255355"/>
                  </a:lnTo>
                  <a:lnTo>
                    <a:pt x="272608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5793794" y="3126719"/>
              <a:ext cx="426720" cy="504190"/>
            </a:xfrm>
            <a:custGeom>
              <a:avLst/>
              <a:gdLst/>
              <a:ahLst/>
              <a:cxnLst/>
              <a:rect l="l" t="t" r="r" b="b"/>
              <a:pathLst>
                <a:path w="426720" h="504189">
                  <a:moveTo>
                    <a:pt x="272608" y="0"/>
                  </a:moveTo>
                  <a:lnTo>
                    <a:pt x="272608" y="255354"/>
                  </a:lnTo>
                  <a:lnTo>
                    <a:pt x="426443" y="311346"/>
                  </a:lnTo>
                  <a:lnTo>
                    <a:pt x="414707" y="343588"/>
                  </a:lnTo>
                  <a:lnTo>
                    <a:pt x="272608" y="291868"/>
                  </a:lnTo>
                  <a:lnTo>
                    <a:pt x="272608" y="503994"/>
                  </a:lnTo>
                  <a:lnTo>
                    <a:pt x="238296" y="503994"/>
                  </a:lnTo>
                  <a:lnTo>
                    <a:pt x="238296" y="279380"/>
                  </a:lnTo>
                  <a:lnTo>
                    <a:pt x="188146" y="261127"/>
                  </a:lnTo>
                  <a:lnTo>
                    <a:pt x="188146" y="503994"/>
                  </a:lnTo>
                  <a:lnTo>
                    <a:pt x="153834" y="503994"/>
                  </a:lnTo>
                  <a:lnTo>
                    <a:pt x="153834" y="248639"/>
                  </a:lnTo>
                  <a:lnTo>
                    <a:pt x="0" y="192647"/>
                  </a:lnTo>
                  <a:lnTo>
                    <a:pt x="11735" y="160405"/>
                  </a:lnTo>
                  <a:lnTo>
                    <a:pt x="153834" y="212125"/>
                  </a:lnTo>
                  <a:lnTo>
                    <a:pt x="153834" y="0"/>
                  </a:lnTo>
                  <a:lnTo>
                    <a:pt x="188146" y="0"/>
                  </a:lnTo>
                  <a:lnTo>
                    <a:pt x="188146" y="224613"/>
                  </a:lnTo>
                  <a:lnTo>
                    <a:pt x="238296" y="242866"/>
                  </a:lnTo>
                  <a:lnTo>
                    <a:pt x="238296" y="0"/>
                  </a:lnTo>
                  <a:lnTo>
                    <a:pt x="272608" y="0"/>
                  </a:lnTo>
                  <a:close/>
                </a:path>
              </a:pathLst>
            </a:custGeom>
            <a:ln w="3810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 txBox="1"/>
          <p:nvPr/>
        </p:nvSpPr>
        <p:spPr>
          <a:xfrm>
            <a:off x="4717638" y="2351083"/>
            <a:ext cx="4182745" cy="1839595"/>
          </a:xfrm>
          <a:prstGeom prst="rect">
            <a:avLst/>
          </a:prstGeom>
        </p:spPr>
        <p:txBody>
          <a:bodyPr vert="horz" wrap="square" lIns="0" tIns="171450" rIns="0" bIns="0" rtlCol="0">
            <a:spAutoFit/>
          </a:bodyPr>
          <a:lstStyle/>
          <a:p>
            <a:pPr marL="12700">
              <a:spcBef>
                <a:spcPts val="1350"/>
              </a:spcBef>
            </a:pPr>
            <a:r>
              <a:rPr sz="3200" dirty="0">
                <a:latin typeface="Arial"/>
                <a:cs typeface="Arial"/>
              </a:rPr>
              <a:t>)</a:t>
            </a:r>
            <a:r>
              <a:rPr sz="3200" spc="-2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=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[1,</a:t>
            </a:r>
            <a:r>
              <a:rPr sz="3200" spc="-1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2,</a:t>
            </a:r>
            <a:r>
              <a:rPr sz="3200" spc="-1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1]</a:t>
            </a:r>
            <a:endParaRPr sz="3200" dirty="0">
              <a:latin typeface="Arial"/>
              <a:cs typeface="Arial"/>
            </a:endParaRPr>
          </a:p>
          <a:p>
            <a:pPr marL="1607820" marR="5080">
              <a:lnSpc>
                <a:spcPts val="2090"/>
              </a:lnSpc>
              <a:spcBef>
                <a:spcPts val="830"/>
              </a:spcBef>
            </a:pPr>
            <a:r>
              <a:rPr spc="-5" dirty="0">
                <a:solidFill>
                  <a:srgbClr val="008000"/>
                </a:solidFill>
                <a:latin typeface="Arial"/>
                <a:cs typeface="Arial"/>
              </a:rPr>
              <a:t>Obtains </a:t>
            </a:r>
            <a:r>
              <a:rPr spc="-10" dirty="0">
                <a:solidFill>
                  <a:srgbClr val="008000"/>
                </a:solidFill>
                <a:latin typeface="Arial"/>
                <a:cs typeface="Arial"/>
              </a:rPr>
              <a:t>different </a:t>
            </a:r>
            <a:r>
              <a:rPr spc="-5" dirty="0">
                <a:solidFill>
                  <a:srgbClr val="008000"/>
                </a:solidFill>
                <a:latin typeface="Arial"/>
                <a:cs typeface="Arial"/>
              </a:rPr>
              <a:t>features </a:t>
            </a:r>
            <a:r>
              <a:rPr spc="-490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pc="-5" dirty="0">
                <a:solidFill>
                  <a:srgbClr val="008000"/>
                </a:solidFill>
                <a:latin typeface="Arial"/>
                <a:cs typeface="Arial"/>
              </a:rPr>
              <a:t>for </a:t>
            </a:r>
            <a:r>
              <a:rPr spc="-10" dirty="0">
                <a:solidFill>
                  <a:srgbClr val="008000"/>
                </a:solidFill>
                <a:latin typeface="Arial"/>
                <a:cs typeface="Arial"/>
              </a:rPr>
              <a:t>different </a:t>
            </a:r>
            <a:r>
              <a:rPr spc="-5" dirty="0">
                <a:solidFill>
                  <a:srgbClr val="008000"/>
                </a:solidFill>
                <a:latin typeface="Arial"/>
                <a:cs typeface="Arial"/>
              </a:rPr>
              <a:t>graphs!</a:t>
            </a:r>
            <a:endParaRPr dirty="0">
              <a:latin typeface="Arial"/>
              <a:cs typeface="Arial"/>
            </a:endParaRPr>
          </a:p>
          <a:p>
            <a:pPr marL="12700">
              <a:spcBef>
                <a:spcPts val="340"/>
              </a:spcBef>
            </a:pPr>
            <a:r>
              <a:rPr sz="3200" dirty="0">
                <a:latin typeface="Arial"/>
                <a:cs typeface="Arial"/>
              </a:rPr>
              <a:t>)</a:t>
            </a:r>
            <a:r>
              <a:rPr sz="3200" spc="-2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=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[0,</a:t>
            </a:r>
            <a:r>
              <a:rPr sz="3200" spc="-1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2,</a:t>
            </a:r>
            <a:r>
              <a:rPr sz="3200" spc="-1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2]</a:t>
            </a:r>
            <a:endParaRPr sz="3200" dirty="0">
              <a:latin typeface="Arial"/>
              <a:cs typeface="Arial"/>
            </a:endParaRPr>
          </a:p>
        </p:txBody>
      </p:sp>
      <p:pic>
        <p:nvPicPr>
          <p:cNvPr id="52" name="object 52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5482070" y="2322578"/>
            <a:ext cx="143977" cy="150714"/>
          </a:xfrm>
          <a:prstGeom prst="rect">
            <a:avLst/>
          </a:prstGeom>
        </p:spPr>
      </p:pic>
      <p:pic>
        <p:nvPicPr>
          <p:cNvPr id="53" name="object 53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928444" y="2321999"/>
            <a:ext cx="143977" cy="150714"/>
          </a:xfrm>
          <a:prstGeom prst="rect">
            <a:avLst/>
          </a:prstGeom>
        </p:spPr>
      </p:pic>
      <p:pic>
        <p:nvPicPr>
          <p:cNvPr id="54" name="object 54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6395704" y="2322965"/>
            <a:ext cx="143977" cy="150714"/>
          </a:xfrm>
          <a:prstGeom prst="rect">
            <a:avLst/>
          </a:prstGeom>
        </p:spPr>
      </p:pic>
      <p:sp>
        <p:nvSpPr>
          <p:cNvPr id="57" name="object 57"/>
          <p:cNvSpPr txBox="1"/>
          <p:nvPr/>
        </p:nvSpPr>
        <p:spPr>
          <a:xfrm>
            <a:off x="8689537" y="6723724"/>
            <a:ext cx="194945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950"/>
              </a:lnSpc>
            </a:pPr>
            <a:fld id="{81D60167-4931-47E6-BA6A-407CBD079E47}" type="slidenum">
              <a:rPr sz="900" dirty="0">
                <a:solidFill>
                  <a:srgbClr val="3F3F3F"/>
                </a:solidFill>
                <a:latin typeface="Corbel"/>
                <a:cs typeface="Corbel"/>
              </a:rPr>
              <a:pPr marL="38100">
                <a:lnSpc>
                  <a:spcPts val="950"/>
                </a:lnSpc>
              </a:pPr>
              <a:t>7</a:t>
            </a:fld>
            <a:endParaRPr sz="900">
              <a:latin typeface="Corbel"/>
              <a:cs typeface="Corbel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94A3B4F-E96D-958A-A1D2-511B4CC6B1D6}"/>
              </a:ext>
            </a:extLst>
          </p:cNvPr>
          <p:cNvSpPr txBox="1"/>
          <p:nvPr/>
        </p:nvSpPr>
        <p:spPr>
          <a:xfrm>
            <a:off x="618110" y="1259378"/>
            <a:ext cx="506822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spc="-5" dirty="0">
                <a:solidFill>
                  <a:srgbClr val="E66C7D"/>
                </a:solidFill>
              </a:rPr>
              <a:t>What</a:t>
            </a:r>
            <a:r>
              <a:rPr lang="en-US" sz="2400" b="1" spc="-10" dirty="0">
                <a:solidFill>
                  <a:srgbClr val="E66C7D"/>
                </a:solidFill>
              </a:rPr>
              <a:t> </a:t>
            </a:r>
            <a:r>
              <a:rPr lang="en-US" sz="2400" b="1" dirty="0">
                <a:solidFill>
                  <a:srgbClr val="E66C7D"/>
                </a:solidFill>
              </a:rPr>
              <a:t>if</a:t>
            </a:r>
            <a:r>
              <a:rPr lang="en-US" sz="2400" b="1" spc="-15" dirty="0">
                <a:solidFill>
                  <a:srgbClr val="E66C7D"/>
                </a:solidFill>
              </a:rPr>
              <a:t> we </a:t>
            </a:r>
            <a:r>
              <a:rPr lang="en-US" sz="2400" b="1" dirty="0">
                <a:solidFill>
                  <a:srgbClr val="E66C7D"/>
                </a:solidFill>
              </a:rPr>
              <a:t>use</a:t>
            </a:r>
            <a:r>
              <a:rPr lang="en-US" sz="2400" b="1" spc="-15" dirty="0">
                <a:solidFill>
                  <a:srgbClr val="E66C7D"/>
                </a:solidFill>
              </a:rPr>
              <a:t> </a:t>
            </a:r>
            <a:r>
              <a:rPr lang="en-US" sz="2400" b="1" dirty="0">
                <a:solidFill>
                  <a:srgbClr val="E66C7D"/>
                </a:solidFill>
              </a:rPr>
              <a:t>Bag of</a:t>
            </a:r>
            <a:r>
              <a:rPr lang="en-US" sz="2400" b="1" spc="-10" dirty="0">
                <a:solidFill>
                  <a:srgbClr val="E66C7D"/>
                </a:solidFill>
              </a:rPr>
              <a:t> </a:t>
            </a:r>
            <a:r>
              <a:rPr lang="en-US" sz="2400" b="1" spc="-5" dirty="0">
                <a:solidFill>
                  <a:srgbClr val="E66C7D"/>
                </a:solidFill>
              </a:rPr>
              <a:t>node </a:t>
            </a:r>
            <a:r>
              <a:rPr lang="en-US" sz="2400" b="1" spc="-10" dirty="0">
                <a:solidFill>
                  <a:srgbClr val="E66C7D"/>
                </a:solidFill>
              </a:rPr>
              <a:t>degrees?</a:t>
            </a:r>
            <a:endParaRPr lang="en-AU" sz="2400" b="1" dirty="0"/>
          </a:p>
        </p:txBody>
      </p:sp>
      <p:sp>
        <p:nvSpPr>
          <p:cNvPr id="56" name="Title 55">
            <a:extLst>
              <a:ext uri="{FF2B5EF4-FFF2-40B4-BE49-F238E27FC236}">
                <a16:creationId xmlns:a16="http://schemas.microsoft.com/office/drawing/2014/main" id="{7D34579D-89C4-0BFF-B3D8-AD4FECFFD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Idea</a:t>
            </a:r>
            <a:endParaRPr lang="en-AU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723583" y="1396037"/>
            <a:ext cx="7582534" cy="4368800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332740" marR="628015" indent="-320040">
              <a:lnSpc>
                <a:spcPts val="3790"/>
              </a:lnSpc>
              <a:spcBef>
                <a:spcPts val="265"/>
              </a:spcBef>
              <a:buClr>
                <a:srgbClr val="F0AD00"/>
              </a:buClr>
              <a:buSzPct val="81250"/>
              <a:buFont typeface="Wingdings 2"/>
              <a:buChar char=""/>
              <a:tabLst>
                <a:tab pos="332105" algn="l"/>
                <a:tab pos="332740" algn="l"/>
              </a:tabLst>
            </a:pPr>
            <a:r>
              <a:rPr sz="3200" b="1" spc="-30" dirty="0">
                <a:solidFill>
                  <a:srgbClr val="E66C7D"/>
                </a:solidFill>
                <a:latin typeface="Calibri"/>
                <a:cs typeface="Calibri"/>
              </a:rPr>
              <a:t>Key </a:t>
            </a:r>
            <a:r>
              <a:rPr sz="3200" b="1" spc="-5" dirty="0">
                <a:solidFill>
                  <a:srgbClr val="E66C7D"/>
                </a:solidFill>
                <a:latin typeface="Calibri"/>
                <a:cs typeface="Calibri"/>
              </a:rPr>
              <a:t>idea</a:t>
            </a:r>
            <a:r>
              <a:rPr sz="3200" spc="-5" dirty="0">
                <a:solidFill>
                  <a:srgbClr val="E66C7D"/>
                </a:solidFill>
                <a:latin typeface="Calibri"/>
                <a:cs typeface="Calibri"/>
              </a:rPr>
              <a:t>: </a:t>
            </a:r>
            <a:r>
              <a:rPr sz="3200" spc="-5" dirty="0">
                <a:latin typeface="Calibri"/>
                <a:cs typeface="Calibri"/>
              </a:rPr>
              <a:t>Count </a:t>
            </a:r>
            <a:r>
              <a:rPr sz="3200" dirty="0">
                <a:latin typeface="Calibri"/>
                <a:cs typeface="Calibri"/>
              </a:rPr>
              <a:t>the number </a:t>
            </a:r>
            <a:r>
              <a:rPr sz="3200" spc="-5" dirty="0">
                <a:latin typeface="Calibri"/>
                <a:cs typeface="Calibri"/>
              </a:rPr>
              <a:t>of </a:t>
            </a:r>
            <a:r>
              <a:rPr sz="3200" spc="-25" dirty="0">
                <a:latin typeface="Calibri"/>
                <a:cs typeface="Calibri"/>
              </a:rPr>
              <a:t>different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graphlets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in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 </a:t>
            </a:r>
            <a:r>
              <a:rPr sz="3200" spc="-10" dirty="0">
                <a:latin typeface="Calibri"/>
                <a:cs typeface="Calibri"/>
              </a:rPr>
              <a:t>graph.</a:t>
            </a:r>
            <a:endParaRPr sz="3200" dirty="0">
              <a:latin typeface="Calibri"/>
              <a:cs typeface="Calibri"/>
            </a:endParaRPr>
          </a:p>
          <a:p>
            <a:pPr>
              <a:spcBef>
                <a:spcPts val="30"/>
              </a:spcBef>
              <a:buClr>
                <a:srgbClr val="F0AD00"/>
              </a:buClr>
              <a:buFont typeface="Wingdings 2"/>
              <a:buChar char=""/>
            </a:pPr>
            <a:endParaRPr sz="3750" dirty="0">
              <a:latin typeface="Calibri"/>
              <a:cs typeface="Calibri"/>
            </a:endParaRPr>
          </a:p>
          <a:p>
            <a:pPr marL="625475" marR="683260" lvl="1" indent="-274320">
              <a:lnSpc>
                <a:spcPct val="101400"/>
              </a:lnSpc>
              <a:buClr>
                <a:srgbClr val="60B5CC"/>
              </a:buClr>
              <a:buFont typeface="Wingdings"/>
              <a:buChar char=""/>
              <a:tabLst>
                <a:tab pos="625475" algn="l"/>
              </a:tabLst>
            </a:pPr>
            <a:r>
              <a:rPr sz="2800" b="1" spc="-10" dirty="0">
                <a:latin typeface="Calibri"/>
                <a:cs typeface="Calibri"/>
              </a:rPr>
              <a:t>Note:</a:t>
            </a:r>
            <a:r>
              <a:rPr sz="2800" b="1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Definition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 </a:t>
            </a:r>
            <a:r>
              <a:rPr sz="2800" spc="-15" dirty="0">
                <a:latin typeface="Calibri"/>
                <a:cs typeface="Calibri"/>
              </a:rPr>
              <a:t>graphlets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here</a:t>
            </a:r>
            <a:r>
              <a:rPr sz="2800" spc="-5" dirty="0">
                <a:latin typeface="Calibri"/>
                <a:cs typeface="Calibri"/>
              </a:rPr>
              <a:t> is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slightly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different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from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node-level </a:t>
            </a:r>
            <a:r>
              <a:rPr sz="2800" spc="-20" dirty="0">
                <a:latin typeface="Calibri"/>
                <a:cs typeface="Calibri"/>
              </a:rPr>
              <a:t>features.</a:t>
            </a:r>
            <a:endParaRPr sz="2800" dirty="0">
              <a:latin typeface="Calibri"/>
              <a:cs typeface="Calibri"/>
            </a:endParaRPr>
          </a:p>
          <a:p>
            <a:pPr marL="625475" lvl="1" indent="-274955">
              <a:spcBef>
                <a:spcPts val="625"/>
              </a:spcBef>
              <a:buClr>
                <a:srgbClr val="60B5CC"/>
              </a:buClr>
              <a:buFont typeface="Wingdings"/>
              <a:buChar char=""/>
              <a:tabLst>
                <a:tab pos="625475" algn="l"/>
              </a:tabLst>
            </a:pP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-15" dirty="0">
                <a:latin typeface="Calibri"/>
                <a:cs typeface="Calibri"/>
              </a:rPr>
              <a:t> two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differences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are:</a:t>
            </a:r>
            <a:endParaRPr sz="2800" dirty="0">
              <a:latin typeface="Calibri"/>
              <a:cs typeface="Calibri"/>
            </a:endParaRPr>
          </a:p>
          <a:p>
            <a:pPr marL="890269" marR="5080" lvl="2" indent="-228600">
              <a:spcBef>
                <a:spcPts val="535"/>
              </a:spcBef>
              <a:buClr>
                <a:srgbClr val="E66C7D"/>
              </a:buClr>
              <a:buFont typeface="Wingdings"/>
              <a:buChar char=""/>
              <a:tabLst>
                <a:tab pos="890905" algn="l"/>
              </a:tabLst>
            </a:pPr>
            <a:r>
              <a:rPr sz="2000" spc="-5" dirty="0">
                <a:latin typeface="Calibri"/>
                <a:cs typeface="Calibri"/>
              </a:rPr>
              <a:t>Nodes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graphlets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here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do </a:t>
            </a:r>
            <a:r>
              <a:rPr sz="2000" b="1" spc="-5" dirty="0">
                <a:solidFill>
                  <a:srgbClr val="C00000"/>
                </a:solidFill>
                <a:latin typeface="Calibri"/>
                <a:cs typeface="Calibri"/>
              </a:rPr>
              <a:t>not</a:t>
            </a:r>
            <a:r>
              <a:rPr sz="2000" b="1" spc="-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C00000"/>
                </a:solidFill>
                <a:latin typeface="Calibri"/>
                <a:cs typeface="Calibri"/>
              </a:rPr>
              <a:t>need</a:t>
            </a:r>
            <a:r>
              <a:rPr sz="2000" b="1" spc="-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b="1" spc="-15" dirty="0">
                <a:solidFill>
                  <a:srgbClr val="C00000"/>
                </a:solidFill>
                <a:latin typeface="Calibri"/>
                <a:cs typeface="Calibri"/>
              </a:rPr>
              <a:t>to</a:t>
            </a:r>
            <a:r>
              <a:rPr sz="2000" b="1" spc="-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C00000"/>
                </a:solidFill>
                <a:latin typeface="Calibri"/>
                <a:cs typeface="Calibri"/>
              </a:rPr>
              <a:t>be</a:t>
            </a:r>
            <a:r>
              <a:rPr sz="2000" b="1" spc="-5" dirty="0">
                <a:solidFill>
                  <a:srgbClr val="C00000"/>
                </a:solidFill>
                <a:latin typeface="Calibri"/>
                <a:cs typeface="Calibri"/>
              </a:rPr>
              <a:t> connected </a:t>
            </a:r>
            <a:r>
              <a:rPr sz="2000" spc="-5" dirty="0">
                <a:latin typeface="Calibri"/>
                <a:cs typeface="Calibri"/>
              </a:rPr>
              <a:t>(allows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for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isolated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nodes)</a:t>
            </a:r>
            <a:endParaRPr sz="2000" dirty="0">
              <a:latin typeface="Calibri"/>
              <a:cs typeface="Calibri"/>
            </a:endParaRPr>
          </a:p>
          <a:p>
            <a:pPr marL="890905" lvl="2" indent="-229235">
              <a:spcBef>
                <a:spcPts val="505"/>
              </a:spcBef>
              <a:buClr>
                <a:srgbClr val="E66C7D"/>
              </a:buClr>
              <a:buFont typeface="Wingdings"/>
              <a:buChar char=""/>
              <a:tabLst>
                <a:tab pos="890905" algn="l"/>
              </a:tabLst>
            </a:pPr>
            <a:r>
              <a:rPr sz="2000" spc="-5" dirty="0">
                <a:latin typeface="Calibri"/>
                <a:cs typeface="Calibri"/>
              </a:rPr>
              <a:t>The </a:t>
            </a:r>
            <a:r>
              <a:rPr sz="2000" spc="-10" dirty="0">
                <a:latin typeface="Calibri"/>
                <a:cs typeface="Calibri"/>
              </a:rPr>
              <a:t>graphlets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here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are</a:t>
            </a:r>
            <a:r>
              <a:rPr sz="2000" spc="-5" dirty="0">
                <a:latin typeface="Calibri"/>
                <a:cs typeface="Calibri"/>
              </a:rPr>
              <a:t> not </a:t>
            </a:r>
            <a:r>
              <a:rPr sz="2000" spc="-10" dirty="0">
                <a:latin typeface="Calibri"/>
                <a:cs typeface="Calibri"/>
              </a:rPr>
              <a:t>rooted.</a:t>
            </a:r>
            <a:endParaRPr sz="2000" dirty="0">
              <a:latin typeface="Calibri"/>
              <a:cs typeface="Calibri"/>
            </a:endParaRPr>
          </a:p>
          <a:p>
            <a:pPr marL="890905" lvl="2" indent="-229235">
              <a:spcBef>
                <a:spcPts val="405"/>
              </a:spcBef>
              <a:buClr>
                <a:srgbClr val="E66C7D"/>
              </a:buClr>
              <a:buFont typeface="Wingdings"/>
              <a:buChar char=""/>
              <a:tabLst>
                <a:tab pos="890905" algn="l"/>
              </a:tabLst>
            </a:pPr>
            <a:r>
              <a:rPr sz="2000" spc="-10" dirty="0">
                <a:latin typeface="Calibri"/>
                <a:cs typeface="Calibri"/>
              </a:rPr>
              <a:t>Examples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next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slide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illustrate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this.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A614E0D-FC7E-636E-7F7A-58EC757AB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Graphlet Features</a:t>
            </a:r>
            <a:endParaRPr lang="en-AU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00885" y="1913808"/>
            <a:ext cx="50673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indent="-274320">
              <a:spcBef>
                <a:spcPts val="100"/>
              </a:spcBef>
              <a:buClr>
                <a:srgbClr val="60B5CC"/>
              </a:buClr>
              <a:buFont typeface="Wingdings"/>
              <a:buChar char=""/>
              <a:tabLst>
                <a:tab pos="287020" algn="l"/>
              </a:tabLst>
            </a:pPr>
            <a:r>
              <a:rPr sz="2800" spc="-15" dirty="0">
                <a:latin typeface="Calibri"/>
                <a:cs typeface="Calibri"/>
              </a:rPr>
              <a:t>For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mbria Math"/>
                <a:cs typeface="Cambria Math"/>
              </a:rPr>
              <a:t>𝑘</a:t>
            </a:r>
            <a:r>
              <a:rPr sz="2800" spc="240" dirty="0">
                <a:latin typeface="Cambria Math"/>
                <a:cs typeface="Cambria Math"/>
              </a:rPr>
              <a:t> </a:t>
            </a:r>
            <a:r>
              <a:rPr sz="2800" dirty="0">
                <a:latin typeface="Cambria Math"/>
                <a:cs typeface="Cambria Math"/>
              </a:rPr>
              <a:t>=</a:t>
            </a:r>
            <a:r>
              <a:rPr sz="2800" spc="150" dirty="0">
                <a:latin typeface="Cambria Math"/>
                <a:cs typeface="Cambria Math"/>
              </a:rPr>
              <a:t> </a:t>
            </a:r>
            <a:r>
              <a:rPr sz="2800" dirty="0">
                <a:latin typeface="Cambria Math"/>
                <a:cs typeface="Cambria Math"/>
              </a:rPr>
              <a:t>3</a:t>
            </a:r>
            <a:r>
              <a:rPr sz="2800" spc="15" dirty="0">
                <a:latin typeface="Cambria Math"/>
                <a:cs typeface="Cambria Math"/>
              </a:rPr>
              <a:t> </a:t>
            </a:r>
            <a:r>
              <a:rPr sz="2800" dirty="0">
                <a:latin typeface="Calibri"/>
                <a:cs typeface="Calibri"/>
              </a:rPr>
              <a:t>, </a:t>
            </a:r>
            <a:r>
              <a:rPr sz="2800" spc="-15" dirty="0">
                <a:latin typeface="Calibri"/>
                <a:cs typeface="Calibri"/>
              </a:rPr>
              <a:t>there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are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4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graphlets.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00885" y="3741461"/>
            <a:ext cx="524827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indent="-274320">
              <a:spcBef>
                <a:spcPts val="100"/>
              </a:spcBef>
              <a:buClr>
                <a:srgbClr val="60B5CC"/>
              </a:buClr>
              <a:buFont typeface="Wingdings"/>
              <a:buChar char=""/>
              <a:tabLst>
                <a:tab pos="287020" algn="l"/>
              </a:tabLst>
            </a:pPr>
            <a:r>
              <a:rPr sz="2800" spc="-15" dirty="0">
                <a:latin typeface="Calibri"/>
                <a:cs typeface="Calibri"/>
              </a:rPr>
              <a:t>For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mbria Math"/>
                <a:cs typeface="Cambria Math"/>
              </a:rPr>
              <a:t>𝑘</a:t>
            </a:r>
            <a:r>
              <a:rPr sz="2800" spc="240" dirty="0">
                <a:latin typeface="Cambria Math"/>
                <a:cs typeface="Cambria Math"/>
              </a:rPr>
              <a:t> </a:t>
            </a:r>
            <a:r>
              <a:rPr sz="2800" dirty="0">
                <a:latin typeface="Cambria Math"/>
                <a:cs typeface="Cambria Math"/>
              </a:rPr>
              <a:t>=</a:t>
            </a:r>
            <a:r>
              <a:rPr sz="2800" spc="150" dirty="0">
                <a:latin typeface="Cambria Math"/>
                <a:cs typeface="Cambria Math"/>
              </a:rPr>
              <a:t> </a:t>
            </a:r>
            <a:r>
              <a:rPr sz="2800" dirty="0">
                <a:latin typeface="Cambria Math"/>
                <a:cs typeface="Cambria Math"/>
              </a:rPr>
              <a:t>4</a:t>
            </a:r>
            <a:r>
              <a:rPr sz="2800" spc="15" dirty="0">
                <a:latin typeface="Cambria Math"/>
                <a:cs typeface="Cambria Math"/>
              </a:rPr>
              <a:t> </a:t>
            </a:r>
            <a:r>
              <a:rPr sz="2800" dirty="0">
                <a:latin typeface="Calibri"/>
                <a:cs typeface="Calibri"/>
              </a:rPr>
              <a:t>,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there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are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11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graphlets.</a:t>
            </a:r>
            <a:endParaRPr sz="2800" dirty="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514534" y="2869522"/>
            <a:ext cx="619125" cy="653415"/>
            <a:chOff x="1386582" y="3303718"/>
            <a:chExt cx="619125" cy="653415"/>
          </a:xfrm>
        </p:grpSpPr>
        <p:sp>
          <p:nvSpPr>
            <p:cNvPr id="7" name="object 7"/>
            <p:cNvSpPr/>
            <p:nvPr/>
          </p:nvSpPr>
          <p:spPr>
            <a:xfrm>
              <a:off x="1458570" y="3428992"/>
              <a:ext cx="187325" cy="382270"/>
            </a:xfrm>
            <a:custGeom>
              <a:avLst/>
              <a:gdLst/>
              <a:ahLst/>
              <a:cxnLst/>
              <a:rect l="l" t="t" r="r" b="b"/>
              <a:pathLst>
                <a:path w="187325" h="382270">
                  <a:moveTo>
                    <a:pt x="186891" y="0"/>
                  </a:moveTo>
                  <a:lnTo>
                    <a:pt x="0" y="381645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23221" y="3879291"/>
              <a:ext cx="339725" cy="0"/>
            </a:xfrm>
            <a:custGeom>
              <a:avLst/>
              <a:gdLst/>
              <a:ahLst/>
              <a:cxnLst/>
              <a:rect l="l" t="t" r="r" b="b"/>
              <a:pathLst>
                <a:path w="339725">
                  <a:moveTo>
                    <a:pt x="0" y="1"/>
                  </a:moveTo>
                  <a:lnTo>
                    <a:pt x="339554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740533" y="3428993"/>
              <a:ext cx="193675" cy="379730"/>
            </a:xfrm>
            <a:custGeom>
              <a:avLst/>
              <a:gdLst/>
              <a:ahLst/>
              <a:cxnLst/>
              <a:rect l="l" t="t" r="r" b="b"/>
              <a:pathLst>
                <a:path w="193675" h="379729">
                  <a:moveTo>
                    <a:pt x="193185" y="379705"/>
                  </a:moveTo>
                  <a:lnTo>
                    <a:pt x="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6582" y="3805875"/>
              <a:ext cx="143977" cy="15071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21008" y="3303718"/>
              <a:ext cx="143977" cy="15071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61729" y="3803935"/>
              <a:ext cx="143977" cy="150714"/>
            </a:xfrm>
            <a:prstGeom prst="rect">
              <a:avLst/>
            </a:prstGeom>
          </p:spPr>
        </p:pic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AFC3B6D7-A61B-4C1E-84E2-A045405B849B}"/>
              </a:ext>
            </a:extLst>
          </p:cNvPr>
          <p:cNvGrpSpPr/>
          <p:nvPr/>
        </p:nvGrpSpPr>
        <p:grpSpPr>
          <a:xfrm>
            <a:off x="4682451" y="2869522"/>
            <a:ext cx="619126" cy="653415"/>
            <a:chOff x="5975542" y="3232473"/>
            <a:chExt cx="619126" cy="653415"/>
          </a:xfrm>
        </p:grpSpPr>
        <p:grpSp>
          <p:nvGrpSpPr>
            <p:cNvPr id="13" name="object 13"/>
            <p:cNvGrpSpPr/>
            <p:nvPr/>
          </p:nvGrpSpPr>
          <p:grpSpPr>
            <a:xfrm>
              <a:off x="5975542" y="3232473"/>
              <a:ext cx="378460" cy="653415"/>
              <a:chOff x="3704353" y="3292409"/>
              <a:chExt cx="378460" cy="653415"/>
            </a:xfrm>
          </p:grpSpPr>
          <p:sp>
            <p:nvSpPr>
              <p:cNvPr id="14" name="object 14"/>
              <p:cNvSpPr/>
              <p:nvPr/>
            </p:nvSpPr>
            <p:spPr>
              <a:xfrm>
                <a:off x="3776342" y="3417684"/>
                <a:ext cx="187325" cy="382270"/>
              </a:xfrm>
              <a:custGeom>
                <a:avLst/>
                <a:gdLst/>
                <a:ahLst/>
                <a:cxnLst/>
                <a:rect l="l" t="t" r="r" b="b"/>
                <a:pathLst>
                  <a:path w="187325" h="382270">
                    <a:moveTo>
                      <a:pt x="186891" y="0"/>
                    </a:moveTo>
                    <a:lnTo>
                      <a:pt x="0" y="381645"/>
                    </a:lnTo>
                  </a:path>
                </a:pathLst>
              </a:custGeom>
              <a:ln w="28575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pic>
            <p:nvPicPr>
              <p:cNvPr id="15" name="object 15"/>
              <p:cNvPicPr/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3704353" y="3794567"/>
                <a:ext cx="143977" cy="150714"/>
              </a:xfrm>
              <a:prstGeom prst="rect">
                <a:avLst/>
              </a:prstGeom>
            </p:spPr>
          </p:pic>
          <p:pic>
            <p:nvPicPr>
              <p:cNvPr id="16" name="object 16"/>
              <p:cNvPicPr/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3938780" y="3292409"/>
                <a:ext cx="143977" cy="150714"/>
              </a:xfrm>
              <a:prstGeom prst="rect">
                <a:avLst/>
              </a:prstGeom>
            </p:spPr>
          </p:pic>
        </p:grpSp>
        <p:pic>
          <p:nvPicPr>
            <p:cNvPr id="17" name="object 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50691" y="3732689"/>
              <a:ext cx="143977" cy="150714"/>
            </a:xfrm>
            <a:prstGeom prst="rect">
              <a:avLst/>
            </a:prstGeom>
          </p:spPr>
        </p:pic>
      </p:grpSp>
      <p:grpSp>
        <p:nvGrpSpPr>
          <p:cNvPr id="18" name="object 18"/>
          <p:cNvGrpSpPr/>
          <p:nvPr/>
        </p:nvGrpSpPr>
        <p:grpSpPr>
          <a:xfrm>
            <a:off x="3089283" y="2869522"/>
            <a:ext cx="619125" cy="653415"/>
            <a:chOff x="2504420" y="3307827"/>
            <a:chExt cx="619125" cy="653415"/>
          </a:xfrm>
        </p:grpSpPr>
        <p:sp>
          <p:nvSpPr>
            <p:cNvPr id="19" name="object 19"/>
            <p:cNvSpPr/>
            <p:nvPr/>
          </p:nvSpPr>
          <p:spPr>
            <a:xfrm>
              <a:off x="2576409" y="3433103"/>
              <a:ext cx="187325" cy="382270"/>
            </a:xfrm>
            <a:custGeom>
              <a:avLst/>
              <a:gdLst/>
              <a:ahLst/>
              <a:cxnLst/>
              <a:rect l="l" t="t" r="r" b="b"/>
              <a:pathLst>
                <a:path w="187325" h="382270">
                  <a:moveTo>
                    <a:pt x="186891" y="0"/>
                  </a:moveTo>
                  <a:lnTo>
                    <a:pt x="0" y="381645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04420" y="3809985"/>
              <a:ext cx="143977" cy="150714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2858372" y="3433102"/>
              <a:ext cx="193675" cy="379730"/>
            </a:xfrm>
            <a:custGeom>
              <a:avLst/>
              <a:gdLst/>
              <a:ahLst/>
              <a:cxnLst/>
              <a:rect l="l" t="t" r="r" b="b"/>
              <a:pathLst>
                <a:path w="193675" h="379729">
                  <a:moveTo>
                    <a:pt x="193185" y="379705"/>
                  </a:moveTo>
                  <a:lnTo>
                    <a:pt x="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738847" y="3307827"/>
              <a:ext cx="143977" cy="150714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979568" y="3808045"/>
              <a:ext cx="143977" cy="150714"/>
            </a:xfrm>
            <a:prstGeom prst="rect">
              <a:avLst/>
            </a:prstGeom>
          </p:spPr>
        </p:pic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95C17CDB-C991-4D6B-B05C-AA789F638C01}"/>
              </a:ext>
            </a:extLst>
          </p:cNvPr>
          <p:cNvGrpSpPr/>
          <p:nvPr/>
        </p:nvGrpSpPr>
        <p:grpSpPr>
          <a:xfrm>
            <a:off x="6419417" y="2869794"/>
            <a:ext cx="619125" cy="652871"/>
            <a:chOff x="7712507" y="3232472"/>
            <a:chExt cx="619125" cy="652871"/>
          </a:xfrm>
        </p:grpSpPr>
        <p:pic>
          <p:nvPicPr>
            <p:cNvPr id="24" name="object 2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712507" y="3734629"/>
              <a:ext cx="143977" cy="150714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46934" y="3232472"/>
              <a:ext cx="143977" cy="150714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187655" y="3732689"/>
              <a:ext cx="143977" cy="150714"/>
            </a:xfrm>
            <a:prstGeom prst="rect">
              <a:avLst/>
            </a:prstGeom>
          </p:spPr>
        </p:pic>
      </p:grpSp>
      <p:pic>
        <p:nvPicPr>
          <p:cNvPr id="29" name="object 2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00885" y="4392381"/>
            <a:ext cx="6356350" cy="692149"/>
          </a:xfrm>
          <a:prstGeom prst="rect">
            <a:avLst/>
          </a:prstGeom>
        </p:spPr>
      </p:pic>
      <p:pic>
        <p:nvPicPr>
          <p:cNvPr id="30" name="object 3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00885" y="5378564"/>
            <a:ext cx="5219700" cy="692149"/>
          </a:xfrm>
          <a:prstGeom prst="rect">
            <a:avLst/>
          </a:prstGeom>
        </p:spPr>
      </p:pic>
      <p:sp>
        <p:nvSpPr>
          <p:cNvPr id="31" name="object 31"/>
          <p:cNvSpPr txBox="1"/>
          <p:nvPr/>
        </p:nvSpPr>
        <p:spPr>
          <a:xfrm>
            <a:off x="6232677" y="5844321"/>
            <a:ext cx="213677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dirty="0">
                <a:solidFill>
                  <a:srgbClr val="7F7F7F"/>
                </a:solidFill>
                <a:latin typeface="Corbel"/>
                <a:cs typeface="Corbel"/>
              </a:rPr>
              <a:t>S</a:t>
            </a:r>
            <a:r>
              <a:rPr sz="1200" spc="-5" dirty="0">
                <a:solidFill>
                  <a:srgbClr val="7F7F7F"/>
                </a:solidFill>
                <a:latin typeface="Corbel"/>
                <a:cs typeface="Corbel"/>
              </a:rPr>
              <a:t>h</a:t>
            </a:r>
            <a:r>
              <a:rPr sz="1200" dirty="0">
                <a:solidFill>
                  <a:srgbClr val="7F7F7F"/>
                </a:solidFill>
                <a:latin typeface="Corbel"/>
                <a:cs typeface="Corbel"/>
              </a:rPr>
              <a:t>e</a:t>
            </a:r>
            <a:r>
              <a:rPr sz="1200" spc="-5" dirty="0">
                <a:solidFill>
                  <a:srgbClr val="7F7F7F"/>
                </a:solidFill>
                <a:latin typeface="Corbel"/>
                <a:cs typeface="Corbel"/>
              </a:rPr>
              <a:t>rva</a:t>
            </a:r>
            <a:r>
              <a:rPr sz="1200" dirty="0">
                <a:solidFill>
                  <a:srgbClr val="7F7F7F"/>
                </a:solidFill>
                <a:latin typeface="Corbel"/>
                <a:cs typeface="Corbel"/>
              </a:rPr>
              <a:t>s</a:t>
            </a:r>
            <a:r>
              <a:rPr sz="1200" spc="-5" dirty="0">
                <a:solidFill>
                  <a:srgbClr val="7F7F7F"/>
                </a:solidFill>
                <a:latin typeface="Corbel"/>
                <a:cs typeface="Corbel"/>
              </a:rPr>
              <a:t>hi</a:t>
            </a:r>
            <a:r>
              <a:rPr sz="1200" spc="-10" dirty="0">
                <a:solidFill>
                  <a:srgbClr val="7F7F7F"/>
                </a:solidFill>
                <a:latin typeface="Corbel"/>
                <a:cs typeface="Corbel"/>
              </a:rPr>
              <a:t>d</a:t>
            </a:r>
            <a:r>
              <a:rPr sz="1200" dirty="0">
                <a:solidFill>
                  <a:srgbClr val="7F7F7F"/>
                </a:solidFill>
                <a:latin typeface="Corbel"/>
                <a:cs typeface="Corbel"/>
              </a:rPr>
              <a:t>ze </a:t>
            </a:r>
            <a:r>
              <a:rPr sz="1200" i="1" dirty="0">
                <a:solidFill>
                  <a:srgbClr val="7F7F7F"/>
                </a:solidFill>
                <a:latin typeface="Corbel"/>
                <a:cs typeface="Corbel"/>
              </a:rPr>
              <a:t>et a</a:t>
            </a:r>
            <a:r>
              <a:rPr sz="1200" i="1" spc="-5" dirty="0">
                <a:solidFill>
                  <a:srgbClr val="7F7F7F"/>
                </a:solidFill>
                <a:latin typeface="Corbel"/>
                <a:cs typeface="Corbel"/>
              </a:rPr>
              <a:t>l.</a:t>
            </a:r>
            <a:r>
              <a:rPr sz="1200" dirty="0">
                <a:solidFill>
                  <a:srgbClr val="7F7F7F"/>
                </a:solidFill>
                <a:latin typeface="Corbel"/>
                <a:cs typeface="Corbel"/>
              </a:rPr>
              <a:t>,</a:t>
            </a:r>
            <a:r>
              <a:rPr sz="1200" spc="-60" dirty="0">
                <a:solidFill>
                  <a:srgbClr val="7F7F7F"/>
                </a:solidFill>
                <a:latin typeface="Corbel"/>
                <a:cs typeface="Corbel"/>
              </a:rPr>
              <a:t> </a:t>
            </a:r>
            <a:r>
              <a:rPr sz="1200" dirty="0">
                <a:solidFill>
                  <a:srgbClr val="7F7F7F"/>
                </a:solidFill>
                <a:latin typeface="Corbel"/>
                <a:cs typeface="Corbel"/>
              </a:rPr>
              <a:t>A</a:t>
            </a:r>
            <a:r>
              <a:rPr sz="1200" spc="5" dirty="0">
                <a:solidFill>
                  <a:srgbClr val="7F7F7F"/>
                </a:solidFill>
                <a:latin typeface="Corbel"/>
                <a:cs typeface="Corbel"/>
              </a:rPr>
              <a:t>I</a:t>
            </a:r>
            <a:r>
              <a:rPr sz="1200" dirty="0">
                <a:solidFill>
                  <a:srgbClr val="7F7F7F"/>
                </a:solidFill>
                <a:latin typeface="Corbel"/>
                <a:cs typeface="Corbel"/>
              </a:rPr>
              <a:t>S</a:t>
            </a:r>
            <a:r>
              <a:rPr sz="1200" spc="-70" dirty="0">
                <a:solidFill>
                  <a:srgbClr val="7F7F7F"/>
                </a:solidFill>
                <a:latin typeface="Corbel"/>
                <a:cs typeface="Corbel"/>
              </a:rPr>
              <a:t>T</a:t>
            </a:r>
            <a:r>
              <a:rPr sz="1200" spc="-65" dirty="0">
                <a:solidFill>
                  <a:srgbClr val="7F7F7F"/>
                </a:solidFill>
                <a:latin typeface="Corbel"/>
                <a:cs typeface="Corbel"/>
              </a:rPr>
              <a:t>A</a:t>
            </a:r>
            <a:r>
              <a:rPr sz="1200" spc="-5" dirty="0">
                <a:solidFill>
                  <a:srgbClr val="7F7F7F"/>
                </a:solidFill>
                <a:latin typeface="Corbel"/>
                <a:cs typeface="Corbel"/>
              </a:rPr>
              <a:t>T</a:t>
            </a:r>
            <a:r>
              <a:rPr sz="1200" dirty="0">
                <a:solidFill>
                  <a:srgbClr val="7F7F7F"/>
                </a:solidFill>
                <a:latin typeface="Corbel"/>
                <a:cs typeface="Corbel"/>
              </a:rPr>
              <a:t>S</a:t>
            </a:r>
            <a:r>
              <a:rPr sz="1200" spc="-5" dirty="0">
                <a:solidFill>
                  <a:srgbClr val="7F7F7F"/>
                </a:solidFill>
                <a:latin typeface="Corbel"/>
                <a:cs typeface="Corbel"/>
              </a:rPr>
              <a:t> </a:t>
            </a:r>
            <a:r>
              <a:rPr sz="1200" spc="-25" dirty="0">
                <a:solidFill>
                  <a:srgbClr val="7F7F7F"/>
                </a:solidFill>
                <a:latin typeface="Corbel"/>
                <a:cs typeface="Corbel"/>
              </a:rPr>
              <a:t>2</a:t>
            </a:r>
            <a:r>
              <a:rPr sz="1200" spc="-5" dirty="0">
                <a:solidFill>
                  <a:srgbClr val="7F7F7F"/>
                </a:solidFill>
                <a:latin typeface="Corbel"/>
                <a:cs typeface="Corbel"/>
              </a:rPr>
              <a:t>0</a:t>
            </a:r>
            <a:r>
              <a:rPr sz="1200" dirty="0">
                <a:solidFill>
                  <a:srgbClr val="7F7F7F"/>
                </a:solidFill>
                <a:latin typeface="Corbel"/>
                <a:cs typeface="Corbel"/>
              </a:rPr>
              <a:t>11</a:t>
            </a:r>
            <a:endParaRPr sz="1200">
              <a:latin typeface="Corbel"/>
              <a:cs typeface="Corbel"/>
            </a:endParaRP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23F89D33-11EE-45AF-B07C-40B2C84DA1D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87473" y="2366973"/>
            <a:ext cx="6634800" cy="447849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E5F3ED15-2112-15F3-F7C6-A3005B09B96D}"/>
              </a:ext>
            </a:extLst>
          </p:cNvPr>
          <p:cNvSpPr txBox="1"/>
          <p:nvPr/>
        </p:nvSpPr>
        <p:spPr>
          <a:xfrm>
            <a:off x="715293" y="1282435"/>
            <a:ext cx="7106979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300" b="1" spc="-5" dirty="0">
                <a:solidFill>
                  <a:srgbClr val="60B5CC"/>
                </a:solidFill>
              </a:rPr>
              <a:t>L</a:t>
            </a:r>
            <a:r>
              <a:rPr lang="en-US" sz="2300" b="1" spc="-20" dirty="0">
                <a:solidFill>
                  <a:srgbClr val="60B5CC"/>
                </a:solidFill>
              </a:rPr>
              <a:t>e</a:t>
            </a:r>
            <a:r>
              <a:rPr lang="en-US" sz="2300" b="1" dirty="0">
                <a:solidFill>
                  <a:srgbClr val="60B5CC"/>
                </a:solidFill>
                <a:latin typeface="Calibri"/>
                <a:cs typeface="Calibri"/>
              </a:rPr>
              <a:t>t </a:t>
            </a:r>
            <a:r>
              <a:rPr lang="en-US" sz="2300" dirty="0">
                <a:solidFill>
                  <a:srgbClr val="60B5CC"/>
                </a:solidFill>
                <a:latin typeface="Cambria Math"/>
                <a:cs typeface="Cambria Math"/>
              </a:rPr>
              <a:t>𝓖</a:t>
            </a:r>
            <a:r>
              <a:rPr lang="en-US" sz="2300" baseline="-15700" dirty="0">
                <a:solidFill>
                  <a:srgbClr val="60B5CC"/>
                </a:solidFill>
                <a:latin typeface="Cambria Math"/>
                <a:cs typeface="Cambria Math"/>
              </a:rPr>
              <a:t>𝒌</a:t>
            </a:r>
            <a:r>
              <a:rPr lang="en-US" sz="2300" dirty="0">
                <a:solidFill>
                  <a:srgbClr val="60B5CC"/>
                </a:solidFill>
                <a:latin typeface="Cambria Math"/>
                <a:cs typeface="Cambria Math"/>
              </a:rPr>
              <a:t>=</a:t>
            </a:r>
            <a:r>
              <a:rPr lang="en-US" sz="2300" spc="-5" dirty="0">
                <a:solidFill>
                  <a:srgbClr val="60B5CC"/>
                </a:solidFill>
                <a:latin typeface="Cambria Math"/>
                <a:cs typeface="Cambria Math"/>
              </a:rPr>
              <a:t>(𝒈</a:t>
            </a:r>
            <a:r>
              <a:rPr lang="en-US" sz="2300" spc="30" baseline="-15700" dirty="0">
                <a:solidFill>
                  <a:srgbClr val="60B5CC"/>
                </a:solidFill>
                <a:latin typeface="Cambria Math"/>
                <a:cs typeface="Cambria Math"/>
              </a:rPr>
              <a:t>𝟏</a:t>
            </a:r>
            <a:r>
              <a:rPr lang="en-US" sz="2300" baseline="-15700" dirty="0">
                <a:solidFill>
                  <a:srgbClr val="60B5CC"/>
                </a:solidFill>
                <a:latin typeface="Cambria Math"/>
                <a:cs typeface="Cambria Math"/>
              </a:rPr>
              <a:t>,</a:t>
            </a:r>
            <a:r>
              <a:rPr lang="en-US" sz="2300" spc="209" baseline="-15700" dirty="0">
                <a:solidFill>
                  <a:srgbClr val="60B5CC"/>
                </a:solidFill>
                <a:latin typeface="Cambria Math"/>
                <a:cs typeface="Cambria Math"/>
              </a:rPr>
              <a:t> </a:t>
            </a:r>
            <a:r>
              <a:rPr lang="en-US" sz="2300" spc="-5" dirty="0">
                <a:solidFill>
                  <a:srgbClr val="60B5CC"/>
                </a:solidFill>
                <a:latin typeface="Cambria Math"/>
                <a:cs typeface="Cambria Math"/>
              </a:rPr>
              <a:t>𝒈</a:t>
            </a:r>
            <a:r>
              <a:rPr lang="en-US" sz="2300" spc="232" baseline="-15700" dirty="0">
                <a:solidFill>
                  <a:srgbClr val="60B5CC"/>
                </a:solidFill>
                <a:latin typeface="Cambria Math"/>
                <a:cs typeface="Cambria Math"/>
              </a:rPr>
              <a:t>𝟐</a:t>
            </a:r>
            <a:r>
              <a:rPr lang="en-US" sz="2300" dirty="0">
                <a:solidFill>
                  <a:srgbClr val="60B5CC"/>
                </a:solidFill>
                <a:latin typeface="Cambria Math"/>
                <a:cs typeface="Cambria Math"/>
              </a:rPr>
              <a:t>,</a:t>
            </a:r>
            <a:r>
              <a:rPr lang="en-US" sz="2300" spc="-165" dirty="0">
                <a:solidFill>
                  <a:srgbClr val="60B5CC"/>
                </a:solidFill>
                <a:latin typeface="Cambria Math"/>
                <a:cs typeface="Cambria Math"/>
              </a:rPr>
              <a:t> </a:t>
            </a:r>
            <a:r>
              <a:rPr lang="en-US" sz="2300" dirty="0">
                <a:solidFill>
                  <a:srgbClr val="60B5CC"/>
                </a:solidFill>
                <a:latin typeface="Cambria Math"/>
                <a:cs typeface="Cambria Math"/>
              </a:rPr>
              <a:t>…</a:t>
            </a:r>
            <a:r>
              <a:rPr lang="en-US" sz="2300" spc="-165" dirty="0">
                <a:solidFill>
                  <a:srgbClr val="60B5CC"/>
                </a:solidFill>
                <a:latin typeface="Cambria Math"/>
                <a:cs typeface="Cambria Math"/>
              </a:rPr>
              <a:t> </a:t>
            </a:r>
            <a:r>
              <a:rPr lang="en-US" sz="2300" dirty="0">
                <a:solidFill>
                  <a:srgbClr val="60B5CC"/>
                </a:solidFill>
                <a:latin typeface="Cambria Math"/>
                <a:cs typeface="Cambria Math"/>
              </a:rPr>
              <a:t>,</a:t>
            </a:r>
            <a:r>
              <a:rPr lang="en-US" sz="2300" spc="25" dirty="0">
                <a:solidFill>
                  <a:srgbClr val="60B5CC"/>
                </a:solidFill>
                <a:latin typeface="Cambria Math"/>
                <a:cs typeface="Cambria Math"/>
              </a:rPr>
              <a:t> </a:t>
            </a:r>
            <a:r>
              <a:rPr lang="en-US" sz="2300" spc="-5" dirty="0">
                <a:solidFill>
                  <a:srgbClr val="60B5CC"/>
                </a:solidFill>
                <a:latin typeface="Cambria Math"/>
                <a:cs typeface="Cambria Math"/>
              </a:rPr>
              <a:t>𝒈</a:t>
            </a:r>
            <a:r>
              <a:rPr lang="en-US" sz="2300" spc="30" baseline="-15700" dirty="0">
                <a:solidFill>
                  <a:srgbClr val="60B5CC"/>
                </a:solidFill>
                <a:latin typeface="Cambria Math"/>
                <a:cs typeface="Cambria Math"/>
              </a:rPr>
              <a:t>𝒏</a:t>
            </a:r>
            <a:r>
              <a:rPr lang="en-US" sz="2300" baseline="-33625" dirty="0">
                <a:solidFill>
                  <a:srgbClr val="60B5CC"/>
                </a:solidFill>
                <a:latin typeface="Cambria Math"/>
                <a:cs typeface="Cambria Math"/>
              </a:rPr>
              <a:t>𝒌</a:t>
            </a:r>
            <a:r>
              <a:rPr lang="en-US" sz="2300" spc="-270" baseline="-33625" dirty="0">
                <a:solidFill>
                  <a:srgbClr val="60B5CC"/>
                </a:solidFill>
                <a:latin typeface="Cambria Math"/>
                <a:cs typeface="Cambria Math"/>
              </a:rPr>
              <a:t> </a:t>
            </a:r>
            <a:r>
              <a:rPr lang="en-US" sz="2300" dirty="0">
                <a:solidFill>
                  <a:srgbClr val="60B5CC"/>
                </a:solidFill>
                <a:latin typeface="Cambria Math"/>
                <a:cs typeface="Cambria Math"/>
              </a:rPr>
              <a:t>)</a:t>
            </a:r>
            <a:r>
              <a:rPr lang="en-US" sz="2300" spc="15" dirty="0">
                <a:solidFill>
                  <a:srgbClr val="60B5CC"/>
                </a:solidFill>
                <a:latin typeface="Cambria Math"/>
                <a:cs typeface="Cambria Math"/>
              </a:rPr>
              <a:t> </a:t>
            </a:r>
            <a:r>
              <a:rPr lang="en-US" sz="2300" b="1" spc="-5" dirty="0">
                <a:solidFill>
                  <a:srgbClr val="60B5CC"/>
                </a:solidFill>
              </a:rPr>
              <a:t>b</a:t>
            </a:r>
            <a:r>
              <a:rPr lang="en-US" sz="2300" b="1" dirty="0">
                <a:solidFill>
                  <a:srgbClr val="60B5CC"/>
                </a:solidFill>
              </a:rPr>
              <a:t>e</a:t>
            </a:r>
            <a:r>
              <a:rPr lang="en-US" sz="2300" b="1" spc="5" dirty="0">
                <a:solidFill>
                  <a:srgbClr val="60B5CC"/>
                </a:solidFill>
              </a:rPr>
              <a:t> </a:t>
            </a:r>
            <a:r>
              <a:rPr lang="en-US" sz="2300" b="1" dirty="0">
                <a:solidFill>
                  <a:srgbClr val="60B5CC"/>
                </a:solidFill>
              </a:rPr>
              <a:t>a</a:t>
            </a:r>
            <a:r>
              <a:rPr lang="en-US" sz="2300" b="1" spc="-5" dirty="0">
                <a:solidFill>
                  <a:srgbClr val="60B5CC"/>
                </a:solidFill>
              </a:rPr>
              <a:t> </a:t>
            </a:r>
            <a:r>
              <a:rPr lang="en-US" sz="2300" b="1" dirty="0">
                <a:solidFill>
                  <a:srgbClr val="60B5CC"/>
                </a:solidFill>
              </a:rPr>
              <a:t>li</a:t>
            </a:r>
            <a:r>
              <a:rPr lang="en-US" sz="2300" b="1" spc="-40" dirty="0">
                <a:solidFill>
                  <a:srgbClr val="60B5CC"/>
                </a:solidFill>
              </a:rPr>
              <a:t>s</a:t>
            </a:r>
            <a:r>
              <a:rPr lang="en-US" sz="2300" b="1" dirty="0">
                <a:solidFill>
                  <a:srgbClr val="60B5CC"/>
                </a:solidFill>
              </a:rPr>
              <a:t>t</a:t>
            </a:r>
            <a:r>
              <a:rPr lang="en-US" sz="2300" b="1" spc="5" dirty="0">
                <a:solidFill>
                  <a:srgbClr val="60B5CC"/>
                </a:solidFill>
              </a:rPr>
              <a:t> o</a:t>
            </a:r>
            <a:r>
              <a:rPr lang="en-US" sz="2300" b="1" dirty="0">
                <a:solidFill>
                  <a:srgbClr val="60B5CC"/>
                </a:solidFill>
              </a:rPr>
              <a:t>f</a:t>
            </a:r>
            <a:r>
              <a:rPr lang="en-US" sz="2300" b="1" spc="-5" dirty="0">
                <a:solidFill>
                  <a:srgbClr val="60B5CC"/>
                </a:solidFill>
              </a:rPr>
              <a:t> g</a:t>
            </a:r>
            <a:r>
              <a:rPr lang="en-US" sz="2300" b="1" spc="-75" dirty="0">
                <a:solidFill>
                  <a:srgbClr val="60B5CC"/>
                </a:solidFill>
              </a:rPr>
              <a:t>r</a:t>
            </a:r>
            <a:r>
              <a:rPr lang="en-US" sz="2300" b="1" spc="-5" dirty="0">
                <a:solidFill>
                  <a:srgbClr val="60B5CC"/>
                </a:solidFill>
              </a:rPr>
              <a:t>aph</a:t>
            </a:r>
            <a:r>
              <a:rPr lang="en-US" sz="2300" b="1" dirty="0">
                <a:solidFill>
                  <a:srgbClr val="60B5CC"/>
                </a:solidFill>
              </a:rPr>
              <a:t>l</a:t>
            </a:r>
            <a:r>
              <a:rPr lang="en-US" sz="2300" b="1" spc="-20" dirty="0">
                <a:solidFill>
                  <a:srgbClr val="60B5CC"/>
                </a:solidFill>
              </a:rPr>
              <a:t>e</a:t>
            </a:r>
            <a:r>
              <a:rPr lang="en-US" sz="2300" b="1" dirty="0">
                <a:solidFill>
                  <a:srgbClr val="60B5CC"/>
                </a:solidFill>
              </a:rPr>
              <a:t>ts  of</a:t>
            </a:r>
            <a:r>
              <a:rPr lang="en-US" sz="2300" b="1" spc="-5" dirty="0">
                <a:solidFill>
                  <a:srgbClr val="60B5CC"/>
                </a:solidFill>
              </a:rPr>
              <a:t> </a:t>
            </a:r>
            <a:r>
              <a:rPr lang="en-US" sz="2300" b="1" spc="-20" dirty="0">
                <a:solidFill>
                  <a:srgbClr val="60B5CC"/>
                </a:solidFill>
              </a:rPr>
              <a:t>size</a:t>
            </a:r>
            <a:r>
              <a:rPr lang="en-US" sz="2300" b="1" dirty="0">
                <a:solidFill>
                  <a:srgbClr val="60B5CC"/>
                </a:solidFill>
              </a:rPr>
              <a:t> </a:t>
            </a:r>
            <a:r>
              <a:rPr lang="en-US" sz="2300" dirty="0">
                <a:solidFill>
                  <a:srgbClr val="60B5CC"/>
                </a:solidFill>
                <a:latin typeface="Cambria Math"/>
                <a:cs typeface="Cambria Math"/>
              </a:rPr>
              <a:t>𝒌</a:t>
            </a:r>
            <a:r>
              <a:rPr lang="en-US" sz="2300" b="1" dirty="0">
                <a:solidFill>
                  <a:srgbClr val="60B5CC"/>
                </a:solidFill>
              </a:rPr>
              <a:t>.</a:t>
            </a:r>
            <a:endParaRPr lang="en-AU" sz="2300" dirty="0"/>
          </a:p>
        </p:txBody>
      </p:sp>
      <p:sp>
        <p:nvSpPr>
          <p:cNvPr id="32" name="Title 31">
            <a:extLst>
              <a:ext uri="{FF2B5EF4-FFF2-40B4-BE49-F238E27FC236}">
                <a16:creationId xmlns:a16="http://schemas.microsoft.com/office/drawing/2014/main" id="{E96AC719-AE54-402F-48E5-373F39983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Graphlet Features</a:t>
            </a:r>
            <a:endParaRPr lang="en-AU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Office 主题​​">
  <a:themeElements>
    <a:clrScheme name="自定义 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002B91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​​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1455</Words>
  <Application>Microsoft Office PowerPoint</Application>
  <PresentationFormat>On-screen Show (4:3)</PresentationFormat>
  <Paragraphs>311</Paragraphs>
  <Slides>35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35</vt:i4>
      </vt:variant>
    </vt:vector>
  </HeadingPairs>
  <TitlesOfParts>
    <vt:vector size="45" baseType="lpstr">
      <vt:lpstr>Sommet bold</vt:lpstr>
      <vt:lpstr>Arial</vt:lpstr>
      <vt:lpstr>Calibri</vt:lpstr>
      <vt:lpstr>Calibri Light</vt:lpstr>
      <vt:lpstr>Cambria Math</vt:lpstr>
      <vt:lpstr>Corbel</vt:lpstr>
      <vt:lpstr>Wingdings</vt:lpstr>
      <vt:lpstr>Wingdings 2</vt:lpstr>
      <vt:lpstr>1_Office 主题​​</vt:lpstr>
      <vt:lpstr>2_Office 主题​​</vt:lpstr>
      <vt:lpstr>myExperience Surveys</vt:lpstr>
      <vt:lpstr>PowerPoint Presentation</vt:lpstr>
      <vt:lpstr>Graph-level Features</vt:lpstr>
      <vt:lpstr>Kernel Methods</vt:lpstr>
      <vt:lpstr>Overview</vt:lpstr>
      <vt:lpstr>Key Idea</vt:lpstr>
      <vt:lpstr>Key Idea</vt:lpstr>
      <vt:lpstr>Graphlet Features</vt:lpstr>
      <vt:lpstr>Graphlet Features</vt:lpstr>
      <vt:lpstr>Graphlet Features</vt:lpstr>
      <vt:lpstr>Graphlet Features</vt:lpstr>
      <vt:lpstr>Graphlet Kernel</vt:lpstr>
      <vt:lpstr>Graphlet Kernel</vt:lpstr>
      <vt:lpstr>Weisfeiler-lehman Kernel</vt:lpstr>
      <vt:lpstr>Color Refinement</vt:lpstr>
      <vt:lpstr>Color Refinement</vt:lpstr>
      <vt:lpstr>Color Refinement</vt:lpstr>
      <vt:lpstr>Color Refinement</vt:lpstr>
      <vt:lpstr>Color Refinement Algorithm (1)</vt:lpstr>
      <vt:lpstr>Color Refinement Algorithm (2)</vt:lpstr>
      <vt:lpstr>Weisfeiler-lehman Features</vt:lpstr>
      <vt:lpstr>Weisfeiler-lehman Kernel</vt:lpstr>
      <vt:lpstr>WL features on Labeled Graph (1) </vt:lpstr>
      <vt:lpstr>WL features on Labeled Graph (2) </vt:lpstr>
      <vt:lpstr>WL features on Labeled Graph (3) </vt:lpstr>
      <vt:lpstr>WL features on Labeled Graph (4) </vt:lpstr>
      <vt:lpstr>WL features on Labeled Graph (5) </vt:lpstr>
      <vt:lpstr>Weisfeiler-lehman Kernel</vt:lpstr>
      <vt:lpstr>Example: a 2-dimensional Weisfeiler-lehman Algorithm</vt:lpstr>
      <vt:lpstr>Example: a 2-dimensional Weisfeiler-lehman Algorithm</vt:lpstr>
      <vt:lpstr>Example: a 2-dimensional Weisfeiler-lehman Algorithm</vt:lpstr>
      <vt:lpstr>Example: a 2-dimensional Weisfeiler-lehman Algorithm</vt:lpstr>
      <vt:lpstr>Example: a 2-dimensional Weisfeiler-lehman Algorithm</vt:lpstr>
      <vt:lpstr>Graph-level Features: Summary</vt:lpstr>
      <vt:lpstr>Learning Outcome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2021-07-12T01:15:48Z</dcterms:created>
  <dcterms:modified xsi:type="dcterms:W3CDTF">2022-08-04T15:16:19Z</dcterms:modified>
</cp:coreProperties>
</file>