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A74DF5-B28C-4A8B-819A-95D2648814DD}">
          <p14:sldIdLst>
            <p14:sldId id="260"/>
            <p14:sldId id="258"/>
            <p14:sldId id="259"/>
          </p14:sldIdLst>
        </p14:section>
        <p14:section name="Untitled Section" id="{20FEAC49-B753-4291-8B37-5F5EF337AA66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6B22DB6C-FFD5-487C-A368-86A431299241}">
          <p14:sldIdLst>
            <p14:sldId id="271"/>
            <p14:sldId id="272"/>
          </p14:sldIdLst>
        </p14:section>
        <p14:section name="Untitled Section" id="{94DF6F84-C844-4DE9-8B3E-64AD5C6601C6}">
          <p14:sldIdLst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4371" autoAdjust="0"/>
  </p:normalViewPr>
  <p:slideViewPr>
    <p:cSldViewPr snapToGrid="0" showGuides="1">
      <p:cViewPr varScale="1">
        <p:scale>
          <a:sx n="92" d="100"/>
          <a:sy n="92" d="100"/>
        </p:scale>
        <p:origin x="11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24620D-2A6B-444A-B547-C0D91A7CD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C56E9-FD6B-41D8-B0B4-F5AF54399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B1ED-26A2-469D-86C8-7DA39A129C58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7176C-C78A-4AAC-A78B-F1707B0AB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2D2C10-2A26-43A4-8DBB-F54681C49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96BF0-2919-4840-95DD-300DD26DF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954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85A-BBA5-44F5-90C6-0598EE009ED3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8C1D-AC71-44DE-BCDD-0DAE9F250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3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9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9143998" y="0"/>
                </a:moveTo>
                <a:lnTo>
                  <a:pt x="0" y="0"/>
                </a:lnTo>
                <a:lnTo>
                  <a:pt x="0" y="5135430"/>
                </a:lnTo>
                <a:lnTo>
                  <a:pt x="9143998" y="5135430"/>
                </a:lnTo>
                <a:lnTo>
                  <a:pt x="9143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400"/>
            <a:ext cx="12192000" cy="1127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128333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78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re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08060" y="427081"/>
            <a:ext cx="75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F7D4CD-A712-E246-8520-7DB1D7C5AF13}" type="slidenum">
              <a:rPr lang="zh-CN" altLang="en-US" sz="2200" b="0" i="0" kern="100" smtClean="0">
                <a:solidFill>
                  <a:schemeClr val="accent6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2200" b="0" i="0" kern="100" dirty="0">
              <a:solidFill>
                <a:schemeClr val="accent6"/>
              </a:solidFill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1063" y="175990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82824" y="924065"/>
            <a:ext cx="10434464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>
          <p15:clr>
            <a:srgbClr val="FBAE40"/>
          </p15:clr>
        </p15:guide>
        <p15:guide id="2" pos="7129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362466" y="22390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1" y="2321306"/>
            <a:ext cx="8986058" cy="1325563"/>
          </a:xfrm>
        </p:spPr>
        <p:txBody>
          <a:bodyPr>
            <a:normAutofit/>
          </a:bodyPr>
          <a:lstStyle>
            <a:lvl1pPr algn="ctr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170A-47EA-4B5D-B466-9280672CD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8450" y="3646869"/>
            <a:ext cx="3975100" cy="744538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Subsection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1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2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bg>
      <p:bgPr>
        <a:solidFill>
          <a:srgbClr val="0E4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48078-FAF9-0F46-BF75-910E24DC1355}"/>
              </a:ext>
            </a:extLst>
          </p:cNvPr>
          <p:cNvSpPr txBox="1"/>
          <p:nvPr userDrawn="1"/>
        </p:nvSpPr>
        <p:spPr>
          <a:xfrm>
            <a:off x="5586886" y="13425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C21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/////////////</a:t>
            </a:r>
            <a:endParaRPr lang="en-US" b="1" i="1" dirty="0">
              <a:solidFill>
                <a:srgbClr val="FC21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21E48-1F5C-9B44-8E34-77AA58222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0" y="1607340"/>
            <a:ext cx="8986058" cy="182166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D233-FB7B-4112-98CD-A2F86A895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3586" y="3429000"/>
            <a:ext cx="5584826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29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8B79-A6D3-44C6-BD1E-E09300CFD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27051" y="6381751"/>
            <a:ext cx="5757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24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55"/>
              </a:spcBef>
            </a:pPr>
            <a:endParaRPr lang="en-AU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AU" smtClean="0"/>
              <a:pPr marL="38100">
                <a:spcBef>
                  <a:spcPts val="55"/>
                </a:spcBef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2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  <a:p>
            <a:pPr lvl="4"/>
            <a:r>
              <a:rPr lang="en-US" altLang="zh-CN" dirty="0"/>
              <a:t>Level 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EDEFBC1-135D-4184-ADD8-C4552C4C8F3F}"/>
              </a:ext>
            </a:extLst>
          </p:cNvPr>
          <p:cNvSpPr txBox="1"/>
          <p:nvPr/>
        </p:nvSpPr>
        <p:spPr>
          <a:xfrm>
            <a:off x="1630837" y="3013501"/>
            <a:ext cx="11151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/>
              <a:t>Graph Augmentation for GNNs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8153400" cy="5577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9172" y="1802892"/>
            <a:ext cx="8489315" cy="2469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Certain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structures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hard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learn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endParaRPr sz="3200" dirty="0">
              <a:latin typeface="Calibri"/>
              <a:cs typeface="Calibri"/>
            </a:endParaRPr>
          </a:p>
          <a:p>
            <a:pPr marL="345440" indent="-320040">
              <a:spcBef>
                <a:spcPts val="4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44805" algn="l"/>
                <a:tab pos="345440" algn="l"/>
              </a:tabLst>
            </a:pPr>
            <a:r>
              <a:rPr sz="3200" b="1" spc="-10" dirty="0">
                <a:latin typeface="Calibri"/>
                <a:cs typeface="Calibri"/>
              </a:rPr>
              <a:t>Example: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Cycle </a:t>
            </a:r>
            <a:r>
              <a:rPr sz="3200" spc="-15" dirty="0">
                <a:latin typeface="Calibri"/>
                <a:cs typeface="Calibri"/>
              </a:rPr>
              <a:t>count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feature:</a:t>
            </a:r>
            <a:endParaRPr sz="3200" dirty="0">
              <a:latin typeface="Calibri"/>
              <a:cs typeface="Calibri"/>
            </a:endParaRPr>
          </a:p>
          <a:p>
            <a:pPr marL="6381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38175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GNN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24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lang="en-AU" sz="3000" spc="367" baseline="-16666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000" spc="502" baseline="-1666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resides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638175" lvl="1" indent="-274955"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38175" algn="l"/>
              </a:tabLst>
            </a:pP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Unfortunately,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98346" y="5036537"/>
            <a:ext cx="1367790" cy="1383030"/>
            <a:chOff x="2074346" y="5036537"/>
            <a:chExt cx="1367790" cy="1383030"/>
          </a:xfrm>
        </p:grpSpPr>
        <p:sp>
          <p:nvSpPr>
            <p:cNvPr id="6" name="object 6"/>
            <p:cNvSpPr/>
            <p:nvPr/>
          </p:nvSpPr>
          <p:spPr>
            <a:xfrm>
              <a:off x="2087046" y="504923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7046" y="6138509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1134" y="5317416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1" y="8210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0942" y="558758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5223" y="5183327"/>
              <a:ext cx="845185" cy="443865"/>
            </a:xfrm>
            <a:custGeom>
              <a:avLst/>
              <a:gdLst/>
              <a:ahLst/>
              <a:cxnLst/>
              <a:rect l="l" t="t" r="r" b="b"/>
              <a:pathLst>
                <a:path w="845185" h="443864">
                  <a:moveTo>
                    <a:pt x="0" y="0"/>
                  </a:moveTo>
                  <a:lnTo>
                    <a:pt x="844992" y="4435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5223" y="5816488"/>
              <a:ext cx="845185" cy="456565"/>
            </a:xfrm>
            <a:custGeom>
              <a:avLst/>
              <a:gdLst/>
              <a:ahLst/>
              <a:cxnLst/>
              <a:rect l="l" t="t" r="r" b="b"/>
              <a:pathLst>
                <a:path w="845185" h="456564">
                  <a:moveTo>
                    <a:pt x="0" y="456110"/>
                  </a:moveTo>
                  <a:lnTo>
                    <a:pt x="844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6703" y="4504818"/>
            <a:ext cx="3175635" cy="7791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8100">
              <a:spcBef>
                <a:spcPts val="108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3</a:t>
            </a:r>
            <a:endParaRPr dirty="0">
              <a:latin typeface="Calibri"/>
              <a:cs typeface="Calibri"/>
            </a:endParaRPr>
          </a:p>
          <a:p>
            <a:pPr marR="731520" algn="ctr">
              <a:spcBef>
                <a:spcPts val="869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3888" dirty="0">
                <a:latin typeface="Cambria Math"/>
                <a:cs typeface="Cambria Math"/>
              </a:rPr>
              <a:t>1</a:t>
            </a:r>
            <a:endParaRPr baseline="-13888" dirty="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04799" y="5042401"/>
            <a:ext cx="1463675" cy="1377315"/>
            <a:chOff x="5380798" y="5042400"/>
            <a:chExt cx="1463675" cy="1377315"/>
          </a:xfrm>
        </p:grpSpPr>
        <p:sp>
          <p:nvSpPr>
            <p:cNvPr id="14" name="object 14"/>
            <p:cNvSpPr/>
            <p:nvPr/>
          </p:nvSpPr>
          <p:spPr>
            <a:xfrm>
              <a:off x="6563248" y="50551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324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3498" y="505807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17194" y="5024918"/>
            <a:ext cx="3825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6203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04798" y="5176489"/>
            <a:ext cx="1329690" cy="1243330"/>
            <a:chOff x="5380798" y="5176489"/>
            <a:chExt cx="1329690" cy="1243330"/>
          </a:xfrm>
        </p:grpSpPr>
        <p:sp>
          <p:nvSpPr>
            <p:cNvPr id="19" name="object 19"/>
            <p:cNvSpPr/>
            <p:nvPr/>
          </p:nvSpPr>
          <p:spPr>
            <a:xfrm>
              <a:off x="6697337" y="5323277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0"/>
                  </a:moveTo>
                  <a:lnTo>
                    <a:pt x="1" y="815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7587" y="5326248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812262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349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1674" y="5189189"/>
              <a:ext cx="901700" cy="3175"/>
            </a:xfrm>
            <a:custGeom>
              <a:avLst/>
              <a:gdLst/>
              <a:ahLst/>
              <a:cxnLst/>
              <a:rect l="l" t="t" r="r" b="b"/>
              <a:pathLst>
                <a:path w="901700" h="3175">
                  <a:moveTo>
                    <a:pt x="901574" y="0"/>
                  </a:moveTo>
                  <a:lnTo>
                    <a:pt x="0" y="2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1674" y="627259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90157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03621" y="4629404"/>
            <a:ext cx="317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4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10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6414" y="20828"/>
            <a:ext cx="60318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Gomes-Selman,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Leskovec.</a:t>
            </a:r>
            <a:r>
              <a:rPr sz="1200" spc="-10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Identity-aware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 Neural 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AAAI</a:t>
            </a:r>
            <a:r>
              <a:rPr sz="1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2021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86F9E3B5-05E0-39EA-6503-E638D53903D2}"/>
              </a:ext>
            </a:extLst>
          </p:cNvPr>
          <p:cNvSpPr txBox="1">
            <a:spLocks/>
          </p:cNvSpPr>
          <p:nvPr/>
        </p:nvSpPr>
        <p:spPr>
          <a:xfrm>
            <a:off x="857839" y="1153193"/>
            <a:ext cx="10812544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8153400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6708" y="1252898"/>
            <a:ext cx="7473950" cy="14268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8140" indent="-320040">
              <a:spcBef>
                <a:spcPts val="844"/>
              </a:spcBef>
              <a:buClr>
                <a:srgbClr val="F0AD00"/>
              </a:buClr>
              <a:buSzPct val="78571"/>
              <a:buFont typeface="Wingdings 2"/>
              <a:buChar char=""/>
              <a:tabLst>
                <a:tab pos="357505" algn="l"/>
                <a:tab pos="358140" algn="l"/>
              </a:tabLst>
            </a:pPr>
            <a:r>
              <a:rPr sz="2800" spc="-5" dirty="0">
                <a:solidFill>
                  <a:srgbClr val="E66C7D"/>
                </a:solidFill>
                <a:latin typeface="Cambria Math"/>
                <a:cs typeface="Cambria Math"/>
              </a:rPr>
              <a:t>𝒗</a:t>
            </a:r>
            <a:r>
              <a:rPr sz="3000" spc="-7" baseline="-16666" dirty="0">
                <a:solidFill>
                  <a:srgbClr val="E66C7D"/>
                </a:solidFill>
                <a:latin typeface="Cambria Math"/>
                <a:cs typeface="Cambria Math"/>
              </a:rPr>
              <a:t>𝟏</a:t>
            </a:r>
            <a:r>
              <a:rPr sz="3000" spc="509" baseline="-16666" dirty="0">
                <a:solidFill>
                  <a:srgbClr val="E66C7D"/>
                </a:solidFill>
                <a:latin typeface="Cambria Math"/>
                <a:cs typeface="Cambria Math"/>
              </a:rPr>
              <a:t> </a:t>
            </a:r>
            <a:r>
              <a:rPr sz="2800" b="1" spc="-10" dirty="0">
                <a:solidFill>
                  <a:srgbClr val="E66C7D"/>
                </a:solidFill>
                <a:latin typeface="Calibri"/>
                <a:cs typeface="Calibri"/>
              </a:rPr>
              <a:t>cannot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differentiate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66C7D"/>
                </a:solidFill>
                <a:latin typeface="Calibri"/>
                <a:cs typeface="Calibri"/>
              </a:rPr>
              <a:t>which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E66C7D"/>
                </a:solidFill>
                <a:latin typeface="Calibri"/>
                <a:cs typeface="Calibri"/>
              </a:rPr>
              <a:t>graph</a:t>
            </a:r>
            <a:r>
              <a:rPr sz="2800" b="1" spc="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it</a:t>
            </a:r>
            <a:r>
              <a:rPr sz="2800" b="1" spc="1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66C7D"/>
                </a:solidFill>
                <a:latin typeface="Calibri"/>
                <a:cs typeface="Calibri"/>
              </a:rPr>
              <a:t>resides</a:t>
            </a:r>
            <a:r>
              <a:rPr sz="2800" b="1" dirty="0">
                <a:solidFill>
                  <a:srgbClr val="E66C7D"/>
                </a:solidFill>
                <a:latin typeface="Calibri"/>
                <a:cs typeface="Calibri"/>
              </a:rPr>
              <a:t> in</a:t>
            </a:r>
            <a:endParaRPr sz="2800">
              <a:latin typeface="Calibri"/>
              <a:cs typeface="Calibri"/>
            </a:endParaRPr>
          </a:p>
          <a:p>
            <a:pPr marL="650875" lvl="1" indent="-274320">
              <a:spcBef>
                <a:spcPts val="64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spc="-10" dirty="0">
                <a:latin typeface="Calibri"/>
                <a:cs typeface="Calibri"/>
              </a:rPr>
              <a:t>Because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degree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650875" lvl="1" indent="-274320">
              <a:spcBef>
                <a:spcPts val="530"/>
              </a:spcBef>
              <a:buClr>
                <a:srgbClr val="60B5CC"/>
              </a:buClr>
              <a:buFont typeface="Wingdings"/>
              <a:buChar char=""/>
              <a:tabLst>
                <a:tab pos="650240" algn="l"/>
                <a:tab pos="6508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computational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graphs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the same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binary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tree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1297" y="3634182"/>
            <a:ext cx="1367790" cy="1383030"/>
            <a:chOff x="687297" y="3634182"/>
            <a:chExt cx="1367790" cy="1383030"/>
          </a:xfrm>
        </p:grpSpPr>
        <p:sp>
          <p:nvSpPr>
            <p:cNvPr id="5" name="object 5"/>
            <p:cNvSpPr/>
            <p:nvPr/>
          </p:nvSpPr>
          <p:spPr>
            <a:xfrm>
              <a:off x="699997" y="364688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997" y="473615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4085" y="3915059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1" y="8210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3892" y="418523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8174" y="3780971"/>
              <a:ext cx="845185" cy="443865"/>
            </a:xfrm>
            <a:custGeom>
              <a:avLst/>
              <a:gdLst/>
              <a:ahLst/>
              <a:cxnLst/>
              <a:rect l="l" t="t" r="r" b="b"/>
              <a:pathLst>
                <a:path w="845185" h="443864">
                  <a:moveTo>
                    <a:pt x="0" y="0"/>
                  </a:moveTo>
                  <a:lnTo>
                    <a:pt x="844992" y="4435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8174" y="4414132"/>
              <a:ext cx="845185" cy="456565"/>
            </a:xfrm>
            <a:custGeom>
              <a:avLst/>
              <a:gdLst/>
              <a:ahLst/>
              <a:cxnLst/>
              <a:rect l="l" t="t" r="r" b="b"/>
              <a:pathLst>
                <a:path w="845185" h="456564">
                  <a:moveTo>
                    <a:pt x="0" y="456110"/>
                  </a:moveTo>
                  <a:lnTo>
                    <a:pt x="844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91921" y="2989579"/>
            <a:ext cx="1900555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2110"/>
              </a:lnSpc>
              <a:spcBef>
                <a:spcPts val="21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sz="1950" spc="232" baseline="-17094" dirty="0">
                <a:latin typeface="Cambria Math"/>
                <a:cs typeface="Cambria Math"/>
              </a:rPr>
              <a:t>!</a:t>
            </a:r>
            <a:r>
              <a:rPr sz="1950" spc="202" baseline="-17094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 </a:t>
            </a:r>
            <a:r>
              <a:rPr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15574" y="3639715"/>
            <a:ext cx="1463675" cy="1377315"/>
            <a:chOff x="3191573" y="3639714"/>
            <a:chExt cx="1463675" cy="1377315"/>
          </a:xfrm>
        </p:grpSpPr>
        <p:sp>
          <p:nvSpPr>
            <p:cNvPr id="13" name="object 13"/>
            <p:cNvSpPr/>
            <p:nvPr/>
          </p:nvSpPr>
          <p:spPr>
            <a:xfrm>
              <a:off x="4374023" y="3652414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4023" y="4735824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4273" y="365538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6375" y="3636202"/>
            <a:ext cx="273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AU" sz="1600" spc="-5" dirty="0">
                <a:latin typeface="Cambria Math"/>
                <a:cs typeface="Cambria Math"/>
              </a:rPr>
              <a:t>𝒗</a:t>
            </a:r>
            <a:r>
              <a:rPr lang="en-AU" sz="1800" spc="-7" baseline="-17094" dirty="0">
                <a:latin typeface="Cambria Math"/>
                <a:cs typeface="Cambria Math"/>
              </a:rPr>
              <a:t>2</a:t>
            </a:r>
            <a:endParaRPr baseline="-16203" dirty="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15573" y="3773802"/>
            <a:ext cx="1329690" cy="1243330"/>
            <a:chOff x="3191573" y="3773802"/>
            <a:chExt cx="1329690" cy="1243330"/>
          </a:xfrm>
        </p:grpSpPr>
        <p:sp>
          <p:nvSpPr>
            <p:cNvPr id="18" name="object 18"/>
            <p:cNvSpPr/>
            <p:nvPr/>
          </p:nvSpPr>
          <p:spPr>
            <a:xfrm>
              <a:off x="4508112" y="3920590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0"/>
                  </a:moveTo>
                  <a:lnTo>
                    <a:pt x="1" y="815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8361" y="3923562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812263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4273" y="473582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2449" y="3786502"/>
              <a:ext cx="901700" cy="3175"/>
            </a:xfrm>
            <a:custGeom>
              <a:avLst/>
              <a:gdLst/>
              <a:ahLst/>
              <a:cxnLst/>
              <a:rect l="l" t="t" r="r" b="b"/>
              <a:pathLst>
                <a:path w="901700" h="3175">
                  <a:moveTo>
                    <a:pt x="901574" y="0"/>
                  </a:moveTo>
                  <a:lnTo>
                    <a:pt x="0" y="2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2449" y="4869912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90157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49252" y="2983485"/>
            <a:ext cx="19005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2110"/>
              </a:lnSpc>
              <a:spcBef>
                <a:spcPts val="21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sz="1950" spc="232" baseline="-17094" dirty="0">
                <a:latin typeface="Cambria Math"/>
                <a:cs typeface="Cambria Math"/>
              </a:rPr>
              <a:t>!</a:t>
            </a:r>
            <a:r>
              <a:rPr sz="1950" spc="202" baseline="-17094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 </a:t>
            </a:r>
            <a:r>
              <a:rPr spc="-3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7203" y="5966414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088"/>
                </a:moveTo>
                <a:lnTo>
                  <a:pt x="6835" y="91706"/>
                </a:lnTo>
                <a:lnTo>
                  <a:pt x="25871" y="54897"/>
                </a:lnTo>
                <a:lnTo>
                  <a:pt x="54897" y="25871"/>
                </a:lnTo>
                <a:lnTo>
                  <a:pt x="91706" y="6835"/>
                </a:lnTo>
                <a:lnTo>
                  <a:pt x="134088" y="0"/>
                </a:lnTo>
                <a:lnTo>
                  <a:pt x="176470" y="6835"/>
                </a:lnTo>
                <a:lnTo>
                  <a:pt x="213279" y="25871"/>
                </a:lnTo>
                <a:lnTo>
                  <a:pt x="242305" y="54897"/>
                </a:lnTo>
                <a:lnTo>
                  <a:pt x="261341" y="91706"/>
                </a:lnTo>
                <a:lnTo>
                  <a:pt x="268177" y="134088"/>
                </a:lnTo>
                <a:lnTo>
                  <a:pt x="261341" y="176470"/>
                </a:lnTo>
                <a:lnTo>
                  <a:pt x="242305" y="213279"/>
                </a:lnTo>
                <a:lnTo>
                  <a:pt x="213279" y="242305"/>
                </a:lnTo>
                <a:lnTo>
                  <a:pt x="176470" y="261341"/>
                </a:lnTo>
                <a:lnTo>
                  <a:pt x="134088" y="268177"/>
                </a:lnTo>
                <a:lnTo>
                  <a:pt x="91706" y="261341"/>
                </a:lnTo>
                <a:lnTo>
                  <a:pt x="54897" y="242305"/>
                </a:lnTo>
                <a:lnTo>
                  <a:pt x="25871" y="213279"/>
                </a:lnTo>
                <a:lnTo>
                  <a:pt x="6835" y="176470"/>
                </a:lnTo>
                <a:lnTo>
                  <a:pt x="0" y="13408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157697" y="5953713"/>
            <a:ext cx="3925570" cy="309245"/>
            <a:chOff x="633697" y="5953712"/>
            <a:chExt cx="3925570" cy="309245"/>
          </a:xfrm>
        </p:grpSpPr>
        <p:sp>
          <p:nvSpPr>
            <p:cNvPr id="27" name="object 27"/>
            <p:cNvSpPr/>
            <p:nvPr/>
          </p:nvSpPr>
          <p:spPr>
            <a:xfrm>
              <a:off x="1514800" y="59664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2976" y="6100501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600225" y="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397" y="59664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4575" y="6100501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600225" y="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8125" y="5981881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51379" y="6100502"/>
              <a:ext cx="615315" cy="0"/>
            </a:xfrm>
            <a:custGeom>
              <a:avLst/>
              <a:gdLst/>
              <a:ahLst/>
              <a:cxnLst/>
              <a:rect l="l" t="t" r="r" b="b"/>
              <a:pathLst>
                <a:path w="615314">
                  <a:moveTo>
                    <a:pt x="61513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8298" y="5976489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6302" y="6115970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>
                  <a:moveTo>
                    <a:pt x="73199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78241" y="5403596"/>
            <a:ext cx="371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sz="1950" spc="232" baseline="-14957" dirty="0">
                <a:latin typeface="Cambria Math"/>
                <a:cs typeface="Cambria Math"/>
              </a:rPr>
              <a:t>!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infinite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5347" y="5888228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29331" y="5885179"/>
            <a:ext cx="19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82669" y="5327664"/>
            <a:ext cx="26098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450" spc="5" dirty="0">
                <a:latin typeface="Cambria Math"/>
                <a:cs typeface="Cambria Math"/>
              </a:rPr>
              <a:t>…</a:t>
            </a:r>
            <a:endParaRPr sz="245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700648" y="4151244"/>
            <a:ext cx="2386965" cy="1336675"/>
            <a:chOff x="6176647" y="4151243"/>
            <a:chExt cx="2386965" cy="1336675"/>
          </a:xfrm>
        </p:grpSpPr>
        <p:sp>
          <p:nvSpPr>
            <p:cNvPr id="40" name="object 40"/>
            <p:cNvSpPr/>
            <p:nvPr/>
          </p:nvSpPr>
          <p:spPr>
            <a:xfrm>
              <a:off x="6185326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89115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92906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0048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0427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96696" y="5236207"/>
              <a:ext cx="252095" cy="243204"/>
            </a:xfrm>
            <a:custGeom>
              <a:avLst/>
              <a:gdLst/>
              <a:ahLst/>
              <a:cxnLst/>
              <a:rect l="l" t="t" r="r" b="b"/>
              <a:pathLst>
                <a:path w="252095" h="243204">
                  <a:moveTo>
                    <a:pt x="0" y="121515"/>
                  </a:moveTo>
                  <a:lnTo>
                    <a:pt x="9890" y="74216"/>
                  </a:lnTo>
                  <a:lnTo>
                    <a:pt x="36862" y="35591"/>
                  </a:lnTo>
                  <a:lnTo>
                    <a:pt x="76867" y="9549"/>
                  </a:lnTo>
                  <a:lnTo>
                    <a:pt x="125855" y="0"/>
                  </a:lnTo>
                  <a:lnTo>
                    <a:pt x="174844" y="9549"/>
                  </a:lnTo>
                  <a:lnTo>
                    <a:pt x="214849" y="35591"/>
                  </a:lnTo>
                  <a:lnTo>
                    <a:pt x="241821" y="74216"/>
                  </a:lnTo>
                  <a:lnTo>
                    <a:pt x="251711" y="121515"/>
                  </a:lnTo>
                  <a:lnTo>
                    <a:pt x="241821" y="168815"/>
                  </a:lnTo>
                  <a:lnTo>
                    <a:pt x="214849" y="207440"/>
                  </a:lnTo>
                  <a:lnTo>
                    <a:pt x="174844" y="233482"/>
                  </a:lnTo>
                  <a:lnTo>
                    <a:pt x="125855" y="243031"/>
                  </a:lnTo>
                  <a:lnTo>
                    <a:pt x="76867" y="233482"/>
                  </a:lnTo>
                  <a:lnTo>
                    <a:pt x="36862" y="207440"/>
                  </a:lnTo>
                  <a:lnTo>
                    <a:pt x="9890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0806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11855" y="523620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41560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45351" y="4489752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0" y="121515"/>
                  </a:moveTo>
                  <a:lnTo>
                    <a:pt x="9549" y="74216"/>
                  </a:lnTo>
                  <a:lnTo>
                    <a:pt x="35591" y="35591"/>
                  </a:lnTo>
                  <a:lnTo>
                    <a:pt x="74216" y="9549"/>
                  </a:lnTo>
                  <a:lnTo>
                    <a:pt x="121515" y="0"/>
                  </a:lnTo>
                  <a:lnTo>
                    <a:pt x="168815" y="9549"/>
                  </a:lnTo>
                  <a:lnTo>
                    <a:pt x="207440" y="35591"/>
                  </a:lnTo>
                  <a:lnTo>
                    <a:pt x="233482" y="74216"/>
                  </a:lnTo>
                  <a:lnTo>
                    <a:pt x="243031" y="121515"/>
                  </a:lnTo>
                  <a:lnTo>
                    <a:pt x="233482" y="168815"/>
                  </a:lnTo>
                  <a:lnTo>
                    <a:pt x="207440" y="207440"/>
                  </a:lnTo>
                  <a:lnTo>
                    <a:pt x="168815" y="233482"/>
                  </a:lnTo>
                  <a:lnTo>
                    <a:pt x="121515" y="243031"/>
                  </a:lnTo>
                  <a:lnTo>
                    <a:pt x="74216" y="233482"/>
                  </a:lnTo>
                  <a:lnTo>
                    <a:pt x="35591" y="207440"/>
                  </a:lnTo>
                  <a:lnTo>
                    <a:pt x="9549" y="168815"/>
                  </a:lnTo>
                  <a:lnTo>
                    <a:pt x="0" y="12151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2930" y="4159923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53664" y="4368236"/>
              <a:ext cx="431800" cy="149860"/>
            </a:xfrm>
            <a:custGeom>
              <a:avLst/>
              <a:gdLst/>
              <a:ahLst/>
              <a:cxnLst/>
              <a:rect l="l" t="t" r="r" b="b"/>
              <a:pathLst>
                <a:path w="431800" h="149860">
                  <a:moveTo>
                    <a:pt x="0" y="149623"/>
                  </a:moveTo>
                  <a:lnTo>
                    <a:pt x="431381" y="0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60510" y="4481073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61243" y="4368236"/>
              <a:ext cx="433070" cy="147320"/>
            </a:xfrm>
            <a:custGeom>
              <a:avLst/>
              <a:gdLst/>
              <a:ahLst/>
              <a:cxnLst/>
              <a:rect l="l" t="t" r="r" b="b"/>
              <a:pathLst>
                <a:path w="433070" h="147320">
                  <a:moveTo>
                    <a:pt x="0" y="0"/>
                  </a:moveTo>
                  <a:lnTo>
                    <a:pt x="432462" y="147280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3077" y="4698065"/>
              <a:ext cx="219075" cy="154305"/>
            </a:xfrm>
            <a:custGeom>
              <a:avLst/>
              <a:gdLst/>
              <a:ahLst/>
              <a:cxnLst/>
              <a:rect l="l" t="t" r="r" b="b"/>
              <a:pathLst>
                <a:path w="219075" h="154304">
                  <a:moveTo>
                    <a:pt x="218987" y="0"/>
                  </a:moveTo>
                  <a:lnTo>
                    <a:pt x="0" y="153811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9141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3664" y="4698065"/>
              <a:ext cx="214629" cy="154305"/>
            </a:xfrm>
            <a:custGeom>
              <a:avLst/>
              <a:gdLst/>
              <a:ahLst/>
              <a:cxnLst/>
              <a:rect l="l" t="t" r="r" b="b"/>
              <a:pathLst>
                <a:path w="214629" h="154304">
                  <a:moveTo>
                    <a:pt x="0" y="0"/>
                  </a:moveTo>
                  <a:lnTo>
                    <a:pt x="214012" y="153811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56721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8237" y="4689386"/>
              <a:ext cx="217170" cy="156210"/>
            </a:xfrm>
            <a:custGeom>
              <a:avLst/>
              <a:gdLst/>
              <a:ahLst/>
              <a:cxnLst/>
              <a:rect l="l" t="t" r="r" b="b"/>
              <a:pathLst>
                <a:path w="217170" h="156210">
                  <a:moveTo>
                    <a:pt x="216833" y="0"/>
                  </a:moveTo>
                  <a:lnTo>
                    <a:pt x="0" y="156155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64300" y="4845620"/>
              <a:ext cx="243204" cy="252095"/>
            </a:xfrm>
            <a:custGeom>
              <a:avLst/>
              <a:gdLst/>
              <a:ahLst/>
              <a:cxnLst/>
              <a:rect l="l" t="t" r="r" b="b"/>
              <a:pathLst>
                <a:path w="243204" h="252095">
                  <a:moveTo>
                    <a:pt x="0" y="125855"/>
                  </a:moveTo>
                  <a:lnTo>
                    <a:pt x="9549" y="76867"/>
                  </a:lnTo>
                  <a:lnTo>
                    <a:pt x="35591" y="36862"/>
                  </a:lnTo>
                  <a:lnTo>
                    <a:pt x="74216" y="9890"/>
                  </a:lnTo>
                  <a:lnTo>
                    <a:pt x="121515" y="0"/>
                  </a:lnTo>
                  <a:lnTo>
                    <a:pt x="168815" y="9890"/>
                  </a:lnTo>
                  <a:lnTo>
                    <a:pt x="207440" y="36862"/>
                  </a:lnTo>
                  <a:lnTo>
                    <a:pt x="233482" y="76867"/>
                  </a:lnTo>
                  <a:lnTo>
                    <a:pt x="243031" y="125855"/>
                  </a:lnTo>
                  <a:lnTo>
                    <a:pt x="233482" y="174844"/>
                  </a:lnTo>
                  <a:lnTo>
                    <a:pt x="207440" y="214849"/>
                  </a:lnTo>
                  <a:lnTo>
                    <a:pt x="168815" y="241821"/>
                  </a:lnTo>
                  <a:lnTo>
                    <a:pt x="121515" y="251711"/>
                  </a:lnTo>
                  <a:lnTo>
                    <a:pt x="74216" y="241821"/>
                  </a:lnTo>
                  <a:lnTo>
                    <a:pt x="35591" y="214849"/>
                  </a:lnTo>
                  <a:lnTo>
                    <a:pt x="9549" y="174844"/>
                  </a:lnTo>
                  <a:lnTo>
                    <a:pt x="0" y="125855"/>
                  </a:lnTo>
                  <a:close/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68822" y="4689386"/>
              <a:ext cx="216535" cy="156210"/>
            </a:xfrm>
            <a:custGeom>
              <a:avLst/>
              <a:gdLst/>
              <a:ahLst/>
              <a:cxnLst/>
              <a:rect l="l" t="t" r="r" b="b"/>
              <a:pathLst>
                <a:path w="216534" h="156210">
                  <a:moveTo>
                    <a:pt x="0" y="0"/>
                  </a:moveTo>
                  <a:lnTo>
                    <a:pt x="216165" y="156155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15522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39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49873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4422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40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57454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22001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40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5033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29581" y="5053933"/>
              <a:ext cx="66040" cy="174625"/>
            </a:xfrm>
            <a:custGeom>
              <a:avLst/>
              <a:gdLst/>
              <a:ahLst/>
              <a:cxnLst/>
              <a:rect l="l" t="t" r="r" b="b"/>
              <a:pathLst>
                <a:path w="66040" h="174625">
                  <a:moveTo>
                    <a:pt x="65542" y="0"/>
                  </a:moveTo>
                  <a:lnTo>
                    <a:pt x="0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72613" y="5053933"/>
              <a:ext cx="64769" cy="174625"/>
            </a:xfrm>
            <a:custGeom>
              <a:avLst/>
              <a:gdLst/>
              <a:ahLst/>
              <a:cxnLst/>
              <a:rect l="l" t="t" r="r" b="b"/>
              <a:pathLst>
                <a:path w="64770" h="174625">
                  <a:moveTo>
                    <a:pt x="0" y="0"/>
                  </a:moveTo>
                  <a:lnTo>
                    <a:pt x="64227" y="174527"/>
                  </a:lnTo>
                </a:path>
              </a:pathLst>
            </a:custGeom>
            <a:ln w="17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952479" y="3169411"/>
            <a:ext cx="1958339" cy="1211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algn="just">
              <a:lnSpc>
                <a:spcPct val="99400"/>
              </a:lnSpc>
              <a:spcBef>
                <a:spcPts val="110"/>
              </a:spcBef>
            </a:pPr>
            <a:r>
              <a:rPr b="1" spc="-5" dirty="0">
                <a:latin typeface="Calibri"/>
                <a:cs typeface="Calibri"/>
              </a:rPr>
              <a:t>The </a:t>
            </a:r>
            <a:r>
              <a:rPr b="1" spc="-10" dirty="0">
                <a:latin typeface="Calibri"/>
                <a:cs typeface="Calibri"/>
              </a:rPr>
              <a:t>computational 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graphs </a:t>
            </a:r>
            <a:r>
              <a:rPr b="1" spc="-10" dirty="0">
                <a:latin typeface="Calibri"/>
                <a:cs typeface="Calibri"/>
              </a:rPr>
              <a:t>for </a:t>
            </a:r>
            <a:r>
              <a:rPr b="1" spc="-5" dirty="0">
                <a:latin typeface="Calibri"/>
                <a:cs typeface="Calibri"/>
              </a:rPr>
              <a:t>node </a:t>
            </a:r>
            <a:r>
              <a:rPr spc="-5" dirty="0">
                <a:latin typeface="Cambria Math"/>
                <a:cs typeface="Cambria Math"/>
              </a:rPr>
              <a:t>𝒗</a:t>
            </a:r>
            <a:r>
              <a:rPr sz="1950" spc="-7" baseline="-17094" dirty="0">
                <a:latin typeface="Cambria Math"/>
                <a:cs typeface="Cambria Math"/>
              </a:rPr>
              <a:t>𝟏 </a:t>
            </a:r>
            <a:r>
              <a:rPr sz="1950" baseline="-17094" dirty="0">
                <a:latin typeface="Cambria Math"/>
                <a:cs typeface="Cambria Math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always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endParaRPr dirty="0">
              <a:latin typeface="Calibri"/>
              <a:cs typeface="Calibri"/>
            </a:endParaRPr>
          </a:p>
          <a:p>
            <a:pPr marR="39370" algn="ctr">
              <a:spcBef>
                <a:spcPts val="1260"/>
              </a:spcBef>
            </a:pPr>
            <a:r>
              <a:rPr lang="en-AU" sz="1400" spc="-5" dirty="0">
                <a:latin typeface="Cambria Math"/>
                <a:cs typeface="Cambria Math"/>
              </a:rPr>
              <a:t>𝒗</a:t>
            </a:r>
            <a:r>
              <a:rPr lang="en-AU" sz="1600" spc="-7" baseline="-17094" dirty="0">
                <a:latin typeface="Cambria Math"/>
                <a:cs typeface="Cambria Math"/>
              </a:rPr>
              <a:t>𝟏</a:t>
            </a:r>
            <a:endParaRPr sz="1500" baseline="-13888" dirty="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35624" y="3073216"/>
            <a:ext cx="28575" cy="3402329"/>
          </a:xfrm>
          <a:custGeom>
            <a:avLst/>
            <a:gdLst/>
            <a:ahLst/>
            <a:cxnLst/>
            <a:rect l="l" t="t" r="r" b="b"/>
            <a:pathLst>
              <a:path w="28575" h="3402329">
                <a:moveTo>
                  <a:pt x="22178" y="0"/>
                </a:moveTo>
                <a:lnTo>
                  <a:pt x="6396" y="0"/>
                </a:lnTo>
                <a:lnTo>
                  <a:pt x="0" y="6396"/>
                </a:lnTo>
                <a:lnTo>
                  <a:pt x="0" y="22205"/>
                </a:lnTo>
                <a:lnTo>
                  <a:pt x="6396" y="28602"/>
                </a:lnTo>
                <a:lnTo>
                  <a:pt x="22178" y="28602"/>
                </a:lnTo>
                <a:lnTo>
                  <a:pt x="28575" y="22205"/>
                </a:lnTo>
                <a:lnTo>
                  <a:pt x="28575" y="6396"/>
                </a:lnTo>
                <a:lnTo>
                  <a:pt x="22178" y="0"/>
                </a:lnTo>
                <a:close/>
              </a:path>
              <a:path w="28575" h="3402329">
                <a:moveTo>
                  <a:pt x="22178" y="57177"/>
                </a:moveTo>
                <a:lnTo>
                  <a:pt x="6396" y="57177"/>
                </a:lnTo>
                <a:lnTo>
                  <a:pt x="0" y="63574"/>
                </a:lnTo>
                <a:lnTo>
                  <a:pt x="0" y="79385"/>
                </a:lnTo>
                <a:lnTo>
                  <a:pt x="6396" y="85782"/>
                </a:lnTo>
                <a:lnTo>
                  <a:pt x="22178" y="85782"/>
                </a:lnTo>
                <a:lnTo>
                  <a:pt x="28575" y="79385"/>
                </a:lnTo>
                <a:lnTo>
                  <a:pt x="28575" y="63574"/>
                </a:lnTo>
                <a:lnTo>
                  <a:pt x="22178" y="57177"/>
                </a:lnTo>
                <a:close/>
              </a:path>
              <a:path w="28575" h="3402329">
                <a:moveTo>
                  <a:pt x="22178" y="114357"/>
                </a:moveTo>
                <a:lnTo>
                  <a:pt x="6396" y="114357"/>
                </a:lnTo>
                <a:lnTo>
                  <a:pt x="0" y="120754"/>
                </a:lnTo>
                <a:lnTo>
                  <a:pt x="0" y="136563"/>
                </a:lnTo>
                <a:lnTo>
                  <a:pt x="6396" y="142960"/>
                </a:lnTo>
                <a:lnTo>
                  <a:pt x="22178" y="142960"/>
                </a:lnTo>
                <a:lnTo>
                  <a:pt x="28575" y="136563"/>
                </a:lnTo>
                <a:lnTo>
                  <a:pt x="28575" y="120754"/>
                </a:lnTo>
                <a:lnTo>
                  <a:pt x="22178" y="114357"/>
                </a:lnTo>
                <a:close/>
              </a:path>
              <a:path w="28575" h="3402329">
                <a:moveTo>
                  <a:pt x="22178" y="171535"/>
                </a:moveTo>
                <a:lnTo>
                  <a:pt x="6396" y="171535"/>
                </a:lnTo>
                <a:lnTo>
                  <a:pt x="0" y="177932"/>
                </a:lnTo>
                <a:lnTo>
                  <a:pt x="0" y="193742"/>
                </a:lnTo>
                <a:lnTo>
                  <a:pt x="6396" y="200139"/>
                </a:lnTo>
                <a:lnTo>
                  <a:pt x="22178" y="200139"/>
                </a:lnTo>
                <a:lnTo>
                  <a:pt x="28575" y="193742"/>
                </a:lnTo>
                <a:lnTo>
                  <a:pt x="28575" y="177932"/>
                </a:lnTo>
                <a:lnTo>
                  <a:pt x="22178" y="171535"/>
                </a:lnTo>
                <a:close/>
              </a:path>
              <a:path w="28575" h="3402329">
                <a:moveTo>
                  <a:pt x="22178" y="228714"/>
                </a:moveTo>
                <a:lnTo>
                  <a:pt x="6396" y="228714"/>
                </a:lnTo>
                <a:lnTo>
                  <a:pt x="0" y="235111"/>
                </a:lnTo>
                <a:lnTo>
                  <a:pt x="0" y="250920"/>
                </a:lnTo>
                <a:lnTo>
                  <a:pt x="6396" y="257317"/>
                </a:lnTo>
                <a:lnTo>
                  <a:pt x="22178" y="257317"/>
                </a:lnTo>
                <a:lnTo>
                  <a:pt x="28575" y="250920"/>
                </a:lnTo>
                <a:lnTo>
                  <a:pt x="28575" y="235111"/>
                </a:lnTo>
                <a:lnTo>
                  <a:pt x="22178" y="228714"/>
                </a:lnTo>
                <a:close/>
              </a:path>
              <a:path w="28575" h="3402329">
                <a:moveTo>
                  <a:pt x="22178" y="285892"/>
                </a:moveTo>
                <a:lnTo>
                  <a:pt x="6396" y="285892"/>
                </a:lnTo>
                <a:lnTo>
                  <a:pt x="0" y="292289"/>
                </a:lnTo>
                <a:lnTo>
                  <a:pt x="0" y="308099"/>
                </a:lnTo>
                <a:lnTo>
                  <a:pt x="6396" y="314496"/>
                </a:lnTo>
                <a:lnTo>
                  <a:pt x="22178" y="314496"/>
                </a:lnTo>
                <a:lnTo>
                  <a:pt x="28575" y="308099"/>
                </a:lnTo>
                <a:lnTo>
                  <a:pt x="28575" y="292289"/>
                </a:lnTo>
                <a:lnTo>
                  <a:pt x="22178" y="285892"/>
                </a:lnTo>
                <a:close/>
              </a:path>
              <a:path w="28575" h="3402329">
                <a:moveTo>
                  <a:pt x="22178" y="343071"/>
                </a:moveTo>
                <a:lnTo>
                  <a:pt x="6396" y="343071"/>
                </a:lnTo>
                <a:lnTo>
                  <a:pt x="0" y="349468"/>
                </a:lnTo>
                <a:lnTo>
                  <a:pt x="0" y="365277"/>
                </a:lnTo>
                <a:lnTo>
                  <a:pt x="6396" y="371674"/>
                </a:lnTo>
                <a:lnTo>
                  <a:pt x="22178" y="371674"/>
                </a:lnTo>
                <a:lnTo>
                  <a:pt x="28575" y="365277"/>
                </a:lnTo>
                <a:lnTo>
                  <a:pt x="28575" y="349468"/>
                </a:lnTo>
                <a:lnTo>
                  <a:pt x="22178" y="343071"/>
                </a:lnTo>
                <a:close/>
              </a:path>
              <a:path w="28575" h="3402329">
                <a:moveTo>
                  <a:pt x="22178" y="400249"/>
                </a:moveTo>
                <a:lnTo>
                  <a:pt x="6396" y="400249"/>
                </a:lnTo>
                <a:lnTo>
                  <a:pt x="0" y="406646"/>
                </a:lnTo>
                <a:lnTo>
                  <a:pt x="0" y="422456"/>
                </a:lnTo>
                <a:lnTo>
                  <a:pt x="6396" y="428853"/>
                </a:lnTo>
                <a:lnTo>
                  <a:pt x="22178" y="428853"/>
                </a:lnTo>
                <a:lnTo>
                  <a:pt x="28575" y="422456"/>
                </a:lnTo>
                <a:lnTo>
                  <a:pt x="28575" y="406646"/>
                </a:lnTo>
                <a:lnTo>
                  <a:pt x="22178" y="400249"/>
                </a:lnTo>
                <a:close/>
              </a:path>
              <a:path w="28575" h="3402329">
                <a:moveTo>
                  <a:pt x="22178" y="457428"/>
                </a:moveTo>
                <a:lnTo>
                  <a:pt x="6396" y="457428"/>
                </a:lnTo>
                <a:lnTo>
                  <a:pt x="1" y="463824"/>
                </a:lnTo>
                <a:lnTo>
                  <a:pt x="0" y="479634"/>
                </a:lnTo>
                <a:lnTo>
                  <a:pt x="6396" y="486031"/>
                </a:lnTo>
                <a:lnTo>
                  <a:pt x="22178" y="486031"/>
                </a:lnTo>
                <a:lnTo>
                  <a:pt x="28575" y="479634"/>
                </a:lnTo>
                <a:lnTo>
                  <a:pt x="28575" y="463824"/>
                </a:lnTo>
                <a:lnTo>
                  <a:pt x="22178" y="457428"/>
                </a:lnTo>
                <a:close/>
              </a:path>
              <a:path w="28575" h="3402329">
                <a:moveTo>
                  <a:pt x="22178" y="514606"/>
                </a:moveTo>
                <a:lnTo>
                  <a:pt x="6396" y="514606"/>
                </a:lnTo>
                <a:lnTo>
                  <a:pt x="0" y="521003"/>
                </a:lnTo>
                <a:lnTo>
                  <a:pt x="0" y="536813"/>
                </a:lnTo>
                <a:lnTo>
                  <a:pt x="6396" y="543210"/>
                </a:lnTo>
                <a:lnTo>
                  <a:pt x="22178" y="543210"/>
                </a:lnTo>
                <a:lnTo>
                  <a:pt x="28575" y="536813"/>
                </a:lnTo>
                <a:lnTo>
                  <a:pt x="28575" y="521003"/>
                </a:lnTo>
                <a:lnTo>
                  <a:pt x="22178" y="514606"/>
                </a:lnTo>
                <a:close/>
              </a:path>
              <a:path w="28575" h="3402329">
                <a:moveTo>
                  <a:pt x="22178" y="571785"/>
                </a:moveTo>
                <a:lnTo>
                  <a:pt x="6396" y="571785"/>
                </a:lnTo>
                <a:lnTo>
                  <a:pt x="0" y="578181"/>
                </a:lnTo>
                <a:lnTo>
                  <a:pt x="0" y="593991"/>
                </a:lnTo>
                <a:lnTo>
                  <a:pt x="6396" y="600388"/>
                </a:lnTo>
                <a:lnTo>
                  <a:pt x="22178" y="600388"/>
                </a:lnTo>
                <a:lnTo>
                  <a:pt x="28575" y="593991"/>
                </a:lnTo>
                <a:lnTo>
                  <a:pt x="28575" y="578181"/>
                </a:lnTo>
                <a:lnTo>
                  <a:pt x="22178" y="571785"/>
                </a:lnTo>
                <a:close/>
              </a:path>
              <a:path w="28575" h="3402329">
                <a:moveTo>
                  <a:pt x="22178" y="628963"/>
                </a:moveTo>
                <a:lnTo>
                  <a:pt x="6396" y="628963"/>
                </a:lnTo>
                <a:lnTo>
                  <a:pt x="0" y="635360"/>
                </a:lnTo>
                <a:lnTo>
                  <a:pt x="0" y="651170"/>
                </a:lnTo>
                <a:lnTo>
                  <a:pt x="6396" y="657567"/>
                </a:lnTo>
                <a:lnTo>
                  <a:pt x="22178" y="657567"/>
                </a:lnTo>
                <a:lnTo>
                  <a:pt x="28575" y="651170"/>
                </a:lnTo>
                <a:lnTo>
                  <a:pt x="28575" y="635360"/>
                </a:lnTo>
                <a:lnTo>
                  <a:pt x="22178" y="628963"/>
                </a:lnTo>
                <a:close/>
              </a:path>
              <a:path w="28575" h="3402329">
                <a:moveTo>
                  <a:pt x="22178" y="686142"/>
                </a:moveTo>
                <a:lnTo>
                  <a:pt x="6396" y="686142"/>
                </a:lnTo>
                <a:lnTo>
                  <a:pt x="0" y="692538"/>
                </a:lnTo>
                <a:lnTo>
                  <a:pt x="0" y="708348"/>
                </a:lnTo>
                <a:lnTo>
                  <a:pt x="6396" y="714745"/>
                </a:lnTo>
                <a:lnTo>
                  <a:pt x="22178" y="714745"/>
                </a:lnTo>
                <a:lnTo>
                  <a:pt x="28575" y="708348"/>
                </a:lnTo>
                <a:lnTo>
                  <a:pt x="28575" y="692538"/>
                </a:lnTo>
                <a:lnTo>
                  <a:pt x="22178" y="686142"/>
                </a:lnTo>
                <a:close/>
              </a:path>
              <a:path w="28575" h="3402329">
                <a:moveTo>
                  <a:pt x="22178" y="743320"/>
                </a:moveTo>
                <a:lnTo>
                  <a:pt x="6396" y="743320"/>
                </a:lnTo>
                <a:lnTo>
                  <a:pt x="0" y="749717"/>
                </a:lnTo>
                <a:lnTo>
                  <a:pt x="0" y="765528"/>
                </a:lnTo>
                <a:lnTo>
                  <a:pt x="6396" y="771925"/>
                </a:lnTo>
                <a:lnTo>
                  <a:pt x="22178" y="771925"/>
                </a:lnTo>
                <a:lnTo>
                  <a:pt x="28575" y="765528"/>
                </a:lnTo>
                <a:lnTo>
                  <a:pt x="28575" y="749717"/>
                </a:lnTo>
                <a:lnTo>
                  <a:pt x="22178" y="743320"/>
                </a:lnTo>
                <a:close/>
              </a:path>
              <a:path w="28575" h="3402329">
                <a:moveTo>
                  <a:pt x="22178" y="800500"/>
                </a:moveTo>
                <a:lnTo>
                  <a:pt x="6396" y="800500"/>
                </a:lnTo>
                <a:lnTo>
                  <a:pt x="0" y="806895"/>
                </a:lnTo>
                <a:lnTo>
                  <a:pt x="0" y="822706"/>
                </a:lnTo>
                <a:lnTo>
                  <a:pt x="6396" y="829102"/>
                </a:lnTo>
                <a:lnTo>
                  <a:pt x="22178" y="829102"/>
                </a:lnTo>
                <a:lnTo>
                  <a:pt x="28575" y="822706"/>
                </a:lnTo>
                <a:lnTo>
                  <a:pt x="28575" y="806895"/>
                </a:lnTo>
                <a:lnTo>
                  <a:pt x="22178" y="800500"/>
                </a:lnTo>
                <a:close/>
              </a:path>
              <a:path w="28575" h="3402329">
                <a:moveTo>
                  <a:pt x="22178" y="857677"/>
                </a:moveTo>
                <a:lnTo>
                  <a:pt x="6396" y="857677"/>
                </a:lnTo>
                <a:lnTo>
                  <a:pt x="0" y="864074"/>
                </a:lnTo>
                <a:lnTo>
                  <a:pt x="0" y="879885"/>
                </a:lnTo>
                <a:lnTo>
                  <a:pt x="6396" y="886282"/>
                </a:lnTo>
                <a:lnTo>
                  <a:pt x="22178" y="886282"/>
                </a:lnTo>
                <a:lnTo>
                  <a:pt x="28575" y="879885"/>
                </a:lnTo>
                <a:lnTo>
                  <a:pt x="28575" y="864074"/>
                </a:lnTo>
                <a:lnTo>
                  <a:pt x="22178" y="857677"/>
                </a:lnTo>
                <a:close/>
              </a:path>
              <a:path w="28575" h="3402329">
                <a:moveTo>
                  <a:pt x="22178" y="914857"/>
                </a:moveTo>
                <a:lnTo>
                  <a:pt x="6396" y="914857"/>
                </a:lnTo>
                <a:lnTo>
                  <a:pt x="0" y="921252"/>
                </a:lnTo>
                <a:lnTo>
                  <a:pt x="0" y="937063"/>
                </a:lnTo>
                <a:lnTo>
                  <a:pt x="6396" y="943460"/>
                </a:lnTo>
                <a:lnTo>
                  <a:pt x="22178" y="943460"/>
                </a:lnTo>
                <a:lnTo>
                  <a:pt x="28575" y="937063"/>
                </a:lnTo>
                <a:lnTo>
                  <a:pt x="28575" y="921252"/>
                </a:lnTo>
                <a:lnTo>
                  <a:pt x="22178" y="914857"/>
                </a:lnTo>
                <a:close/>
              </a:path>
              <a:path w="28575" h="3402329">
                <a:moveTo>
                  <a:pt x="22178" y="972035"/>
                </a:moveTo>
                <a:lnTo>
                  <a:pt x="6396" y="972035"/>
                </a:lnTo>
                <a:lnTo>
                  <a:pt x="0" y="978432"/>
                </a:lnTo>
                <a:lnTo>
                  <a:pt x="0" y="994242"/>
                </a:lnTo>
                <a:lnTo>
                  <a:pt x="6396" y="1000639"/>
                </a:lnTo>
                <a:lnTo>
                  <a:pt x="22178" y="1000639"/>
                </a:lnTo>
                <a:lnTo>
                  <a:pt x="28575" y="994242"/>
                </a:lnTo>
                <a:lnTo>
                  <a:pt x="28575" y="978432"/>
                </a:lnTo>
                <a:lnTo>
                  <a:pt x="22178" y="972035"/>
                </a:lnTo>
                <a:close/>
              </a:path>
              <a:path w="28575" h="3402329">
                <a:moveTo>
                  <a:pt x="22178" y="1029214"/>
                </a:moveTo>
                <a:lnTo>
                  <a:pt x="6396" y="1029214"/>
                </a:lnTo>
                <a:lnTo>
                  <a:pt x="0" y="1035610"/>
                </a:lnTo>
                <a:lnTo>
                  <a:pt x="0" y="1051420"/>
                </a:lnTo>
                <a:lnTo>
                  <a:pt x="6396" y="1057817"/>
                </a:lnTo>
                <a:lnTo>
                  <a:pt x="22178" y="1057817"/>
                </a:lnTo>
                <a:lnTo>
                  <a:pt x="28575" y="1051420"/>
                </a:lnTo>
                <a:lnTo>
                  <a:pt x="28575" y="1035610"/>
                </a:lnTo>
                <a:lnTo>
                  <a:pt x="22178" y="1029214"/>
                </a:lnTo>
                <a:close/>
              </a:path>
              <a:path w="28575" h="3402329">
                <a:moveTo>
                  <a:pt x="22178" y="1086392"/>
                </a:moveTo>
                <a:lnTo>
                  <a:pt x="6396" y="1086392"/>
                </a:lnTo>
                <a:lnTo>
                  <a:pt x="0" y="1092789"/>
                </a:lnTo>
                <a:lnTo>
                  <a:pt x="0" y="1108599"/>
                </a:lnTo>
                <a:lnTo>
                  <a:pt x="6396" y="1114996"/>
                </a:lnTo>
                <a:lnTo>
                  <a:pt x="22178" y="1114996"/>
                </a:lnTo>
                <a:lnTo>
                  <a:pt x="28575" y="1108599"/>
                </a:lnTo>
                <a:lnTo>
                  <a:pt x="28575" y="1092789"/>
                </a:lnTo>
                <a:lnTo>
                  <a:pt x="22178" y="1086392"/>
                </a:lnTo>
                <a:close/>
              </a:path>
              <a:path w="28575" h="3402329">
                <a:moveTo>
                  <a:pt x="22178" y="1143571"/>
                </a:moveTo>
                <a:lnTo>
                  <a:pt x="6396" y="1143571"/>
                </a:lnTo>
                <a:lnTo>
                  <a:pt x="0" y="1149967"/>
                </a:lnTo>
                <a:lnTo>
                  <a:pt x="0" y="1165777"/>
                </a:lnTo>
                <a:lnTo>
                  <a:pt x="6396" y="1172174"/>
                </a:lnTo>
                <a:lnTo>
                  <a:pt x="22178" y="1172174"/>
                </a:lnTo>
                <a:lnTo>
                  <a:pt x="28575" y="1165777"/>
                </a:lnTo>
                <a:lnTo>
                  <a:pt x="28575" y="1149967"/>
                </a:lnTo>
                <a:lnTo>
                  <a:pt x="22178" y="1143571"/>
                </a:lnTo>
                <a:close/>
              </a:path>
              <a:path w="28575" h="3402329">
                <a:moveTo>
                  <a:pt x="22178" y="1200749"/>
                </a:moveTo>
                <a:lnTo>
                  <a:pt x="6396" y="1200749"/>
                </a:lnTo>
                <a:lnTo>
                  <a:pt x="0" y="1207146"/>
                </a:lnTo>
                <a:lnTo>
                  <a:pt x="0" y="1222956"/>
                </a:lnTo>
                <a:lnTo>
                  <a:pt x="6396" y="1229353"/>
                </a:lnTo>
                <a:lnTo>
                  <a:pt x="22178" y="1229353"/>
                </a:lnTo>
                <a:lnTo>
                  <a:pt x="28575" y="1222956"/>
                </a:lnTo>
                <a:lnTo>
                  <a:pt x="28575" y="1207146"/>
                </a:lnTo>
                <a:lnTo>
                  <a:pt x="22178" y="1200749"/>
                </a:lnTo>
                <a:close/>
              </a:path>
              <a:path w="28575" h="3402329">
                <a:moveTo>
                  <a:pt x="22178" y="1257928"/>
                </a:moveTo>
                <a:lnTo>
                  <a:pt x="6396" y="1257928"/>
                </a:lnTo>
                <a:lnTo>
                  <a:pt x="0" y="1264324"/>
                </a:lnTo>
                <a:lnTo>
                  <a:pt x="0" y="1280134"/>
                </a:lnTo>
                <a:lnTo>
                  <a:pt x="6396" y="1286531"/>
                </a:lnTo>
                <a:lnTo>
                  <a:pt x="22178" y="1286531"/>
                </a:lnTo>
                <a:lnTo>
                  <a:pt x="28575" y="1280134"/>
                </a:lnTo>
                <a:lnTo>
                  <a:pt x="28575" y="1264324"/>
                </a:lnTo>
                <a:lnTo>
                  <a:pt x="22178" y="1257928"/>
                </a:lnTo>
                <a:close/>
              </a:path>
              <a:path w="28575" h="3402329">
                <a:moveTo>
                  <a:pt x="22178" y="1315106"/>
                </a:moveTo>
                <a:lnTo>
                  <a:pt x="6396" y="1315106"/>
                </a:lnTo>
                <a:lnTo>
                  <a:pt x="0" y="1321503"/>
                </a:lnTo>
                <a:lnTo>
                  <a:pt x="0" y="1337313"/>
                </a:lnTo>
                <a:lnTo>
                  <a:pt x="6396" y="1343710"/>
                </a:lnTo>
                <a:lnTo>
                  <a:pt x="22178" y="1343710"/>
                </a:lnTo>
                <a:lnTo>
                  <a:pt x="28575" y="1337313"/>
                </a:lnTo>
                <a:lnTo>
                  <a:pt x="28575" y="1321503"/>
                </a:lnTo>
                <a:lnTo>
                  <a:pt x="22178" y="1315106"/>
                </a:lnTo>
                <a:close/>
              </a:path>
              <a:path w="28575" h="3402329">
                <a:moveTo>
                  <a:pt x="22178" y="1372285"/>
                </a:moveTo>
                <a:lnTo>
                  <a:pt x="6396" y="1372285"/>
                </a:lnTo>
                <a:lnTo>
                  <a:pt x="0" y="1378681"/>
                </a:lnTo>
                <a:lnTo>
                  <a:pt x="0" y="1394491"/>
                </a:lnTo>
                <a:lnTo>
                  <a:pt x="6396" y="1400888"/>
                </a:lnTo>
                <a:lnTo>
                  <a:pt x="22178" y="1400888"/>
                </a:lnTo>
                <a:lnTo>
                  <a:pt x="28575" y="1394491"/>
                </a:lnTo>
                <a:lnTo>
                  <a:pt x="28575" y="1378681"/>
                </a:lnTo>
                <a:lnTo>
                  <a:pt x="22178" y="1372285"/>
                </a:lnTo>
                <a:close/>
              </a:path>
              <a:path w="28575" h="3402329">
                <a:moveTo>
                  <a:pt x="22178" y="1429463"/>
                </a:moveTo>
                <a:lnTo>
                  <a:pt x="6396" y="1429463"/>
                </a:lnTo>
                <a:lnTo>
                  <a:pt x="0" y="1435860"/>
                </a:lnTo>
                <a:lnTo>
                  <a:pt x="0" y="1451670"/>
                </a:lnTo>
                <a:lnTo>
                  <a:pt x="6396" y="1458067"/>
                </a:lnTo>
                <a:lnTo>
                  <a:pt x="22178" y="1458067"/>
                </a:lnTo>
                <a:lnTo>
                  <a:pt x="28575" y="1451670"/>
                </a:lnTo>
                <a:lnTo>
                  <a:pt x="28575" y="1435860"/>
                </a:lnTo>
                <a:lnTo>
                  <a:pt x="22178" y="1429463"/>
                </a:lnTo>
                <a:close/>
              </a:path>
              <a:path w="28575" h="3402329">
                <a:moveTo>
                  <a:pt x="22178" y="1486642"/>
                </a:moveTo>
                <a:lnTo>
                  <a:pt x="6396" y="1486642"/>
                </a:lnTo>
                <a:lnTo>
                  <a:pt x="0" y="1493039"/>
                </a:lnTo>
                <a:lnTo>
                  <a:pt x="0" y="1508848"/>
                </a:lnTo>
                <a:lnTo>
                  <a:pt x="6396" y="1515245"/>
                </a:lnTo>
                <a:lnTo>
                  <a:pt x="22178" y="1515245"/>
                </a:lnTo>
                <a:lnTo>
                  <a:pt x="28575" y="1508848"/>
                </a:lnTo>
                <a:lnTo>
                  <a:pt x="28575" y="1493039"/>
                </a:lnTo>
                <a:lnTo>
                  <a:pt x="22178" y="1486642"/>
                </a:lnTo>
                <a:close/>
              </a:path>
              <a:path w="28575" h="3402329">
                <a:moveTo>
                  <a:pt x="22178" y="1543820"/>
                </a:moveTo>
                <a:lnTo>
                  <a:pt x="6396" y="1543820"/>
                </a:lnTo>
                <a:lnTo>
                  <a:pt x="0" y="1550217"/>
                </a:lnTo>
                <a:lnTo>
                  <a:pt x="0" y="1566028"/>
                </a:lnTo>
                <a:lnTo>
                  <a:pt x="6396" y="1572425"/>
                </a:lnTo>
                <a:lnTo>
                  <a:pt x="22178" y="1572425"/>
                </a:lnTo>
                <a:lnTo>
                  <a:pt x="28575" y="1566028"/>
                </a:lnTo>
                <a:lnTo>
                  <a:pt x="28575" y="1550217"/>
                </a:lnTo>
                <a:lnTo>
                  <a:pt x="22178" y="1543820"/>
                </a:lnTo>
                <a:close/>
              </a:path>
              <a:path w="28575" h="3402329">
                <a:moveTo>
                  <a:pt x="22178" y="1601000"/>
                </a:moveTo>
                <a:lnTo>
                  <a:pt x="6396" y="1601000"/>
                </a:lnTo>
                <a:lnTo>
                  <a:pt x="0" y="1607397"/>
                </a:lnTo>
                <a:lnTo>
                  <a:pt x="0" y="1623207"/>
                </a:lnTo>
                <a:lnTo>
                  <a:pt x="6396" y="1629603"/>
                </a:lnTo>
                <a:lnTo>
                  <a:pt x="22178" y="1629603"/>
                </a:lnTo>
                <a:lnTo>
                  <a:pt x="28575" y="1623207"/>
                </a:lnTo>
                <a:lnTo>
                  <a:pt x="28575" y="1607397"/>
                </a:lnTo>
                <a:lnTo>
                  <a:pt x="22178" y="1601000"/>
                </a:lnTo>
                <a:close/>
              </a:path>
              <a:path w="28575" h="3402329">
                <a:moveTo>
                  <a:pt x="22178" y="1658178"/>
                </a:moveTo>
                <a:lnTo>
                  <a:pt x="6396" y="1658178"/>
                </a:lnTo>
                <a:lnTo>
                  <a:pt x="0" y="1664575"/>
                </a:lnTo>
                <a:lnTo>
                  <a:pt x="0" y="1680385"/>
                </a:lnTo>
                <a:lnTo>
                  <a:pt x="6396" y="1686782"/>
                </a:lnTo>
                <a:lnTo>
                  <a:pt x="22178" y="1686782"/>
                </a:lnTo>
                <a:lnTo>
                  <a:pt x="28575" y="1680385"/>
                </a:lnTo>
                <a:lnTo>
                  <a:pt x="28575" y="1664575"/>
                </a:lnTo>
                <a:lnTo>
                  <a:pt x="22178" y="1658178"/>
                </a:lnTo>
                <a:close/>
              </a:path>
              <a:path w="28575" h="3402329">
                <a:moveTo>
                  <a:pt x="22178" y="1715357"/>
                </a:moveTo>
                <a:lnTo>
                  <a:pt x="6396" y="1715357"/>
                </a:lnTo>
                <a:lnTo>
                  <a:pt x="0" y="1721754"/>
                </a:lnTo>
                <a:lnTo>
                  <a:pt x="0" y="1737564"/>
                </a:lnTo>
                <a:lnTo>
                  <a:pt x="6396" y="1743960"/>
                </a:lnTo>
                <a:lnTo>
                  <a:pt x="22178" y="1743960"/>
                </a:lnTo>
                <a:lnTo>
                  <a:pt x="28575" y="1737564"/>
                </a:lnTo>
                <a:lnTo>
                  <a:pt x="28575" y="1721754"/>
                </a:lnTo>
                <a:lnTo>
                  <a:pt x="22178" y="1715357"/>
                </a:lnTo>
                <a:close/>
              </a:path>
              <a:path w="28575" h="3402329">
                <a:moveTo>
                  <a:pt x="22178" y="1772535"/>
                </a:moveTo>
                <a:lnTo>
                  <a:pt x="6396" y="1772535"/>
                </a:lnTo>
                <a:lnTo>
                  <a:pt x="0" y="1778932"/>
                </a:lnTo>
                <a:lnTo>
                  <a:pt x="0" y="1794742"/>
                </a:lnTo>
                <a:lnTo>
                  <a:pt x="6396" y="1801139"/>
                </a:lnTo>
                <a:lnTo>
                  <a:pt x="22178" y="1801139"/>
                </a:lnTo>
                <a:lnTo>
                  <a:pt x="28575" y="1794742"/>
                </a:lnTo>
                <a:lnTo>
                  <a:pt x="28575" y="1778932"/>
                </a:lnTo>
                <a:lnTo>
                  <a:pt x="22178" y="1772535"/>
                </a:lnTo>
                <a:close/>
              </a:path>
              <a:path w="28575" h="3402329">
                <a:moveTo>
                  <a:pt x="22178" y="1829714"/>
                </a:moveTo>
                <a:lnTo>
                  <a:pt x="6396" y="1829714"/>
                </a:lnTo>
                <a:lnTo>
                  <a:pt x="0" y="1836111"/>
                </a:lnTo>
                <a:lnTo>
                  <a:pt x="0" y="1851921"/>
                </a:lnTo>
                <a:lnTo>
                  <a:pt x="6396" y="1858318"/>
                </a:lnTo>
                <a:lnTo>
                  <a:pt x="22178" y="1858318"/>
                </a:lnTo>
                <a:lnTo>
                  <a:pt x="28575" y="1851921"/>
                </a:lnTo>
                <a:lnTo>
                  <a:pt x="28575" y="1836111"/>
                </a:lnTo>
                <a:lnTo>
                  <a:pt x="22178" y="1829714"/>
                </a:lnTo>
                <a:close/>
              </a:path>
              <a:path w="28575" h="3402329">
                <a:moveTo>
                  <a:pt x="22178" y="1886892"/>
                </a:moveTo>
                <a:lnTo>
                  <a:pt x="6396" y="1886892"/>
                </a:lnTo>
                <a:lnTo>
                  <a:pt x="0" y="1893289"/>
                </a:lnTo>
                <a:lnTo>
                  <a:pt x="0" y="1909099"/>
                </a:lnTo>
                <a:lnTo>
                  <a:pt x="6396" y="1915496"/>
                </a:lnTo>
                <a:lnTo>
                  <a:pt x="22178" y="1915496"/>
                </a:lnTo>
                <a:lnTo>
                  <a:pt x="28575" y="1909099"/>
                </a:lnTo>
                <a:lnTo>
                  <a:pt x="28575" y="1893289"/>
                </a:lnTo>
                <a:lnTo>
                  <a:pt x="22178" y="1886892"/>
                </a:lnTo>
                <a:close/>
              </a:path>
              <a:path w="28575" h="3402329">
                <a:moveTo>
                  <a:pt x="22178" y="1944071"/>
                </a:moveTo>
                <a:lnTo>
                  <a:pt x="6396" y="1944071"/>
                </a:lnTo>
                <a:lnTo>
                  <a:pt x="0" y="1950468"/>
                </a:lnTo>
                <a:lnTo>
                  <a:pt x="0" y="1966278"/>
                </a:lnTo>
                <a:lnTo>
                  <a:pt x="6396" y="1972674"/>
                </a:lnTo>
                <a:lnTo>
                  <a:pt x="22178" y="1972674"/>
                </a:lnTo>
                <a:lnTo>
                  <a:pt x="28575" y="1966278"/>
                </a:lnTo>
                <a:lnTo>
                  <a:pt x="28575" y="1950468"/>
                </a:lnTo>
                <a:lnTo>
                  <a:pt x="22178" y="1944071"/>
                </a:lnTo>
                <a:close/>
              </a:path>
              <a:path w="28575" h="3402329">
                <a:moveTo>
                  <a:pt x="22179" y="2001249"/>
                </a:moveTo>
                <a:lnTo>
                  <a:pt x="6396" y="2001249"/>
                </a:lnTo>
                <a:lnTo>
                  <a:pt x="0" y="2007646"/>
                </a:lnTo>
                <a:lnTo>
                  <a:pt x="0" y="2023456"/>
                </a:lnTo>
                <a:lnTo>
                  <a:pt x="6396" y="2029853"/>
                </a:lnTo>
                <a:lnTo>
                  <a:pt x="22179" y="2029853"/>
                </a:lnTo>
                <a:lnTo>
                  <a:pt x="28575" y="2023456"/>
                </a:lnTo>
                <a:lnTo>
                  <a:pt x="28575" y="2007646"/>
                </a:lnTo>
                <a:lnTo>
                  <a:pt x="22179" y="2001249"/>
                </a:lnTo>
                <a:close/>
              </a:path>
              <a:path w="28575" h="3402329">
                <a:moveTo>
                  <a:pt x="22179" y="2058428"/>
                </a:moveTo>
                <a:lnTo>
                  <a:pt x="6396" y="2058428"/>
                </a:lnTo>
                <a:lnTo>
                  <a:pt x="0" y="2064825"/>
                </a:lnTo>
                <a:lnTo>
                  <a:pt x="0" y="2080635"/>
                </a:lnTo>
                <a:lnTo>
                  <a:pt x="6396" y="2087031"/>
                </a:lnTo>
                <a:lnTo>
                  <a:pt x="22179" y="2087031"/>
                </a:lnTo>
                <a:lnTo>
                  <a:pt x="28575" y="2080635"/>
                </a:lnTo>
                <a:lnTo>
                  <a:pt x="28575" y="2064825"/>
                </a:lnTo>
                <a:lnTo>
                  <a:pt x="22179" y="2058428"/>
                </a:lnTo>
                <a:close/>
              </a:path>
              <a:path w="28575" h="3402329">
                <a:moveTo>
                  <a:pt x="22179" y="2115606"/>
                </a:moveTo>
                <a:lnTo>
                  <a:pt x="6396" y="2115606"/>
                </a:lnTo>
                <a:lnTo>
                  <a:pt x="0" y="2122003"/>
                </a:lnTo>
                <a:lnTo>
                  <a:pt x="0" y="2137813"/>
                </a:lnTo>
                <a:lnTo>
                  <a:pt x="6396" y="2144210"/>
                </a:lnTo>
                <a:lnTo>
                  <a:pt x="22179" y="2144210"/>
                </a:lnTo>
                <a:lnTo>
                  <a:pt x="28575" y="2137813"/>
                </a:lnTo>
                <a:lnTo>
                  <a:pt x="28575" y="2122003"/>
                </a:lnTo>
                <a:lnTo>
                  <a:pt x="22179" y="2115606"/>
                </a:lnTo>
                <a:close/>
              </a:path>
              <a:path w="28575" h="3402329">
                <a:moveTo>
                  <a:pt x="22179" y="2172785"/>
                </a:moveTo>
                <a:lnTo>
                  <a:pt x="6396" y="2172785"/>
                </a:lnTo>
                <a:lnTo>
                  <a:pt x="0" y="2179182"/>
                </a:lnTo>
                <a:lnTo>
                  <a:pt x="0" y="2194991"/>
                </a:lnTo>
                <a:lnTo>
                  <a:pt x="6396" y="2201388"/>
                </a:lnTo>
                <a:lnTo>
                  <a:pt x="22179" y="2201388"/>
                </a:lnTo>
                <a:lnTo>
                  <a:pt x="28575" y="2194991"/>
                </a:lnTo>
                <a:lnTo>
                  <a:pt x="28575" y="2179182"/>
                </a:lnTo>
                <a:lnTo>
                  <a:pt x="22179" y="2172785"/>
                </a:lnTo>
                <a:close/>
              </a:path>
              <a:path w="28575" h="3402329">
                <a:moveTo>
                  <a:pt x="22179" y="2229963"/>
                </a:moveTo>
                <a:lnTo>
                  <a:pt x="6396" y="2229963"/>
                </a:lnTo>
                <a:lnTo>
                  <a:pt x="0" y="2236360"/>
                </a:lnTo>
                <a:lnTo>
                  <a:pt x="0" y="2252171"/>
                </a:lnTo>
                <a:lnTo>
                  <a:pt x="6396" y="2258568"/>
                </a:lnTo>
                <a:lnTo>
                  <a:pt x="22179" y="2258568"/>
                </a:lnTo>
                <a:lnTo>
                  <a:pt x="28575" y="2252171"/>
                </a:lnTo>
                <a:lnTo>
                  <a:pt x="28575" y="2236360"/>
                </a:lnTo>
                <a:lnTo>
                  <a:pt x="22179" y="2229963"/>
                </a:lnTo>
                <a:close/>
              </a:path>
              <a:path w="28575" h="3402329">
                <a:moveTo>
                  <a:pt x="22179" y="2287143"/>
                </a:moveTo>
                <a:lnTo>
                  <a:pt x="6396" y="2287143"/>
                </a:lnTo>
                <a:lnTo>
                  <a:pt x="0" y="2293538"/>
                </a:lnTo>
                <a:lnTo>
                  <a:pt x="0" y="2309348"/>
                </a:lnTo>
                <a:lnTo>
                  <a:pt x="6396" y="2315745"/>
                </a:lnTo>
                <a:lnTo>
                  <a:pt x="22179" y="2315745"/>
                </a:lnTo>
                <a:lnTo>
                  <a:pt x="28575" y="2309348"/>
                </a:lnTo>
                <a:lnTo>
                  <a:pt x="28575" y="2293538"/>
                </a:lnTo>
                <a:lnTo>
                  <a:pt x="22179" y="2287143"/>
                </a:lnTo>
                <a:close/>
              </a:path>
              <a:path w="28575" h="3402329">
                <a:moveTo>
                  <a:pt x="22179" y="2344320"/>
                </a:moveTo>
                <a:lnTo>
                  <a:pt x="6396" y="2344320"/>
                </a:lnTo>
                <a:lnTo>
                  <a:pt x="0" y="2350717"/>
                </a:lnTo>
                <a:lnTo>
                  <a:pt x="0" y="2366528"/>
                </a:lnTo>
                <a:lnTo>
                  <a:pt x="6396" y="2372925"/>
                </a:lnTo>
                <a:lnTo>
                  <a:pt x="22179" y="2372925"/>
                </a:lnTo>
                <a:lnTo>
                  <a:pt x="28575" y="2366528"/>
                </a:lnTo>
                <a:lnTo>
                  <a:pt x="28575" y="2350717"/>
                </a:lnTo>
                <a:lnTo>
                  <a:pt x="22179" y="2344320"/>
                </a:lnTo>
                <a:close/>
              </a:path>
              <a:path w="28575" h="3402329">
                <a:moveTo>
                  <a:pt x="22179" y="2401500"/>
                </a:moveTo>
                <a:lnTo>
                  <a:pt x="6396" y="2401500"/>
                </a:lnTo>
                <a:lnTo>
                  <a:pt x="0" y="2407895"/>
                </a:lnTo>
                <a:lnTo>
                  <a:pt x="0" y="2423706"/>
                </a:lnTo>
                <a:lnTo>
                  <a:pt x="6396" y="2430103"/>
                </a:lnTo>
                <a:lnTo>
                  <a:pt x="22179" y="2430103"/>
                </a:lnTo>
                <a:lnTo>
                  <a:pt x="28575" y="2423706"/>
                </a:lnTo>
                <a:lnTo>
                  <a:pt x="28575" y="2407895"/>
                </a:lnTo>
                <a:lnTo>
                  <a:pt x="22179" y="2401500"/>
                </a:lnTo>
                <a:close/>
              </a:path>
              <a:path w="28575" h="3402329">
                <a:moveTo>
                  <a:pt x="22179" y="2458678"/>
                </a:moveTo>
                <a:lnTo>
                  <a:pt x="6396" y="2458678"/>
                </a:lnTo>
                <a:lnTo>
                  <a:pt x="0" y="2465075"/>
                </a:lnTo>
                <a:lnTo>
                  <a:pt x="0" y="2480885"/>
                </a:lnTo>
                <a:lnTo>
                  <a:pt x="6396" y="2487281"/>
                </a:lnTo>
                <a:lnTo>
                  <a:pt x="22179" y="2487281"/>
                </a:lnTo>
                <a:lnTo>
                  <a:pt x="28575" y="2480885"/>
                </a:lnTo>
                <a:lnTo>
                  <a:pt x="28575" y="2465075"/>
                </a:lnTo>
                <a:lnTo>
                  <a:pt x="22179" y="2458678"/>
                </a:lnTo>
                <a:close/>
              </a:path>
              <a:path w="28575" h="3402329">
                <a:moveTo>
                  <a:pt x="22179" y="2515856"/>
                </a:moveTo>
                <a:lnTo>
                  <a:pt x="6396" y="2515856"/>
                </a:lnTo>
                <a:lnTo>
                  <a:pt x="0" y="2522253"/>
                </a:lnTo>
                <a:lnTo>
                  <a:pt x="0" y="2538063"/>
                </a:lnTo>
                <a:lnTo>
                  <a:pt x="6396" y="2544460"/>
                </a:lnTo>
                <a:lnTo>
                  <a:pt x="22179" y="2544460"/>
                </a:lnTo>
                <a:lnTo>
                  <a:pt x="28575" y="2538063"/>
                </a:lnTo>
                <a:lnTo>
                  <a:pt x="28575" y="2522253"/>
                </a:lnTo>
                <a:lnTo>
                  <a:pt x="22179" y="2515856"/>
                </a:lnTo>
                <a:close/>
              </a:path>
              <a:path w="28575" h="3402329">
                <a:moveTo>
                  <a:pt x="22179" y="2573035"/>
                </a:moveTo>
                <a:lnTo>
                  <a:pt x="6396" y="2573035"/>
                </a:lnTo>
                <a:lnTo>
                  <a:pt x="0" y="2579431"/>
                </a:lnTo>
                <a:lnTo>
                  <a:pt x="0" y="2595241"/>
                </a:lnTo>
                <a:lnTo>
                  <a:pt x="6396" y="2601638"/>
                </a:lnTo>
                <a:lnTo>
                  <a:pt x="22179" y="2601638"/>
                </a:lnTo>
                <a:lnTo>
                  <a:pt x="28575" y="2595241"/>
                </a:lnTo>
                <a:lnTo>
                  <a:pt x="28575" y="2579431"/>
                </a:lnTo>
                <a:lnTo>
                  <a:pt x="22179" y="2573035"/>
                </a:lnTo>
                <a:close/>
              </a:path>
              <a:path w="28575" h="3402329">
                <a:moveTo>
                  <a:pt x="22179" y="2630213"/>
                </a:moveTo>
                <a:lnTo>
                  <a:pt x="6396" y="2630213"/>
                </a:lnTo>
                <a:lnTo>
                  <a:pt x="0" y="2636610"/>
                </a:lnTo>
                <a:lnTo>
                  <a:pt x="0" y="2652420"/>
                </a:lnTo>
                <a:lnTo>
                  <a:pt x="6396" y="2658817"/>
                </a:lnTo>
                <a:lnTo>
                  <a:pt x="22179" y="2658817"/>
                </a:lnTo>
                <a:lnTo>
                  <a:pt x="28575" y="2652420"/>
                </a:lnTo>
                <a:lnTo>
                  <a:pt x="28575" y="2636610"/>
                </a:lnTo>
                <a:lnTo>
                  <a:pt x="22179" y="2630213"/>
                </a:lnTo>
                <a:close/>
              </a:path>
              <a:path w="28575" h="3402329">
                <a:moveTo>
                  <a:pt x="22179" y="2687392"/>
                </a:moveTo>
                <a:lnTo>
                  <a:pt x="6396" y="2687392"/>
                </a:lnTo>
                <a:lnTo>
                  <a:pt x="0" y="2693788"/>
                </a:lnTo>
                <a:lnTo>
                  <a:pt x="0" y="2709598"/>
                </a:lnTo>
                <a:lnTo>
                  <a:pt x="6396" y="2715995"/>
                </a:lnTo>
                <a:lnTo>
                  <a:pt x="22179" y="2715995"/>
                </a:lnTo>
                <a:lnTo>
                  <a:pt x="28575" y="2709598"/>
                </a:lnTo>
                <a:lnTo>
                  <a:pt x="28575" y="2693788"/>
                </a:lnTo>
                <a:lnTo>
                  <a:pt x="22179" y="2687392"/>
                </a:lnTo>
                <a:close/>
              </a:path>
              <a:path w="28575" h="3402329">
                <a:moveTo>
                  <a:pt x="22179" y="2744570"/>
                </a:moveTo>
                <a:lnTo>
                  <a:pt x="6396" y="2744570"/>
                </a:lnTo>
                <a:lnTo>
                  <a:pt x="0" y="2750967"/>
                </a:lnTo>
                <a:lnTo>
                  <a:pt x="0" y="2766777"/>
                </a:lnTo>
                <a:lnTo>
                  <a:pt x="6396" y="2773174"/>
                </a:lnTo>
                <a:lnTo>
                  <a:pt x="22179" y="2773174"/>
                </a:lnTo>
                <a:lnTo>
                  <a:pt x="28575" y="2766777"/>
                </a:lnTo>
                <a:lnTo>
                  <a:pt x="28575" y="2750967"/>
                </a:lnTo>
                <a:lnTo>
                  <a:pt x="22179" y="2744570"/>
                </a:lnTo>
                <a:close/>
              </a:path>
              <a:path w="28575" h="3402329">
                <a:moveTo>
                  <a:pt x="22179" y="2801749"/>
                </a:moveTo>
                <a:lnTo>
                  <a:pt x="6396" y="2801749"/>
                </a:lnTo>
                <a:lnTo>
                  <a:pt x="0" y="2808145"/>
                </a:lnTo>
                <a:lnTo>
                  <a:pt x="0" y="2823955"/>
                </a:lnTo>
                <a:lnTo>
                  <a:pt x="6396" y="2830352"/>
                </a:lnTo>
                <a:lnTo>
                  <a:pt x="22179" y="2830352"/>
                </a:lnTo>
                <a:lnTo>
                  <a:pt x="28575" y="2823955"/>
                </a:lnTo>
                <a:lnTo>
                  <a:pt x="28575" y="2808145"/>
                </a:lnTo>
                <a:lnTo>
                  <a:pt x="22179" y="2801749"/>
                </a:lnTo>
                <a:close/>
              </a:path>
              <a:path w="28575" h="3402329">
                <a:moveTo>
                  <a:pt x="22179" y="2858927"/>
                </a:moveTo>
                <a:lnTo>
                  <a:pt x="6396" y="2858927"/>
                </a:lnTo>
                <a:lnTo>
                  <a:pt x="1" y="2865324"/>
                </a:lnTo>
                <a:lnTo>
                  <a:pt x="1" y="2881134"/>
                </a:lnTo>
                <a:lnTo>
                  <a:pt x="6396" y="2887531"/>
                </a:lnTo>
                <a:lnTo>
                  <a:pt x="22179" y="2887531"/>
                </a:lnTo>
                <a:lnTo>
                  <a:pt x="28576" y="2881134"/>
                </a:lnTo>
                <a:lnTo>
                  <a:pt x="28575" y="2865324"/>
                </a:lnTo>
                <a:lnTo>
                  <a:pt x="22179" y="2858927"/>
                </a:lnTo>
                <a:close/>
              </a:path>
              <a:path w="28575" h="3402329">
                <a:moveTo>
                  <a:pt x="22179" y="2916106"/>
                </a:moveTo>
                <a:lnTo>
                  <a:pt x="6396" y="2916106"/>
                </a:lnTo>
                <a:lnTo>
                  <a:pt x="1" y="2922502"/>
                </a:lnTo>
                <a:lnTo>
                  <a:pt x="1" y="2938312"/>
                </a:lnTo>
                <a:lnTo>
                  <a:pt x="6396" y="2944709"/>
                </a:lnTo>
                <a:lnTo>
                  <a:pt x="22179" y="2944709"/>
                </a:lnTo>
                <a:lnTo>
                  <a:pt x="28576" y="2938312"/>
                </a:lnTo>
                <a:lnTo>
                  <a:pt x="28576" y="2922502"/>
                </a:lnTo>
                <a:lnTo>
                  <a:pt x="22179" y="2916106"/>
                </a:lnTo>
                <a:close/>
              </a:path>
              <a:path w="28575" h="3402329">
                <a:moveTo>
                  <a:pt x="22179" y="2973284"/>
                </a:moveTo>
                <a:lnTo>
                  <a:pt x="6396" y="2973284"/>
                </a:lnTo>
                <a:lnTo>
                  <a:pt x="1" y="2979681"/>
                </a:lnTo>
                <a:lnTo>
                  <a:pt x="1" y="2995491"/>
                </a:lnTo>
                <a:lnTo>
                  <a:pt x="6396" y="3001888"/>
                </a:lnTo>
                <a:lnTo>
                  <a:pt x="22179" y="3001888"/>
                </a:lnTo>
                <a:lnTo>
                  <a:pt x="28576" y="2995491"/>
                </a:lnTo>
                <a:lnTo>
                  <a:pt x="28576" y="2979681"/>
                </a:lnTo>
                <a:lnTo>
                  <a:pt x="22179" y="2973284"/>
                </a:lnTo>
                <a:close/>
              </a:path>
              <a:path w="28575" h="3402329">
                <a:moveTo>
                  <a:pt x="22179" y="3030463"/>
                </a:moveTo>
                <a:lnTo>
                  <a:pt x="6396" y="3030463"/>
                </a:lnTo>
                <a:lnTo>
                  <a:pt x="1" y="3036859"/>
                </a:lnTo>
                <a:lnTo>
                  <a:pt x="1" y="3052669"/>
                </a:lnTo>
                <a:lnTo>
                  <a:pt x="6396" y="3059066"/>
                </a:lnTo>
                <a:lnTo>
                  <a:pt x="22179" y="3059066"/>
                </a:lnTo>
                <a:lnTo>
                  <a:pt x="28576" y="3052669"/>
                </a:lnTo>
                <a:lnTo>
                  <a:pt x="28576" y="3036859"/>
                </a:lnTo>
                <a:lnTo>
                  <a:pt x="22179" y="3030463"/>
                </a:lnTo>
                <a:close/>
              </a:path>
              <a:path w="28575" h="3402329">
                <a:moveTo>
                  <a:pt x="22179" y="3087641"/>
                </a:moveTo>
                <a:lnTo>
                  <a:pt x="6396" y="3087641"/>
                </a:lnTo>
                <a:lnTo>
                  <a:pt x="1" y="3094038"/>
                </a:lnTo>
                <a:lnTo>
                  <a:pt x="1" y="3109848"/>
                </a:lnTo>
                <a:lnTo>
                  <a:pt x="6396" y="3116245"/>
                </a:lnTo>
                <a:lnTo>
                  <a:pt x="22179" y="3116245"/>
                </a:lnTo>
                <a:lnTo>
                  <a:pt x="28576" y="3109848"/>
                </a:lnTo>
                <a:lnTo>
                  <a:pt x="28576" y="3094038"/>
                </a:lnTo>
                <a:lnTo>
                  <a:pt x="22179" y="3087641"/>
                </a:lnTo>
                <a:close/>
              </a:path>
              <a:path w="28575" h="3402329">
                <a:moveTo>
                  <a:pt x="22179" y="3144820"/>
                </a:moveTo>
                <a:lnTo>
                  <a:pt x="6396" y="3144820"/>
                </a:lnTo>
                <a:lnTo>
                  <a:pt x="1" y="3151216"/>
                </a:lnTo>
                <a:lnTo>
                  <a:pt x="1" y="3167026"/>
                </a:lnTo>
                <a:lnTo>
                  <a:pt x="6396" y="3173423"/>
                </a:lnTo>
                <a:lnTo>
                  <a:pt x="22179" y="3173423"/>
                </a:lnTo>
                <a:lnTo>
                  <a:pt x="28576" y="3167026"/>
                </a:lnTo>
                <a:lnTo>
                  <a:pt x="28576" y="3151216"/>
                </a:lnTo>
                <a:lnTo>
                  <a:pt x="22179" y="3144820"/>
                </a:lnTo>
                <a:close/>
              </a:path>
              <a:path w="28575" h="3402329">
                <a:moveTo>
                  <a:pt x="22179" y="3201998"/>
                </a:moveTo>
                <a:lnTo>
                  <a:pt x="6396" y="3201998"/>
                </a:lnTo>
                <a:lnTo>
                  <a:pt x="1" y="3208395"/>
                </a:lnTo>
                <a:lnTo>
                  <a:pt x="1" y="3224205"/>
                </a:lnTo>
                <a:lnTo>
                  <a:pt x="6396" y="3230602"/>
                </a:lnTo>
                <a:lnTo>
                  <a:pt x="22179" y="3230602"/>
                </a:lnTo>
                <a:lnTo>
                  <a:pt x="28576" y="3224205"/>
                </a:lnTo>
                <a:lnTo>
                  <a:pt x="28576" y="3208395"/>
                </a:lnTo>
                <a:lnTo>
                  <a:pt x="22179" y="3201998"/>
                </a:lnTo>
                <a:close/>
              </a:path>
              <a:path w="28575" h="3402329">
                <a:moveTo>
                  <a:pt x="22179" y="3259177"/>
                </a:moveTo>
                <a:lnTo>
                  <a:pt x="6396" y="3259177"/>
                </a:lnTo>
                <a:lnTo>
                  <a:pt x="1" y="3265573"/>
                </a:lnTo>
                <a:lnTo>
                  <a:pt x="1" y="3281383"/>
                </a:lnTo>
                <a:lnTo>
                  <a:pt x="6396" y="3287780"/>
                </a:lnTo>
                <a:lnTo>
                  <a:pt x="22179" y="3287780"/>
                </a:lnTo>
                <a:lnTo>
                  <a:pt x="28576" y="3281383"/>
                </a:lnTo>
                <a:lnTo>
                  <a:pt x="28576" y="3265573"/>
                </a:lnTo>
                <a:lnTo>
                  <a:pt x="22179" y="3259177"/>
                </a:lnTo>
                <a:close/>
              </a:path>
              <a:path w="28575" h="3402329">
                <a:moveTo>
                  <a:pt x="22179" y="3316355"/>
                </a:moveTo>
                <a:lnTo>
                  <a:pt x="6396" y="3316355"/>
                </a:lnTo>
                <a:lnTo>
                  <a:pt x="1" y="3322752"/>
                </a:lnTo>
                <a:lnTo>
                  <a:pt x="1" y="3338562"/>
                </a:lnTo>
                <a:lnTo>
                  <a:pt x="6396" y="3344959"/>
                </a:lnTo>
                <a:lnTo>
                  <a:pt x="22179" y="3344959"/>
                </a:lnTo>
                <a:lnTo>
                  <a:pt x="28576" y="3338562"/>
                </a:lnTo>
                <a:lnTo>
                  <a:pt x="28576" y="3322752"/>
                </a:lnTo>
                <a:lnTo>
                  <a:pt x="22179" y="3316355"/>
                </a:lnTo>
                <a:close/>
              </a:path>
              <a:path w="28575" h="3402329">
                <a:moveTo>
                  <a:pt x="22179" y="3373534"/>
                </a:moveTo>
                <a:lnTo>
                  <a:pt x="6396" y="3373534"/>
                </a:lnTo>
                <a:lnTo>
                  <a:pt x="1" y="3379931"/>
                </a:lnTo>
                <a:lnTo>
                  <a:pt x="1" y="3395741"/>
                </a:lnTo>
                <a:lnTo>
                  <a:pt x="6396" y="3402138"/>
                </a:lnTo>
                <a:lnTo>
                  <a:pt x="22179" y="3402138"/>
                </a:lnTo>
                <a:lnTo>
                  <a:pt x="28576" y="3395741"/>
                </a:lnTo>
                <a:lnTo>
                  <a:pt x="28576" y="3379931"/>
                </a:lnTo>
                <a:lnTo>
                  <a:pt x="22179" y="3373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417709" y="6204203"/>
            <a:ext cx="2934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topic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later!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11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75" name="object 16">
            <a:extLst>
              <a:ext uri="{FF2B5EF4-FFF2-40B4-BE49-F238E27FC236}">
                <a16:creationId xmlns:a16="http://schemas.microsoft.com/office/drawing/2014/main" id="{259CCD5C-3E9B-4181-9BA7-A81D6497AF98}"/>
              </a:ext>
            </a:extLst>
          </p:cNvPr>
          <p:cNvSpPr txBox="1"/>
          <p:nvPr/>
        </p:nvSpPr>
        <p:spPr>
          <a:xfrm>
            <a:off x="2227855" y="3619715"/>
            <a:ext cx="273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AU" sz="1600" spc="-5" dirty="0">
                <a:latin typeface="Cambria Math"/>
                <a:cs typeface="Cambria Math"/>
              </a:rPr>
              <a:t>𝒗</a:t>
            </a:r>
            <a:r>
              <a:rPr lang="en-AU" sz="1800" spc="-7" baseline="-17094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sp>
        <p:nvSpPr>
          <p:cNvPr id="76" name="object 16">
            <a:extLst>
              <a:ext uri="{FF2B5EF4-FFF2-40B4-BE49-F238E27FC236}">
                <a16:creationId xmlns:a16="http://schemas.microsoft.com/office/drawing/2014/main" id="{B4D1EA2F-A650-4CBF-90F2-929678DF52C2}"/>
              </a:ext>
            </a:extLst>
          </p:cNvPr>
          <p:cNvSpPr txBox="1"/>
          <p:nvPr/>
        </p:nvSpPr>
        <p:spPr>
          <a:xfrm>
            <a:off x="3906933" y="5942559"/>
            <a:ext cx="2736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AU" sz="1600" spc="-5" dirty="0">
                <a:latin typeface="Cambria Math"/>
                <a:cs typeface="Cambria Math"/>
              </a:rPr>
              <a:t>𝒗</a:t>
            </a:r>
            <a:r>
              <a:rPr lang="en-AU" sz="1800" spc="-7" baseline="-17094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367" y="292356"/>
            <a:ext cx="8153400" cy="557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1676400" y="1825625"/>
            <a:ext cx="1051560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dirty="0"/>
              <a:t>(2)</a:t>
            </a:r>
            <a:r>
              <a:rPr spc="-10" dirty="0"/>
              <a:t> </a:t>
            </a:r>
            <a:r>
              <a:rPr spc="-5" dirty="0"/>
              <a:t>Certain</a:t>
            </a:r>
            <a:r>
              <a:rPr spc="-10" dirty="0"/>
              <a:t> structures</a:t>
            </a:r>
            <a:r>
              <a:rPr spc="-5" dirty="0"/>
              <a:t> </a:t>
            </a:r>
            <a:r>
              <a:rPr spc="-15" dirty="0"/>
              <a:t>are</a:t>
            </a:r>
            <a:r>
              <a:rPr spc="-5" dirty="0"/>
              <a:t> </a:t>
            </a:r>
            <a:r>
              <a:rPr spc="-15" dirty="0"/>
              <a:t>hard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learn</a:t>
            </a:r>
            <a:r>
              <a:rPr spc="-10" dirty="0"/>
              <a:t> </a:t>
            </a:r>
            <a:r>
              <a:rPr spc="-15" dirty="0"/>
              <a:t>by</a:t>
            </a:r>
            <a:r>
              <a:rPr spc="-10" dirty="0"/>
              <a:t> </a:t>
            </a:r>
            <a:r>
              <a:rPr spc="-5" dirty="0"/>
              <a:t>GNN</a:t>
            </a:r>
          </a:p>
          <a:p>
            <a:pPr marL="332740" indent="-320040">
              <a:lnSpc>
                <a:spcPct val="100000"/>
              </a:lnSpc>
              <a:spcBef>
                <a:spcPts val="4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pc="-5" dirty="0">
                <a:solidFill>
                  <a:srgbClr val="C00000"/>
                </a:solidFill>
              </a:rPr>
              <a:t>Solution:</a:t>
            </a:r>
          </a:p>
          <a:p>
            <a:pPr marL="625475" lvl="1" indent="-274955">
              <a:lnSpc>
                <a:spcPct val="1000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cycle count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augmented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420" y="4539837"/>
            <a:ext cx="85725" cy="2292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661002" y="3918204"/>
            <a:ext cx="639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1001" y="4134611"/>
            <a:ext cx="7708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1002" y="4351020"/>
            <a:ext cx="977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length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2422" y="3706948"/>
            <a:ext cx="3229610" cy="766876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R="30480" algn="r">
              <a:spcBef>
                <a:spcPts val="259"/>
              </a:spcBef>
            </a:pPr>
            <a:r>
              <a:rPr b="1" spc="-10" dirty="0">
                <a:latin typeface="Calibri"/>
                <a:cs typeface="Calibri"/>
              </a:rPr>
              <a:t>Augmented </a:t>
            </a:r>
            <a:r>
              <a:rPr b="1" spc="-5" dirty="0">
                <a:latin typeface="Calibri"/>
                <a:cs typeface="Calibri"/>
              </a:rPr>
              <a:t>node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feature </a:t>
            </a:r>
            <a:r>
              <a:rPr b="1" spc="-10" dirty="0">
                <a:latin typeface="Calibri"/>
                <a:cs typeface="Calibri"/>
              </a:rPr>
              <a:t>for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mbria Math"/>
                <a:cs typeface="Cambria Math"/>
              </a:rPr>
              <a:t>𝒗</a:t>
            </a:r>
            <a:r>
              <a:rPr sz="1950" spc="-7" baseline="-17094" dirty="0">
                <a:latin typeface="Cambria Math"/>
                <a:cs typeface="Cambria Math"/>
              </a:rPr>
              <a:t>𝟏</a:t>
            </a:r>
            <a:endParaRPr sz="1950" baseline="-17094" dirty="0">
              <a:latin typeface="Cambria Math"/>
              <a:cs typeface="Cambria Math"/>
            </a:endParaRPr>
          </a:p>
          <a:p>
            <a:pPr marL="451484">
              <a:spcBef>
                <a:spcPts val="245"/>
              </a:spcBef>
            </a:pPr>
            <a:r>
              <a:rPr sz="2800" b="1" dirty="0">
                <a:latin typeface="Calibri"/>
                <a:cs typeface="Calibri"/>
              </a:rPr>
              <a:t>[0,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0, 0,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1, 0,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0]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105" y="4530511"/>
            <a:ext cx="85725" cy="22929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454137" y="3703029"/>
            <a:ext cx="3242310" cy="78354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0480" algn="r">
              <a:spcBef>
                <a:spcPts val="290"/>
              </a:spcBef>
            </a:pPr>
            <a:r>
              <a:rPr b="1" spc="-10" dirty="0">
                <a:latin typeface="Calibri"/>
                <a:cs typeface="Calibri"/>
              </a:rPr>
              <a:t>Augmented </a:t>
            </a:r>
            <a:r>
              <a:rPr b="1" spc="-5" dirty="0">
                <a:latin typeface="Calibri"/>
                <a:cs typeface="Calibri"/>
              </a:rPr>
              <a:t>node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feature </a:t>
            </a:r>
            <a:r>
              <a:rPr b="1" spc="-10" dirty="0">
                <a:latin typeface="Calibri"/>
                <a:cs typeface="Calibri"/>
              </a:rPr>
              <a:t>for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5" dirty="0">
                <a:latin typeface="Cambria Math"/>
                <a:cs typeface="Cambria Math"/>
              </a:rPr>
              <a:t>𝒗</a:t>
            </a:r>
            <a:r>
              <a:rPr sz="1950" spc="-7" baseline="-17094" dirty="0">
                <a:latin typeface="Cambria Math"/>
                <a:cs typeface="Cambria Math"/>
              </a:rPr>
              <a:t>𝟏</a:t>
            </a:r>
            <a:endParaRPr sz="1950" baseline="-17094" dirty="0">
              <a:latin typeface="Cambria Math"/>
              <a:cs typeface="Cambria Math"/>
            </a:endParaRPr>
          </a:p>
          <a:p>
            <a:pPr marL="712470">
              <a:spcBef>
                <a:spcPts val="295"/>
              </a:spcBef>
            </a:pPr>
            <a:r>
              <a:rPr sz="2800" b="1" dirty="0">
                <a:latin typeface="Calibri"/>
                <a:cs typeface="Calibri"/>
              </a:rPr>
              <a:t>[0,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0, 0,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0, 1,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0]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3" name="object 5">
            <a:extLst>
              <a:ext uri="{FF2B5EF4-FFF2-40B4-BE49-F238E27FC236}">
                <a16:creationId xmlns:a16="http://schemas.microsoft.com/office/drawing/2014/main" id="{A441FF13-EC8D-452F-A6E2-FB80E34B1CD5}"/>
              </a:ext>
            </a:extLst>
          </p:cNvPr>
          <p:cNvGrpSpPr/>
          <p:nvPr/>
        </p:nvGrpSpPr>
        <p:grpSpPr>
          <a:xfrm>
            <a:off x="3918857" y="5253353"/>
            <a:ext cx="1367790" cy="1383030"/>
            <a:chOff x="2074346" y="5036537"/>
            <a:chExt cx="1367790" cy="1383030"/>
          </a:xfrm>
        </p:grpSpPr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61593E45-5329-42DE-BB6F-6BCE7BCB9FFC}"/>
                </a:ext>
              </a:extLst>
            </p:cNvPr>
            <p:cNvSpPr/>
            <p:nvPr/>
          </p:nvSpPr>
          <p:spPr>
            <a:xfrm>
              <a:off x="2087046" y="504923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B70D709C-002E-4548-AC33-F90FCF793B98}"/>
                </a:ext>
              </a:extLst>
            </p:cNvPr>
            <p:cNvSpPr/>
            <p:nvPr/>
          </p:nvSpPr>
          <p:spPr>
            <a:xfrm>
              <a:off x="2087046" y="6138509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FD2543D1-54D7-45F3-A9CE-F328348B526B}"/>
                </a:ext>
              </a:extLst>
            </p:cNvPr>
            <p:cNvSpPr/>
            <p:nvPr/>
          </p:nvSpPr>
          <p:spPr>
            <a:xfrm>
              <a:off x="2221134" y="5317416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1" y="8210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8ECF9E45-65A6-44C4-8388-2F92B85C2113}"/>
                </a:ext>
              </a:extLst>
            </p:cNvPr>
            <p:cNvSpPr/>
            <p:nvPr/>
          </p:nvSpPr>
          <p:spPr>
            <a:xfrm>
              <a:off x="3160942" y="558758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A2EC670B-0D16-4FAE-B695-72CE5201CAB3}"/>
                </a:ext>
              </a:extLst>
            </p:cNvPr>
            <p:cNvSpPr/>
            <p:nvPr/>
          </p:nvSpPr>
          <p:spPr>
            <a:xfrm>
              <a:off x="2355223" y="5183327"/>
              <a:ext cx="845185" cy="443865"/>
            </a:xfrm>
            <a:custGeom>
              <a:avLst/>
              <a:gdLst/>
              <a:ahLst/>
              <a:cxnLst/>
              <a:rect l="l" t="t" r="r" b="b"/>
              <a:pathLst>
                <a:path w="845185" h="443864">
                  <a:moveTo>
                    <a:pt x="0" y="0"/>
                  </a:moveTo>
                  <a:lnTo>
                    <a:pt x="844992" y="4435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B9481DE6-91F8-4AE8-B743-B9109C85CEF4}"/>
                </a:ext>
              </a:extLst>
            </p:cNvPr>
            <p:cNvSpPr/>
            <p:nvPr/>
          </p:nvSpPr>
          <p:spPr>
            <a:xfrm>
              <a:off x="2355223" y="5816488"/>
              <a:ext cx="845185" cy="456565"/>
            </a:xfrm>
            <a:custGeom>
              <a:avLst/>
              <a:gdLst/>
              <a:ahLst/>
              <a:cxnLst/>
              <a:rect l="l" t="t" r="r" b="b"/>
              <a:pathLst>
                <a:path w="845185" h="456564">
                  <a:moveTo>
                    <a:pt x="0" y="456110"/>
                  </a:moveTo>
                  <a:lnTo>
                    <a:pt x="84499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12">
            <a:extLst>
              <a:ext uri="{FF2B5EF4-FFF2-40B4-BE49-F238E27FC236}">
                <a16:creationId xmlns:a16="http://schemas.microsoft.com/office/drawing/2014/main" id="{3D17259D-E88E-4BAD-8A37-180DAAD04AB1}"/>
              </a:ext>
            </a:extLst>
          </p:cNvPr>
          <p:cNvSpPr txBox="1"/>
          <p:nvPr/>
        </p:nvSpPr>
        <p:spPr>
          <a:xfrm>
            <a:off x="2867214" y="4721634"/>
            <a:ext cx="3175635" cy="77914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8100">
              <a:spcBef>
                <a:spcPts val="108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3</a:t>
            </a:r>
            <a:endParaRPr dirty="0">
              <a:latin typeface="Calibri"/>
              <a:cs typeface="Calibri"/>
            </a:endParaRPr>
          </a:p>
          <a:p>
            <a:pPr marR="731520" algn="ctr">
              <a:spcBef>
                <a:spcPts val="869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3888" dirty="0">
                <a:latin typeface="Cambria Math"/>
                <a:cs typeface="Cambria Math"/>
              </a:rPr>
              <a:t>1</a:t>
            </a:r>
            <a:endParaRPr baseline="-13888" dirty="0">
              <a:latin typeface="Cambria Math"/>
              <a:cs typeface="Cambria Math"/>
            </a:endParaRPr>
          </a:p>
        </p:txBody>
      </p:sp>
      <p:grpSp>
        <p:nvGrpSpPr>
          <p:cNvPr id="41" name="object 13">
            <a:extLst>
              <a:ext uri="{FF2B5EF4-FFF2-40B4-BE49-F238E27FC236}">
                <a16:creationId xmlns:a16="http://schemas.microsoft.com/office/drawing/2014/main" id="{38FFD225-5CBB-48A4-B525-08E2F3E3EE04}"/>
              </a:ext>
            </a:extLst>
          </p:cNvPr>
          <p:cNvGrpSpPr/>
          <p:nvPr/>
        </p:nvGrpSpPr>
        <p:grpSpPr>
          <a:xfrm>
            <a:off x="7225310" y="5259217"/>
            <a:ext cx="1463675" cy="1377315"/>
            <a:chOff x="5380798" y="5042400"/>
            <a:chExt cx="1463675" cy="1377315"/>
          </a:xfrm>
        </p:grpSpPr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1ACE4E33-31A1-4A3D-91C7-48F987633002}"/>
                </a:ext>
              </a:extLst>
            </p:cNvPr>
            <p:cNvSpPr/>
            <p:nvPr/>
          </p:nvSpPr>
          <p:spPr>
            <a:xfrm>
              <a:off x="6563248" y="50551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30DA633D-C2CC-4260-A787-BE711CBC4600}"/>
                </a:ext>
              </a:extLst>
            </p:cNvPr>
            <p:cNvSpPr/>
            <p:nvPr/>
          </p:nvSpPr>
          <p:spPr>
            <a:xfrm>
              <a:off x="656324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890120E4-230E-4FC3-9FED-7DD4883839CF}"/>
                </a:ext>
              </a:extLst>
            </p:cNvPr>
            <p:cNvSpPr/>
            <p:nvPr/>
          </p:nvSpPr>
          <p:spPr>
            <a:xfrm>
              <a:off x="5393498" y="505807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7">
            <a:extLst>
              <a:ext uri="{FF2B5EF4-FFF2-40B4-BE49-F238E27FC236}">
                <a16:creationId xmlns:a16="http://schemas.microsoft.com/office/drawing/2014/main" id="{59C6CECC-CA22-406C-8EC6-EC36B7FAC343}"/>
              </a:ext>
            </a:extLst>
          </p:cNvPr>
          <p:cNvSpPr txBox="1"/>
          <p:nvPr/>
        </p:nvSpPr>
        <p:spPr>
          <a:xfrm>
            <a:off x="7237705" y="5241734"/>
            <a:ext cx="3825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600" spc="150" dirty="0">
                <a:latin typeface="Cambria Math"/>
                <a:cs typeface="Cambria Math"/>
              </a:rPr>
              <a:t>𝑣</a:t>
            </a:r>
            <a:r>
              <a:rPr lang="en-AU" spc="225" baseline="-16203" dirty="0">
                <a:latin typeface="Cambria Math"/>
                <a:cs typeface="Cambria Math"/>
              </a:rPr>
              <a:t>1</a:t>
            </a:r>
            <a:endParaRPr baseline="-16203" dirty="0">
              <a:latin typeface="Cambria Math"/>
              <a:cs typeface="Cambria Math"/>
            </a:endParaRPr>
          </a:p>
        </p:txBody>
      </p:sp>
      <p:grpSp>
        <p:nvGrpSpPr>
          <p:cNvPr id="46" name="object 18">
            <a:extLst>
              <a:ext uri="{FF2B5EF4-FFF2-40B4-BE49-F238E27FC236}">
                <a16:creationId xmlns:a16="http://schemas.microsoft.com/office/drawing/2014/main" id="{25F9D319-23CB-4634-82C8-4543835E7BFA}"/>
              </a:ext>
            </a:extLst>
          </p:cNvPr>
          <p:cNvGrpSpPr/>
          <p:nvPr/>
        </p:nvGrpSpPr>
        <p:grpSpPr>
          <a:xfrm>
            <a:off x="7225309" y="5393305"/>
            <a:ext cx="1329690" cy="1243330"/>
            <a:chOff x="5380798" y="5176489"/>
            <a:chExt cx="1329690" cy="1243330"/>
          </a:xfrm>
        </p:grpSpPr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F5692CDD-BD4D-43D3-B220-43B3003BDD53}"/>
                </a:ext>
              </a:extLst>
            </p:cNvPr>
            <p:cNvSpPr/>
            <p:nvPr/>
          </p:nvSpPr>
          <p:spPr>
            <a:xfrm>
              <a:off x="6697337" y="5323277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0"/>
                  </a:moveTo>
                  <a:lnTo>
                    <a:pt x="1" y="815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4271F82C-50B6-4D32-9874-E045F06243E8}"/>
                </a:ext>
              </a:extLst>
            </p:cNvPr>
            <p:cNvSpPr/>
            <p:nvPr/>
          </p:nvSpPr>
          <p:spPr>
            <a:xfrm>
              <a:off x="5527587" y="5326248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812262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20E53DAF-E51F-484E-B254-9634C852E5D7}"/>
                </a:ext>
              </a:extLst>
            </p:cNvPr>
            <p:cNvSpPr/>
            <p:nvPr/>
          </p:nvSpPr>
          <p:spPr>
            <a:xfrm>
              <a:off x="5393498" y="613851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088"/>
                  </a:moveTo>
                  <a:lnTo>
                    <a:pt x="6835" y="91706"/>
                  </a:lnTo>
                  <a:lnTo>
                    <a:pt x="25871" y="54897"/>
                  </a:lnTo>
                  <a:lnTo>
                    <a:pt x="54897" y="25871"/>
                  </a:lnTo>
                  <a:lnTo>
                    <a:pt x="91706" y="6835"/>
                  </a:lnTo>
                  <a:lnTo>
                    <a:pt x="134088" y="0"/>
                  </a:lnTo>
                  <a:lnTo>
                    <a:pt x="176470" y="6835"/>
                  </a:lnTo>
                  <a:lnTo>
                    <a:pt x="213279" y="25871"/>
                  </a:lnTo>
                  <a:lnTo>
                    <a:pt x="242305" y="54897"/>
                  </a:lnTo>
                  <a:lnTo>
                    <a:pt x="261341" y="91706"/>
                  </a:lnTo>
                  <a:lnTo>
                    <a:pt x="268177" y="134088"/>
                  </a:lnTo>
                  <a:lnTo>
                    <a:pt x="261341" y="176470"/>
                  </a:lnTo>
                  <a:lnTo>
                    <a:pt x="242305" y="213279"/>
                  </a:lnTo>
                  <a:lnTo>
                    <a:pt x="213279" y="242305"/>
                  </a:lnTo>
                  <a:lnTo>
                    <a:pt x="176470" y="261341"/>
                  </a:lnTo>
                  <a:lnTo>
                    <a:pt x="134088" y="268177"/>
                  </a:lnTo>
                  <a:lnTo>
                    <a:pt x="91706" y="261341"/>
                  </a:lnTo>
                  <a:lnTo>
                    <a:pt x="54897" y="242305"/>
                  </a:lnTo>
                  <a:lnTo>
                    <a:pt x="25871" y="213279"/>
                  </a:lnTo>
                  <a:lnTo>
                    <a:pt x="6835" y="176470"/>
                  </a:lnTo>
                  <a:lnTo>
                    <a:pt x="0" y="1340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0BF94383-1E79-4351-B8B0-535E2AC1D42B}"/>
                </a:ext>
              </a:extLst>
            </p:cNvPr>
            <p:cNvSpPr/>
            <p:nvPr/>
          </p:nvSpPr>
          <p:spPr>
            <a:xfrm>
              <a:off x="5661674" y="5189189"/>
              <a:ext cx="901700" cy="3175"/>
            </a:xfrm>
            <a:custGeom>
              <a:avLst/>
              <a:gdLst/>
              <a:ahLst/>
              <a:cxnLst/>
              <a:rect l="l" t="t" r="r" b="b"/>
              <a:pathLst>
                <a:path w="901700" h="3175">
                  <a:moveTo>
                    <a:pt x="901574" y="0"/>
                  </a:moveTo>
                  <a:lnTo>
                    <a:pt x="0" y="29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3">
              <a:extLst>
                <a:ext uri="{FF2B5EF4-FFF2-40B4-BE49-F238E27FC236}">
                  <a16:creationId xmlns:a16="http://schemas.microsoft.com/office/drawing/2014/main" id="{AD5815AB-ADA7-4665-83F1-9A5875880347}"/>
                </a:ext>
              </a:extLst>
            </p:cNvPr>
            <p:cNvSpPr/>
            <p:nvPr/>
          </p:nvSpPr>
          <p:spPr>
            <a:xfrm>
              <a:off x="5661674" y="627259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901574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4">
            <a:extLst>
              <a:ext uri="{FF2B5EF4-FFF2-40B4-BE49-F238E27FC236}">
                <a16:creationId xmlns:a16="http://schemas.microsoft.com/office/drawing/2014/main" id="{2775D00D-E794-40ED-A2E0-15A5E156DEFC}"/>
              </a:ext>
            </a:extLst>
          </p:cNvPr>
          <p:cNvSpPr txBox="1"/>
          <p:nvPr/>
        </p:nvSpPr>
        <p:spPr>
          <a:xfrm>
            <a:off x="6424132" y="4846220"/>
            <a:ext cx="317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155" dirty="0">
                <a:latin typeface="Cambria Math"/>
                <a:cs typeface="Cambria Math"/>
              </a:rPr>
              <a:t>𝑣</a:t>
            </a:r>
            <a:r>
              <a:rPr lang="en-AU" sz="1950" spc="232" baseline="-14957" dirty="0">
                <a:latin typeface="Cambria Math"/>
                <a:cs typeface="Cambria Math"/>
              </a:rPr>
              <a:t>1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resides in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4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026A10AF-3EBF-4992-8B25-323EDC09C61D}"/>
              </a:ext>
            </a:extLst>
          </p:cNvPr>
          <p:cNvSpPr txBox="1"/>
          <p:nvPr/>
        </p:nvSpPr>
        <p:spPr>
          <a:xfrm>
            <a:off x="10538808" y="6916710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12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F1D379CD-BF61-D36A-99F4-C957E9A48901}"/>
              </a:ext>
            </a:extLst>
          </p:cNvPr>
          <p:cNvSpPr txBox="1">
            <a:spLocks/>
          </p:cNvSpPr>
          <p:nvPr/>
        </p:nvSpPr>
        <p:spPr>
          <a:xfrm>
            <a:off x="857839" y="1153193"/>
            <a:ext cx="10812544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8153400" cy="557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1676400" y="1825625"/>
            <a:ext cx="10515600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dirty="0"/>
              <a:t>(2)</a:t>
            </a:r>
            <a:r>
              <a:rPr spc="-10" dirty="0"/>
              <a:t> </a:t>
            </a:r>
            <a:r>
              <a:rPr spc="-5" dirty="0"/>
              <a:t>Certain</a:t>
            </a:r>
            <a:r>
              <a:rPr spc="-10" dirty="0"/>
              <a:t> structures</a:t>
            </a:r>
            <a:r>
              <a:rPr spc="-5" dirty="0"/>
              <a:t> </a:t>
            </a:r>
            <a:r>
              <a:rPr spc="-15" dirty="0"/>
              <a:t>are</a:t>
            </a:r>
            <a:r>
              <a:rPr spc="-5" dirty="0"/>
              <a:t> </a:t>
            </a:r>
            <a:r>
              <a:rPr spc="-15" dirty="0"/>
              <a:t>hard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learn</a:t>
            </a:r>
            <a:r>
              <a:rPr spc="-10" dirty="0"/>
              <a:t> </a:t>
            </a:r>
            <a:r>
              <a:rPr spc="-15" dirty="0"/>
              <a:t>by</a:t>
            </a:r>
            <a:r>
              <a:rPr spc="-10" dirty="0"/>
              <a:t> </a:t>
            </a:r>
            <a:r>
              <a:rPr spc="-5" dirty="0"/>
              <a:t>GNN</a:t>
            </a:r>
          </a:p>
          <a:p>
            <a:pPr marL="332740" indent="-320040">
              <a:lnSpc>
                <a:spcPct val="100000"/>
              </a:lnSpc>
              <a:spcBef>
                <a:spcPts val="4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b="0" dirty="0">
                <a:latin typeface="Calibri"/>
                <a:cs typeface="Calibri"/>
              </a:rPr>
              <a:t>Other</a:t>
            </a:r>
            <a:r>
              <a:rPr spc="-10" dirty="0"/>
              <a:t> </a:t>
            </a:r>
            <a:r>
              <a:rPr spc="-5" dirty="0"/>
              <a:t>commonly used </a:t>
            </a:r>
            <a:r>
              <a:rPr spc="-10" dirty="0"/>
              <a:t>augmented</a:t>
            </a:r>
            <a:r>
              <a:rPr spc="-5" dirty="0"/>
              <a:t> </a:t>
            </a:r>
            <a:r>
              <a:rPr spc="-20" dirty="0"/>
              <a:t>features:</a:t>
            </a:r>
          </a:p>
          <a:p>
            <a:pPr marL="625475" lvl="1" indent="-274955">
              <a:lnSpc>
                <a:spcPct val="100000"/>
              </a:lnSpc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latin typeface="Calibri"/>
                <a:cs typeface="Calibri"/>
              </a:rPr>
              <a:t>Node</a:t>
            </a:r>
            <a:r>
              <a:rPr sz="2800" b="1" spc="-10" dirty="0">
                <a:latin typeface="Calibri"/>
                <a:cs typeface="Calibri"/>
              </a:rPr>
              <a:t> degree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Clustering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7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latin typeface="Calibri"/>
                <a:cs typeface="Calibri"/>
              </a:rPr>
              <a:t>PageRank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6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0" dirty="0">
                <a:latin typeface="Calibri"/>
                <a:cs typeface="Calibri"/>
              </a:rPr>
              <a:t>Centrality</a:t>
            </a:r>
            <a:endParaRPr sz="2800" dirty="0">
              <a:latin typeface="Calibri"/>
              <a:cs typeface="Calibri"/>
            </a:endParaRPr>
          </a:p>
          <a:p>
            <a:pPr marL="625475" lvl="1" indent="-274955">
              <a:lnSpc>
                <a:spcPct val="100000"/>
              </a:lnSpc>
              <a:spcBef>
                <a:spcPts val="65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>
                <a:latin typeface="Calibri"/>
                <a:cs typeface="Calibri"/>
              </a:rPr>
              <a:t>…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13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FE84E4B-4084-4DED-A390-8E07C359F35B}"/>
              </a:ext>
            </a:extLst>
          </p:cNvPr>
          <p:cNvSpPr txBox="1">
            <a:spLocks/>
          </p:cNvSpPr>
          <p:nvPr/>
        </p:nvSpPr>
        <p:spPr>
          <a:xfrm>
            <a:off x="1365315" y="1084676"/>
            <a:ext cx="10515600" cy="50641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25"/>
              <a:t>Why</a:t>
            </a:r>
            <a:r>
              <a:rPr lang="en-AU" spc="-20"/>
              <a:t> </a:t>
            </a:r>
            <a:r>
              <a:rPr lang="en-AU" spc="-5"/>
              <a:t>do</a:t>
            </a:r>
            <a:r>
              <a:rPr lang="en-AU" spc="-10"/>
              <a:t> </a:t>
            </a:r>
            <a:r>
              <a:rPr lang="en-AU" spc="-15"/>
              <a:t>we </a:t>
            </a:r>
            <a:r>
              <a:rPr lang="en-AU" spc="-5"/>
              <a:t>need</a:t>
            </a:r>
            <a:r>
              <a:rPr lang="en-AU" spc="-15"/>
              <a:t> </a:t>
            </a:r>
            <a:r>
              <a:rPr lang="en-AU" spc="-20"/>
              <a:t>feature</a:t>
            </a:r>
            <a:r>
              <a:rPr lang="en-AU" spc="-15"/>
              <a:t> </a:t>
            </a:r>
            <a:r>
              <a:rPr lang="en-AU" spc="-10"/>
              <a:t>augmentation?</a:t>
            </a:r>
            <a:endParaRPr lang="en-AU"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347472"/>
            <a:ext cx="6355080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04009" y="1348740"/>
            <a:ext cx="813117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Motivation:</a:t>
            </a:r>
            <a:r>
              <a:rPr sz="3200" b="1" spc="-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66C7D"/>
                </a:solidFill>
                <a:latin typeface="Calibri"/>
                <a:cs typeface="Calibri"/>
              </a:rPr>
              <a:t>Augment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sparse</a:t>
            </a:r>
            <a:r>
              <a:rPr sz="3200" spc="-1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graphs</a:t>
            </a:r>
            <a:endParaRPr sz="3200" dirty="0">
              <a:latin typeface="Calibri"/>
              <a:cs typeface="Calibri"/>
            </a:endParaRPr>
          </a:p>
          <a:p>
            <a:pPr marL="3708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70205" algn="l"/>
                <a:tab pos="370840" algn="l"/>
              </a:tabLst>
            </a:pPr>
            <a:r>
              <a:rPr sz="3200" b="1" dirty="0">
                <a:solidFill>
                  <a:srgbClr val="60B5CC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 Add</a:t>
            </a:r>
            <a:r>
              <a:rPr sz="3200" b="1" spc="-1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virtual </a:t>
            </a:r>
            <a:r>
              <a:rPr sz="3200" b="1" spc="-15" dirty="0">
                <a:solidFill>
                  <a:srgbClr val="60B5CC"/>
                </a:solidFill>
                <a:latin typeface="Calibri"/>
                <a:cs typeface="Calibri"/>
              </a:rPr>
              <a:t>edges</a:t>
            </a:r>
            <a:endParaRPr sz="3200" dirty="0">
              <a:latin typeface="Calibri"/>
              <a:cs typeface="Calibri"/>
            </a:endParaRPr>
          </a:p>
          <a:p>
            <a:pPr marL="663575" marR="339725" lvl="1" indent="-274320">
              <a:lnSpc>
                <a:spcPts val="3310"/>
              </a:lnSpc>
              <a:spcBef>
                <a:spcPts val="910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</a:tabLst>
            </a:pPr>
            <a:r>
              <a:rPr sz="2800" b="1" spc="-5" dirty="0">
                <a:latin typeface="Calibri"/>
                <a:cs typeface="Calibri"/>
              </a:rPr>
              <a:t>Common</a:t>
            </a:r>
            <a:r>
              <a:rPr sz="2800" b="1" spc="-10" dirty="0">
                <a:latin typeface="Calibri"/>
                <a:cs typeface="Calibri"/>
              </a:rPr>
              <a:t> approach: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</a:t>
            </a:r>
            <a:r>
              <a:rPr sz="2800" dirty="0">
                <a:latin typeface="Calibri"/>
                <a:cs typeface="Calibri"/>
              </a:rPr>
              <a:t> 2-hop </a:t>
            </a:r>
            <a:r>
              <a:rPr sz="2800" spc="-10" dirty="0">
                <a:latin typeface="Calibri"/>
                <a:cs typeface="Calibri"/>
              </a:rPr>
              <a:t>neighbors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virtual </a:t>
            </a:r>
            <a:r>
              <a:rPr sz="2800" spc="-10" dirty="0">
                <a:latin typeface="Calibri"/>
                <a:cs typeface="Calibri"/>
              </a:rPr>
              <a:t>edges</a:t>
            </a:r>
            <a:endParaRPr sz="2800" dirty="0">
              <a:latin typeface="Calibri"/>
              <a:cs typeface="Calibri"/>
            </a:endParaRPr>
          </a:p>
          <a:p>
            <a:pPr marL="663575" marR="532765" lvl="1" indent="-274320">
              <a:lnSpc>
                <a:spcPts val="3290"/>
              </a:lnSpc>
              <a:spcBef>
                <a:spcPts val="810"/>
              </a:spcBef>
              <a:buClr>
                <a:srgbClr val="60B5CC"/>
              </a:buClr>
              <a:buFont typeface="Wingdings"/>
              <a:buChar char=""/>
              <a:tabLst>
                <a:tab pos="663575" algn="l"/>
              </a:tabLst>
            </a:pPr>
            <a:r>
              <a:rPr sz="2800" b="1" spc="-5" dirty="0">
                <a:latin typeface="Calibri"/>
                <a:cs typeface="Calibri"/>
              </a:rPr>
              <a:t>Intuition: </a:t>
            </a:r>
            <a:r>
              <a:rPr sz="2800" spc="-15" dirty="0">
                <a:latin typeface="Calibri"/>
                <a:cs typeface="Calibri"/>
              </a:rPr>
              <a:t>Instead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 </a:t>
            </a:r>
            <a:r>
              <a:rPr sz="2800" dirty="0">
                <a:latin typeface="Cambria Math"/>
                <a:cs typeface="Cambria Math"/>
              </a:rPr>
              <a:t>𝐴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GNN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computation,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0B5CC"/>
                </a:solidFill>
                <a:latin typeface="Cambria Math"/>
                <a:cs typeface="Cambria Math"/>
              </a:rPr>
              <a:t>𝐴</a:t>
            </a:r>
            <a:r>
              <a:rPr sz="2800" spc="30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60B5CC"/>
                </a:solidFill>
                <a:latin typeface="Cambria Math"/>
                <a:cs typeface="Cambria Math"/>
              </a:rPr>
              <a:t>+</a:t>
            </a:r>
            <a:r>
              <a:rPr sz="2800" spc="-5" dirty="0">
                <a:solidFill>
                  <a:srgbClr val="60B5CC"/>
                </a:solidFill>
                <a:latin typeface="Cambria Math"/>
                <a:cs typeface="Cambria Math"/>
              </a:rPr>
              <a:t> </a:t>
            </a:r>
            <a:r>
              <a:rPr sz="2800" spc="-60" dirty="0">
                <a:solidFill>
                  <a:srgbClr val="60B5CC"/>
                </a:solidFill>
                <a:latin typeface="Cambria Math"/>
                <a:cs typeface="Cambria Math"/>
              </a:rPr>
              <a:t>𝐴</a:t>
            </a:r>
            <a:r>
              <a:rPr lang="en-AU" sz="3000" spc="-89" baseline="29166" dirty="0">
                <a:solidFill>
                  <a:srgbClr val="60B5CC"/>
                </a:solidFill>
                <a:latin typeface="Cambria Math"/>
                <a:cs typeface="Cambria Math"/>
              </a:rPr>
              <a:t>2</a:t>
            </a:r>
            <a:endParaRPr sz="3000" baseline="29166" dirty="0">
              <a:latin typeface="Cambria Math"/>
              <a:cs typeface="Cambria Math"/>
            </a:endParaRPr>
          </a:p>
          <a:p>
            <a:pPr marR="30480" algn="r">
              <a:spcBef>
                <a:spcPts val="375"/>
              </a:spcBef>
              <a:tabLst>
                <a:tab pos="1269365" algn="l"/>
              </a:tabLst>
            </a:pPr>
            <a:r>
              <a:rPr b="1" spc="-5" dirty="0">
                <a:latin typeface="Corbel"/>
                <a:cs typeface="Corbel"/>
              </a:rPr>
              <a:t>Authors	Papers</a:t>
            </a:r>
            <a:endParaRPr dirty="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77957" y="4682937"/>
            <a:ext cx="1544320" cy="1715135"/>
            <a:chOff x="6953957" y="4682936"/>
            <a:chExt cx="1544320" cy="1715135"/>
          </a:xfrm>
        </p:grpSpPr>
        <p:sp>
          <p:nvSpPr>
            <p:cNvPr id="5" name="object 5"/>
            <p:cNvSpPr/>
            <p:nvPr/>
          </p:nvSpPr>
          <p:spPr>
            <a:xfrm>
              <a:off x="7123599" y="4835613"/>
              <a:ext cx="1252220" cy="203835"/>
            </a:xfrm>
            <a:custGeom>
              <a:avLst/>
              <a:gdLst/>
              <a:ahLst/>
              <a:cxnLst/>
              <a:rect l="l" t="t" r="r" b="b"/>
              <a:pathLst>
                <a:path w="1252220" h="203835">
                  <a:moveTo>
                    <a:pt x="0" y="0"/>
                  </a:moveTo>
                  <a:lnTo>
                    <a:pt x="1251953" y="203569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3599" y="5039182"/>
              <a:ext cx="1238885" cy="184785"/>
            </a:xfrm>
            <a:custGeom>
              <a:avLst/>
              <a:gdLst/>
              <a:ahLst/>
              <a:cxnLst/>
              <a:rect l="l" t="t" r="r" b="b"/>
              <a:pathLst>
                <a:path w="1238884" h="184785">
                  <a:moveTo>
                    <a:pt x="0" y="184485"/>
                  </a:moveTo>
                  <a:lnTo>
                    <a:pt x="1238571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3599" y="5429358"/>
              <a:ext cx="1238885" cy="572770"/>
            </a:xfrm>
            <a:custGeom>
              <a:avLst/>
              <a:gdLst/>
              <a:ahLst/>
              <a:cxnLst/>
              <a:rect l="l" t="t" r="r" b="b"/>
              <a:pathLst>
                <a:path w="1238884" h="572770">
                  <a:moveTo>
                    <a:pt x="0" y="572539"/>
                  </a:moveTo>
                  <a:lnTo>
                    <a:pt x="1238571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23599" y="5039182"/>
              <a:ext cx="1252220" cy="1348740"/>
            </a:xfrm>
            <a:custGeom>
              <a:avLst/>
              <a:gdLst/>
              <a:ahLst/>
              <a:cxnLst/>
              <a:rect l="l" t="t" r="r" b="b"/>
              <a:pathLst>
                <a:path w="1252220" h="1348739">
                  <a:moveTo>
                    <a:pt x="0" y="1348649"/>
                  </a:moveTo>
                  <a:lnTo>
                    <a:pt x="1251953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3599" y="5607481"/>
              <a:ext cx="1252220" cy="203835"/>
            </a:xfrm>
            <a:custGeom>
              <a:avLst/>
              <a:gdLst/>
              <a:ahLst/>
              <a:cxnLst/>
              <a:rect l="l" t="t" r="r" b="b"/>
              <a:pathLst>
                <a:path w="1252220" h="203835">
                  <a:moveTo>
                    <a:pt x="0" y="0"/>
                  </a:moveTo>
                  <a:lnTo>
                    <a:pt x="1251953" y="20357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23599" y="5225788"/>
              <a:ext cx="1252220" cy="591820"/>
            </a:xfrm>
            <a:custGeom>
              <a:avLst/>
              <a:gdLst/>
              <a:ahLst/>
              <a:cxnLst/>
              <a:rect l="l" t="t" r="r" b="b"/>
              <a:pathLst>
                <a:path w="1252220" h="591820">
                  <a:moveTo>
                    <a:pt x="0" y="0"/>
                  </a:moveTo>
                  <a:lnTo>
                    <a:pt x="1251953" y="591624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3599" y="5997656"/>
              <a:ext cx="1238885" cy="203835"/>
            </a:xfrm>
            <a:custGeom>
              <a:avLst/>
              <a:gdLst/>
              <a:ahLst/>
              <a:cxnLst/>
              <a:rect l="l" t="t" r="r" b="b"/>
              <a:pathLst>
                <a:path w="1238884" h="203835">
                  <a:moveTo>
                    <a:pt x="0" y="0"/>
                  </a:moveTo>
                  <a:lnTo>
                    <a:pt x="1238571" y="203569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3599" y="6201226"/>
              <a:ext cx="1238885" cy="184785"/>
            </a:xfrm>
            <a:custGeom>
              <a:avLst/>
              <a:gdLst/>
              <a:ahLst/>
              <a:cxnLst/>
              <a:rect l="l" t="t" r="r" b="b"/>
              <a:pathLst>
                <a:path w="1238884" h="184785">
                  <a:moveTo>
                    <a:pt x="0" y="184485"/>
                  </a:moveTo>
                  <a:lnTo>
                    <a:pt x="1238571" y="0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3599" y="4835613"/>
              <a:ext cx="1252220" cy="591820"/>
            </a:xfrm>
            <a:custGeom>
              <a:avLst/>
              <a:gdLst/>
              <a:ahLst/>
              <a:cxnLst/>
              <a:rect l="l" t="t" r="r" b="b"/>
              <a:pathLst>
                <a:path w="1252220" h="591820">
                  <a:moveTo>
                    <a:pt x="0" y="0"/>
                  </a:moveTo>
                  <a:lnTo>
                    <a:pt x="1251953" y="591624"/>
                  </a:lnTo>
                </a:path>
              </a:pathLst>
            </a:custGeom>
            <a:ln w="19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0197" y="4937397"/>
              <a:ext cx="237498" cy="245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7764" y="4948000"/>
              <a:ext cx="182364" cy="1908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197" y="5327573"/>
              <a:ext cx="237498" cy="2374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764" y="5338176"/>
              <a:ext cx="182364" cy="1823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197" y="5717748"/>
              <a:ext cx="237498" cy="2374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7764" y="5728351"/>
              <a:ext cx="182364" cy="1823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0197" y="6099441"/>
              <a:ext cx="237498" cy="2459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7764" y="6110044"/>
              <a:ext cx="182364" cy="1908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850" y="4733828"/>
              <a:ext cx="245980" cy="2459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957" y="4682936"/>
              <a:ext cx="347764" cy="3901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417" y="4744430"/>
              <a:ext cx="190846" cy="19084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585056" y="4721128"/>
            <a:ext cx="12636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77958" y="5073111"/>
            <a:ext cx="339725" cy="382270"/>
            <a:chOff x="6953957" y="5073111"/>
            <a:chExt cx="339725" cy="38227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4850" y="5124003"/>
              <a:ext cx="245980" cy="2374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3957" y="5073111"/>
              <a:ext cx="339282" cy="3816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2417" y="5134606"/>
              <a:ext cx="190846" cy="18236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587706" y="5111303"/>
            <a:ext cx="120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77958" y="5454805"/>
            <a:ext cx="339725" cy="390525"/>
            <a:chOff x="6953957" y="5454804"/>
            <a:chExt cx="339725" cy="39052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4850" y="5514178"/>
              <a:ext cx="245980" cy="23749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3957" y="5454804"/>
              <a:ext cx="339282" cy="3901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2417" y="5524781"/>
              <a:ext cx="190846" cy="18236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590888" y="5492996"/>
            <a:ext cx="1149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469476" y="5844980"/>
            <a:ext cx="356870" cy="390525"/>
            <a:chOff x="6945476" y="5844979"/>
            <a:chExt cx="356870" cy="39052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849" y="5895872"/>
              <a:ext cx="245980" cy="2459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5476" y="5844979"/>
              <a:ext cx="356246" cy="3901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416" y="5906474"/>
              <a:ext cx="190846" cy="19084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582935" y="5883171"/>
            <a:ext cx="1308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77958" y="6235155"/>
            <a:ext cx="339725" cy="390525"/>
            <a:chOff x="6953957" y="6235154"/>
            <a:chExt cx="339725" cy="390525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4850" y="6286047"/>
              <a:ext cx="245980" cy="2459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3957" y="6235154"/>
              <a:ext cx="339282" cy="3901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417" y="6296649"/>
              <a:ext cx="190846" cy="19084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8591949" y="6273347"/>
            <a:ext cx="112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42079" y="4651417"/>
            <a:ext cx="5882640" cy="17957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7020" indent="-274320">
              <a:spcBef>
                <a:spcPts val="844"/>
              </a:spcBef>
              <a:buClr>
                <a:srgbClr val="60B5CC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b="1" spc="-5" dirty="0">
                <a:latin typeface="Calibri"/>
                <a:cs typeface="Calibri"/>
              </a:rPr>
              <a:t>Use cases: </a:t>
            </a:r>
            <a:r>
              <a:rPr sz="2800" spc="-10" dirty="0">
                <a:latin typeface="Calibri"/>
                <a:cs typeface="Calibri"/>
              </a:rPr>
              <a:t>Bipartite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 dirty="0">
              <a:latin typeface="Calibri"/>
              <a:cs typeface="Calibri"/>
            </a:endParaRPr>
          </a:p>
          <a:p>
            <a:pPr marL="552450" lvl="1" indent="-229235">
              <a:spcBef>
                <a:spcPts val="640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15" dirty="0">
                <a:latin typeface="Calibri"/>
                <a:cs typeface="Calibri"/>
              </a:rPr>
              <a:t>Author-to-papers </a:t>
            </a:r>
            <a:r>
              <a:rPr sz="2400" spc="-5" dirty="0">
                <a:latin typeface="Calibri"/>
                <a:cs typeface="Calibri"/>
              </a:rPr>
              <a:t>(they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authored)</a:t>
            </a:r>
            <a:endParaRPr sz="2400" dirty="0">
              <a:latin typeface="Calibri"/>
              <a:cs typeface="Calibri"/>
            </a:endParaRPr>
          </a:p>
          <a:p>
            <a:pPr marL="551815" marR="5080" lvl="1" indent="-228600">
              <a:lnSpc>
                <a:spcPct val="100800"/>
              </a:lnSpc>
              <a:spcBef>
                <a:spcPts val="505"/>
              </a:spcBef>
              <a:buClr>
                <a:srgbClr val="E66C7D"/>
              </a:buClr>
              <a:buFont typeface="Wingdings"/>
              <a:buChar char=""/>
              <a:tabLst>
                <a:tab pos="552450" algn="l"/>
              </a:tabLst>
            </a:pPr>
            <a:r>
              <a:rPr sz="2400" spc="-5" dirty="0">
                <a:latin typeface="Calibri"/>
                <a:cs typeface="Calibri"/>
              </a:rPr>
              <a:t>2-hop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virtual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author-author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collaboration </a:t>
            </a:r>
            <a:r>
              <a:rPr sz="2400" spc="-15" dirty="0">
                <a:latin typeface="Calibri"/>
                <a:cs typeface="Calibri"/>
              </a:rPr>
              <a:t>graph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347472"/>
            <a:ext cx="6355080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9701" y="1354836"/>
            <a:ext cx="6297930" cy="485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815"/>
              </a:lnSpc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E66C7D"/>
                </a:solidFill>
                <a:latin typeface="Calibri"/>
                <a:cs typeface="Calibri"/>
              </a:rPr>
              <a:t>Motivation:</a:t>
            </a:r>
            <a:r>
              <a:rPr sz="3200" b="1" spc="-20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66C7D"/>
                </a:solidFill>
                <a:latin typeface="Calibri"/>
                <a:cs typeface="Calibri"/>
              </a:rPr>
              <a:t>Augment</a:t>
            </a:r>
            <a:r>
              <a:rPr sz="3200" spc="-1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sparse</a:t>
            </a:r>
            <a:r>
              <a:rPr sz="3200" spc="-25" dirty="0">
                <a:solidFill>
                  <a:srgbClr val="E66C7D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66C7D"/>
                </a:solidFill>
                <a:latin typeface="Calibri"/>
                <a:cs typeface="Calibri"/>
              </a:rPr>
              <a:t>graphs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6BB76D"/>
                </a:solidFill>
                <a:latin typeface="Calibri"/>
                <a:cs typeface="Calibri"/>
              </a:rPr>
              <a:t>(2)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 Add</a:t>
            </a:r>
            <a:r>
              <a:rPr sz="3200" b="1" spc="-10" dirty="0">
                <a:solidFill>
                  <a:srgbClr val="6BB76D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BB76D"/>
                </a:solidFill>
                <a:latin typeface="Calibri"/>
                <a:cs typeface="Calibri"/>
              </a:rPr>
              <a:t>virtual nodes</a:t>
            </a:r>
            <a:endParaRPr sz="3200">
              <a:latin typeface="Calibri"/>
              <a:cs typeface="Calibri"/>
            </a:endParaRPr>
          </a:p>
          <a:p>
            <a:pPr marL="624840" marR="130175" lvl="1" indent="-274320">
              <a:lnSpc>
                <a:spcPts val="3310"/>
              </a:lnSpc>
              <a:spcBef>
                <a:spcPts val="91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virtual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connect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all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endParaRPr sz="2800">
              <a:latin typeface="Calibri"/>
              <a:cs typeface="Calibri"/>
            </a:endParaRPr>
          </a:p>
          <a:p>
            <a:pPr marL="890905" marR="91440" lvl="2" indent="-228600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Suppose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sparse graph,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dirty="0">
                <a:latin typeface="Calibri"/>
                <a:cs typeface="Calibri"/>
              </a:rPr>
              <a:t>nodes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shortest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890905" marR="48260" lvl="2" indent="-228600">
              <a:lnSpc>
                <a:spcPct val="100800"/>
              </a:lnSpc>
              <a:spcBef>
                <a:spcPts val="50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After adding the virtual </a:t>
            </a:r>
            <a:r>
              <a:rPr sz="2400" dirty="0">
                <a:latin typeface="Calibri"/>
                <a:cs typeface="Calibri"/>
              </a:rPr>
              <a:t>node,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all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nodes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have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distance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of two</a:t>
            </a:r>
            <a:endParaRPr sz="2400">
              <a:latin typeface="Calibri"/>
              <a:cs typeface="Calibri"/>
            </a:endParaRPr>
          </a:p>
          <a:p>
            <a:pPr marL="1109980" lvl="3" indent="-182880">
              <a:spcBef>
                <a:spcPts val="520"/>
              </a:spcBef>
              <a:buClr>
                <a:srgbClr val="6BB76D"/>
              </a:buClr>
              <a:buFont typeface="Wingdings"/>
              <a:buChar char=""/>
              <a:tabLst>
                <a:tab pos="1109980" algn="l"/>
              </a:tabLst>
            </a:pPr>
            <a:r>
              <a:rPr sz="2000" b="1" spc="-5" dirty="0">
                <a:latin typeface="Calibri"/>
                <a:cs typeface="Calibri"/>
              </a:rPr>
              <a:t>Node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Virtual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Node </a:t>
            </a:r>
            <a:r>
              <a:rPr sz="2000" b="1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624840" marR="429895" lvl="1" indent="-274320">
              <a:lnSpc>
                <a:spcPct val="101400"/>
              </a:lnSpc>
              <a:spcBef>
                <a:spcPts val="5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latin typeface="Calibri"/>
                <a:cs typeface="Calibri"/>
              </a:rPr>
              <a:t>Benefits: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Greatly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improves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message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passing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sparse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06529" y="3035396"/>
            <a:ext cx="1692910" cy="2821305"/>
            <a:chOff x="7282529" y="3035395"/>
            <a:chExt cx="1692910" cy="2821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529" y="3993648"/>
              <a:ext cx="1692704" cy="18629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6943" y="3035395"/>
              <a:ext cx="1309963" cy="20315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30973" y="3255086"/>
              <a:ext cx="979805" cy="2145030"/>
            </a:xfrm>
            <a:custGeom>
              <a:avLst/>
              <a:gdLst/>
              <a:ahLst/>
              <a:cxnLst/>
              <a:rect l="l" t="t" r="r" b="b"/>
              <a:pathLst>
                <a:path w="979804" h="2145029">
                  <a:moveTo>
                    <a:pt x="28930" y="1913839"/>
                  </a:moveTo>
                  <a:lnTo>
                    <a:pt x="26085" y="1906320"/>
                  </a:lnTo>
                  <a:lnTo>
                    <a:pt x="13296" y="1900542"/>
                  </a:lnTo>
                  <a:lnTo>
                    <a:pt x="5778" y="1903387"/>
                  </a:lnTo>
                  <a:lnTo>
                    <a:pt x="0" y="1916201"/>
                  </a:lnTo>
                  <a:lnTo>
                    <a:pt x="2832" y="1923719"/>
                  </a:lnTo>
                  <a:lnTo>
                    <a:pt x="15621" y="1929498"/>
                  </a:lnTo>
                  <a:lnTo>
                    <a:pt x="23152" y="1926653"/>
                  </a:lnTo>
                  <a:lnTo>
                    <a:pt x="28930" y="1913839"/>
                  </a:lnTo>
                  <a:close/>
                </a:path>
                <a:path w="979804" h="2145029">
                  <a:moveTo>
                    <a:pt x="49771" y="1867484"/>
                  </a:moveTo>
                  <a:lnTo>
                    <a:pt x="46926" y="1859965"/>
                  </a:lnTo>
                  <a:lnTo>
                    <a:pt x="34137" y="1854187"/>
                  </a:lnTo>
                  <a:lnTo>
                    <a:pt x="26619" y="1857032"/>
                  </a:lnTo>
                  <a:lnTo>
                    <a:pt x="20840" y="1869846"/>
                  </a:lnTo>
                  <a:lnTo>
                    <a:pt x="23685" y="1877364"/>
                  </a:lnTo>
                  <a:lnTo>
                    <a:pt x="36461" y="1883143"/>
                  </a:lnTo>
                  <a:lnTo>
                    <a:pt x="43992" y="1880298"/>
                  </a:lnTo>
                  <a:lnTo>
                    <a:pt x="49771" y="1867484"/>
                  </a:lnTo>
                  <a:close/>
                </a:path>
                <a:path w="979804" h="2145029">
                  <a:moveTo>
                    <a:pt x="70612" y="1821129"/>
                  </a:moveTo>
                  <a:lnTo>
                    <a:pt x="67767" y="1813610"/>
                  </a:lnTo>
                  <a:lnTo>
                    <a:pt x="54991" y="1807832"/>
                  </a:lnTo>
                  <a:lnTo>
                    <a:pt x="47459" y="1810677"/>
                  </a:lnTo>
                  <a:lnTo>
                    <a:pt x="41681" y="1823491"/>
                  </a:lnTo>
                  <a:lnTo>
                    <a:pt x="44526" y="1831009"/>
                  </a:lnTo>
                  <a:lnTo>
                    <a:pt x="57315" y="1836788"/>
                  </a:lnTo>
                  <a:lnTo>
                    <a:pt x="64833" y="1833943"/>
                  </a:lnTo>
                  <a:lnTo>
                    <a:pt x="70612" y="1821129"/>
                  </a:lnTo>
                  <a:close/>
                </a:path>
                <a:path w="979804" h="2145029">
                  <a:moveTo>
                    <a:pt x="91452" y="1774774"/>
                  </a:moveTo>
                  <a:lnTo>
                    <a:pt x="88620" y="1767255"/>
                  </a:lnTo>
                  <a:lnTo>
                    <a:pt x="75831" y="1761477"/>
                  </a:lnTo>
                  <a:lnTo>
                    <a:pt x="68313" y="1764322"/>
                  </a:lnTo>
                  <a:lnTo>
                    <a:pt x="62522" y="1777136"/>
                  </a:lnTo>
                  <a:lnTo>
                    <a:pt x="65366" y="1784654"/>
                  </a:lnTo>
                  <a:lnTo>
                    <a:pt x="78155" y="1790433"/>
                  </a:lnTo>
                  <a:lnTo>
                    <a:pt x="85674" y="1787588"/>
                  </a:lnTo>
                  <a:lnTo>
                    <a:pt x="91452" y="1774774"/>
                  </a:lnTo>
                  <a:close/>
                </a:path>
                <a:path w="979804" h="2145029">
                  <a:moveTo>
                    <a:pt x="112306" y="1728419"/>
                  </a:moveTo>
                  <a:lnTo>
                    <a:pt x="109461" y="1720900"/>
                  </a:lnTo>
                  <a:lnTo>
                    <a:pt x="96672" y="1715122"/>
                  </a:lnTo>
                  <a:lnTo>
                    <a:pt x="89154" y="1717967"/>
                  </a:lnTo>
                  <a:lnTo>
                    <a:pt x="83375" y="1730781"/>
                  </a:lnTo>
                  <a:lnTo>
                    <a:pt x="86207" y="1738299"/>
                  </a:lnTo>
                  <a:lnTo>
                    <a:pt x="98996" y="1744078"/>
                  </a:lnTo>
                  <a:lnTo>
                    <a:pt x="106514" y="1741233"/>
                  </a:lnTo>
                  <a:lnTo>
                    <a:pt x="112306" y="1728419"/>
                  </a:lnTo>
                  <a:close/>
                </a:path>
                <a:path w="979804" h="2145029">
                  <a:moveTo>
                    <a:pt x="133146" y="1682064"/>
                  </a:moveTo>
                  <a:lnTo>
                    <a:pt x="130302" y="1674545"/>
                  </a:lnTo>
                  <a:lnTo>
                    <a:pt x="117513" y="1668767"/>
                  </a:lnTo>
                  <a:lnTo>
                    <a:pt x="109994" y="1671612"/>
                  </a:lnTo>
                  <a:lnTo>
                    <a:pt x="104216" y="1684426"/>
                  </a:lnTo>
                  <a:lnTo>
                    <a:pt x="107061" y="1691944"/>
                  </a:lnTo>
                  <a:lnTo>
                    <a:pt x="119837" y="1697723"/>
                  </a:lnTo>
                  <a:lnTo>
                    <a:pt x="127368" y="1694878"/>
                  </a:lnTo>
                  <a:lnTo>
                    <a:pt x="133146" y="1682064"/>
                  </a:lnTo>
                  <a:close/>
                </a:path>
                <a:path w="979804" h="2145029">
                  <a:moveTo>
                    <a:pt x="153987" y="1635709"/>
                  </a:moveTo>
                  <a:lnTo>
                    <a:pt x="151142" y="1628190"/>
                  </a:lnTo>
                  <a:lnTo>
                    <a:pt x="138353" y="1622412"/>
                  </a:lnTo>
                  <a:lnTo>
                    <a:pt x="130835" y="1625257"/>
                  </a:lnTo>
                  <a:lnTo>
                    <a:pt x="125056" y="1638071"/>
                  </a:lnTo>
                  <a:lnTo>
                    <a:pt x="127901" y="1645589"/>
                  </a:lnTo>
                  <a:lnTo>
                    <a:pt x="140690" y="1651368"/>
                  </a:lnTo>
                  <a:lnTo>
                    <a:pt x="148209" y="1648523"/>
                  </a:lnTo>
                  <a:lnTo>
                    <a:pt x="153987" y="1635709"/>
                  </a:lnTo>
                  <a:close/>
                </a:path>
                <a:path w="979804" h="2145029">
                  <a:moveTo>
                    <a:pt x="174828" y="1589354"/>
                  </a:moveTo>
                  <a:lnTo>
                    <a:pt x="171983" y="1581835"/>
                  </a:lnTo>
                  <a:lnTo>
                    <a:pt x="159207" y="1576070"/>
                  </a:lnTo>
                  <a:lnTo>
                    <a:pt x="151676" y="1578902"/>
                  </a:lnTo>
                  <a:lnTo>
                    <a:pt x="145897" y="1591716"/>
                  </a:lnTo>
                  <a:lnTo>
                    <a:pt x="148742" y="1599234"/>
                  </a:lnTo>
                  <a:lnTo>
                    <a:pt x="161531" y="1605013"/>
                  </a:lnTo>
                  <a:lnTo>
                    <a:pt x="169049" y="1602168"/>
                  </a:lnTo>
                  <a:lnTo>
                    <a:pt x="174828" y="1589354"/>
                  </a:lnTo>
                  <a:close/>
                </a:path>
                <a:path w="979804" h="2145029">
                  <a:moveTo>
                    <a:pt x="195681" y="1542999"/>
                  </a:moveTo>
                  <a:lnTo>
                    <a:pt x="192836" y="1535480"/>
                  </a:lnTo>
                  <a:lnTo>
                    <a:pt x="180047" y="1529715"/>
                  </a:lnTo>
                  <a:lnTo>
                    <a:pt x="172529" y="1532547"/>
                  </a:lnTo>
                  <a:lnTo>
                    <a:pt x="166738" y="1545361"/>
                  </a:lnTo>
                  <a:lnTo>
                    <a:pt x="169583" y="1552879"/>
                  </a:lnTo>
                  <a:lnTo>
                    <a:pt x="182372" y="1558658"/>
                  </a:lnTo>
                  <a:lnTo>
                    <a:pt x="189890" y="1555813"/>
                  </a:lnTo>
                  <a:lnTo>
                    <a:pt x="195681" y="1542999"/>
                  </a:lnTo>
                  <a:close/>
                </a:path>
                <a:path w="979804" h="2145029">
                  <a:moveTo>
                    <a:pt x="216522" y="1496644"/>
                  </a:moveTo>
                  <a:lnTo>
                    <a:pt x="213677" y="1489125"/>
                  </a:lnTo>
                  <a:lnTo>
                    <a:pt x="200888" y="1483360"/>
                  </a:lnTo>
                  <a:lnTo>
                    <a:pt x="193370" y="1486192"/>
                  </a:lnTo>
                  <a:lnTo>
                    <a:pt x="187591" y="1499006"/>
                  </a:lnTo>
                  <a:lnTo>
                    <a:pt x="190436" y="1506524"/>
                  </a:lnTo>
                  <a:lnTo>
                    <a:pt x="203212" y="1512303"/>
                  </a:lnTo>
                  <a:lnTo>
                    <a:pt x="210743" y="1509458"/>
                  </a:lnTo>
                  <a:lnTo>
                    <a:pt x="216522" y="1496644"/>
                  </a:lnTo>
                  <a:close/>
                </a:path>
                <a:path w="979804" h="2145029">
                  <a:moveTo>
                    <a:pt x="237363" y="1450289"/>
                  </a:moveTo>
                  <a:lnTo>
                    <a:pt x="234518" y="1442770"/>
                  </a:lnTo>
                  <a:lnTo>
                    <a:pt x="221729" y="1437005"/>
                  </a:lnTo>
                  <a:lnTo>
                    <a:pt x="214210" y="1439837"/>
                  </a:lnTo>
                  <a:lnTo>
                    <a:pt x="208432" y="1452651"/>
                  </a:lnTo>
                  <a:lnTo>
                    <a:pt x="211277" y="1460169"/>
                  </a:lnTo>
                  <a:lnTo>
                    <a:pt x="224066" y="1465948"/>
                  </a:lnTo>
                  <a:lnTo>
                    <a:pt x="231584" y="1463103"/>
                  </a:lnTo>
                  <a:lnTo>
                    <a:pt x="237363" y="1450289"/>
                  </a:lnTo>
                  <a:close/>
                </a:path>
                <a:path w="979804" h="2145029">
                  <a:moveTo>
                    <a:pt x="258203" y="1403934"/>
                  </a:moveTo>
                  <a:lnTo>
                    <a:pt x="255358" y="1396415"/>
                  </a:lnTo>
                  <a:lnTo>
                    <a:pt x="242582" y="1390650"/>
                  </a:lnTo>
                  <a:lnTo>
                    <a:pt x="235051" y="1393482"/>
                  </a:lnTo>
                  <a:lnTo>
                    <a:pt x="229273" y="1406296"/>
                  </a:lnTo>
                  <a:lnTo>
                    <a:pt x="232117" y="1413814"/>
                  </a:lnTo>
                  <a:lnTo>
                    <a:pt x="244906" y="1419593"/>
                  </a:lnTo>
                  <a:lnTo>
                    <a:pt x="252425" y="1416748"/>
                  </a:lnTo>
                  <a:lnTo>
                    <a:pt x="258203" y="1403934"/>
                  </a:lnTo>
                  <a:close/>
                </a:path>
                <a:path w="979804" h="2145029">
                  <a:moveTo>
                    <a:pt x="279044" y="1357579"/>
                  </a:moveTo>
                  <a:lnTo>
                    <a:pt x="276212" y="1350060"/>
                  </a:lnTo>
                  <a:lnTo>
                    <a:pt x="263423" y="1344295"/>
                  </a:lnTo>
                  <a:lnTo>
                    <a:pt x="255905" y="1347139"/>
                  </a:lnTo>
                  <a:lnTo>
                    <a:pt x="250113" y="1359941"/>
                  </a:lnTo>
                  <a:lnTo>
                    <a:pt x="252958" y="1367459"/>
                  </a:lnTo>
                  <a:lnTo>
                    <a:pt x="265747" y="1373238"/>
                  </a:lnTo>
                  <a:lnTo>
                    <a:pt x="273265" y="1370393"/>
                  </a:lnTo>
                  <a:lnTo>
                    <a:pt x="279044" y="1357579"/>
                  </a:lnTo>
                  <a:close/>
                </a:path>
                <a:path w="979804" h="2145029">
                  <a:moveTo>
                    <a:pt x="299897" y="1311224"/>
                  </a:moveTo>
                  <a:lnTo>
                    <a:pt x="297053" y="1303705"/>
                  </a:lnTo>
                  <a:lnTo>
                    <a:pt x="284264" y="1297940"/>
                  </a:lnTo>
                  <a:lnTo>
                    <a:pt x="276745" y="1300784"/>
                  </a:lnTo>
                  <a:lnTo>
                    <a:pt x="270967" y="1313586"/>
                  </a:lnTo>
                  <a:lnTo>
                    <a:pt x="273799" y="1321104"/>
                  </a:lnTo>
                  <a:lnTo>
                    <a:pt x="286588" y="1326883"/>
                  </a:lnTo>
                  <a:lnTo>
                    <a:pt x="294106" y="1324038"/>
                  </a:lnTo>
                  <a:lnTo>
                    <a:pt x="299897" y="1311224"/>
                  </a:lnTo>
                  <a:close/>
                </a:path>
                <a:path w="979804" h="2145029">
                  <a:moveTo>
                    <a:pt x="320738" y="1264869"/>
                  </a:moveTo>
                  <a:lnTo>
                    <a:pt x="317893" y="1257350"/>
                  </a:lnTo>
                  <a:lnTo>
                    <a:pt x="305104" y="1251585"/>
                  </a:lnTo>
                  <a:lnTo>
                    <a:pt x="297586" y="1254429"/>
                  </a:lnTo>
                  <a:lnTo>
                    <a:pt x="291807" y="1267231"/>
                  </a:lnTo>
                  <a:lnTo>
                    <a:pt x="294652" y="1274749"/>
                  </a:lnTo>
                  <a:lnTo>
                    <a:pt x="307428" y="1280528"/>
                  </a:lnTo>
                  <a:lnTo>
                    <a:pt x="314960" y="1277683"/>
                  </a:lnTo>
                  <a:lnTo>
                    <a:pt x="320738" y="1264869"/>
                  </a:lnTo>
                  <a:close/>
                </a:path>
                <a:path w="979804" h="2145029">
                  <a:moveTo>
                    <a:pt x="341579" y="1218514"/>
                  </a:moveTo>
                  <a:lnTo>
                    <a:pt x="338734" y="1210995"/>
                  </a:lnTo>
                  <a:lnTo>
                    <a:pt x="325945" y="1205230"/>
                  </a:lnTo>
                  <a:lnTo>
                    <a:pt x="318427" y="1208074"/>
                  </a:lnTo>
                  <a:lnTo>
                    <a:pt x="312648" y="1220876"/>
                  </a:lnTo>
                  <a:lnTo>
                    <a:pt x="315493" y="1228394"/>
                  </a:lnTo>
                  <a:lnTo>
                    <a:pt x="328282" y="1234173"/>
                  </a:lnTo>
                  <a:lnTo>
                    <a:pt x="335800" y="1231328"/>
                  </a:lnTo>
                  <a:lnTo>
                    <a:pt x="341579" y="1218514"/>
                  </a:lnTo>
                  <a:close/>
                </a:path>
                <a:path w="979804" h="2145029">
                  <a:moveTo>
                    <a:pt x="362419" y="1172146"/>
                  </a:moveTo>
                  <a:lnTo>
                    <a:pt x="359575" y="1164628"/>
                  </a:lnTo>
                  <a:lnTo>
                    <a:pt x="346773" y="1158875"/>
                  </a:lnTo>
                  <a:lnTo>
                    <a:pt x="339255" y="1161719"/>
                  </a:lnTo>
                  <a:lnTo>
                    <a:pt x="333489" y="1174534"/>
                  </a:lnTo>
                  <a:lnTo>
                    <a:pt x="336346" y="1182052"/>
                  </a:lnTo>
                  <a:lnTo>
                    <a:pt x="349135" y="1187818"/>
                  </a:lnTo>
                  <a:lnTo>
                    <a:pt x="356654" y="1184960"/>
                  </a:lnTo>
                  <a:lnTo>
                    <a:pt x="362419" y="1172146"/>
                  </a:lnTo>
                  <a:close/>
                </a:path>
                <a:path w="979804" h="2145029">
                  <a:moveTo>
                    <a:pt x="383273" y="1125791"/>
                  </a:moveTo>
                  <a:lnTo>
                    <a:pt x="380415" y="1118273"/>
                  </a:lnTo>
                  <a:lnTo>
                    <a:pt x="367626" y="1112520"/>
                  </a:lnTo>
                  <a:lnTo>
                    <a:pt x="360108" y="1115364"/>
                  </a:lnTo>
                  <a:lnTo>
                    <a:pt x="354342" y="1128179"/>
                  </a:lnTo>
                  <a:lnTo>
                    <a:pt x="357187" y="1135697"/>
                  </a:lnTo>
                  <a:lnTo>
                    <a:pt x="369976" y="1141463"/>
                  </a:lnTo>
                  <a:lnTo>
                    <a:pt x="377494" y="1138605"/>
                  </a:lnTo>
                  <a:lnTo>
                    <a:pt x="383273" y="1125791"/>
                  </a:lnTo>
                  <a:close/>
                </a:path>
                <a:path w="979804" h="2145029">
                  <a:moveTo>
                    <a:pt x="404114" y="1079436"/>
                  </a:moveTo>
                  <a:lnTo>
                    <a:pt x="401256" y="1071918"/>
                  </a:lnTo>
                  <a:lnTo>
                    <a:pt x="388467" y="1066165"/>
                  </a:lnTo>
                  <a:lnTo>
                    <a:pt x="380949" y="1069009"/>
                  </a:lnTo>
                  <a:lnTo>
                    <a:pt x="375183" y="1081824"/>
                  </a:lnTo>
                  <a:lnTo>
                    <a:pt x="378028" y="1089355"/>
                  </a:lnTo>
                  <a:lnTo>
                    <a:pt x="390829" y="1095108"/>
                  </a:lnTo>
                  <a:lnTo>
                    <a:pt x="398348" y="1092250"/>
                  </a:lnTo>
                  <a:lnTo>
                    <a:pt x="404114" y="1079436"/>
                  </a:lnTo>
                  <a:close/>
                </a:path>
                <a:path w="979804" h="2145029">
                  <a:moveTo>
                    <a:pt x="424954" y="1033068"/>
                  </a:moveTo>
                  <a:lnTo>
                    <a:pt x="422097" y="1025550"/>
                  </a:lnTo>
                  <a:lnTo>
                    <a:pt x="409295" y="1019810"/>
                  </a:lnTo>
                  <a:lnTo>
                    <a:pt x="401777" y="1022667"/>
                  </a:lnTo>
                  <a:lnTo>
                    <a:pt x="396024" y="1035494"/>
                  </a:lnTo>
                  <a:lnTo>
                    <a:pt x="398881" y="1043000"/>
                  </a:lnTo>
                  <a:lnTo>
                    <a:pt x="411683" y="1048753"/>
                  </a:lnTo>
                  <a:lnTo>
                    <a:pt x="419201" y="1045895"/>
                  </a:lnTo>
                  <a:lnTo>
                    <a:pt x="424954" y="1033068"/>
                  </a:lnTo>
                  <a:close/>
                </a:path>
                <a:path w="979804" h="2145029">
                  <a:moveTo>
                    <a:pt x="445795" y="986713"/>
                  </a:moveTo>
                  <a:lnTo>
                    <a:pt x="442937" y="979195"/>
                  </a:lnTo>
                  <a:lnTo>
                    <a:pt x="430136" y="973455"/>
                  </a:lnTo>
                  <a:lnTo>
                    <a:pt x="422617" y="976312"/>
                  </a:lnTo>
                  <a:lnTo>
                    <a:pt x="416864" y="989139"/>
                  </a:lnTo>
                  <a:lnTo>
                    <a:pt x="419722" y="996645"/>
                  </a:lnTo>
                  <a:lnTo>
                    <a:pt x="432523" y="1002398"/>
                  </a:lnTo>
                  <a:lnTo>
                    <a:pt x="440042" y="999540"/>
                  </a:lnTo>
                  <a:lnTo>
                    <a:pt x="445795" y="986713"/>
                  </a:lnTo>
                  <a:close/>
                </a:path>
                <a:path w="979804" h="2145029">
                  <a:moveTo>
                    <a:pt x="466636" y="940358"/>
                  </a:moveTo>
                  <a:lnTo>
                    <a:pt x="463778" y="932840"/>
                  </a:lnTo>
                  <a:lnTo>
                    <a:pt x="450977" y="927100"/>
                  </a:lnTo>
                  <a:lnTo>
                    <a:pt x="443471" y="929957"/>
                  </a:lnTo>
                  <a:lnTo>
                    <a:pt x="437718" y="942784"/>
                  </a:lnTo>
                  <a:lnTo>
                    <a:pt x="440575" y="950290"/>
                  </a:lnTo>
                  <a:lnTo>
                    <a:pt x="453364" y="956043"/>
                  </a:lnTo>
                  <a:lnTo>
                    <a:pt x="460883" y="953185"/>
                  </a:lnTo>
                  <a:lnTo>
                    <a:pt x="466636" y="940358"/>
                  </a:lnTo>
                  <a:close/>
                </a:path>
                <a:path w="979804" h="2145029">
                  <a:moveTo>
                    <a:pt x="487489" y="894003"/>
                  </a:moveTo>
                  <a:lnTo>
                    <a:pt x="484619" y="886485"/>
                  </a:lnTo>
                  <a:lnTo>
                    <a:pt x="471830" y="880745"/>
                  </a:lnTo>
                  <a:lnTo>
                    <a:pt x="464312" y="883602"/>
                  </a:lnTo>
                  <a:lnTo>
                    <a:pt x="458558" y="896429"/>
                  </a:lnTo>
                  <a:lnTo>
                    <a:pt x="461416" y="903935"/>
                  </a:lnTo>
                  <a:lnTo>
                    <a:pt x="474218" y="909688"/>
                  </a:lnTo>
                  <a:lnTo>
                    <a:pt x="481723" y="906830"/>
                  </a:lnTo>
                  <a:lnTo>
                    <a:pt x="487489" y="894003"/>
                  </a:lnTo>
                  <a:close/>
                </a:path>
                <a:path w="979804" h="2145029">
                  <a:moveTo>
                    <a:pt x="508330" y="847648"/>
                  </a:moveTo>
                  <a:lnTo>
                    <a:pt x="505472" y="840130"/>
                  </a:lnTo>
                  <a:lnTo>
                    <a:pt x="492671" y="834390"/>
                  </a:lnTo>
                  <a:lnTo>
                    <a:pt x="485152" y="837247"/>
                  </a:lnTo>
                  <a:lnTo>
                    <a:pt x="479399" y="850074"/>
                  </a:lnTo>
                  <a:lnTo>
                    <a:pt x="482257" y="857592"/>
                  </a:lnTo>
                  <a:lnTo>
                    <a:pt x="495058" y="863333"/>
                  </a:lnTo>
                  <a:lnTo>
                    <a:pt x="502577" y="860475"/>
                  </a:lnTo>
                  <a:lnTo>
                    <a:pt x="508330" y="847648"/>
                  </a:lnTo>
                  <a:close/>
                </a:path>
                <a:path w="979804" h="2145029">
                  <a:moveTo>
                    <a:pt x="529170" y="801293"/>
                  </a:moveTo>
                  <a:lnTo>
                    <a:pt x="526313" y="793775"/>
                  </a:lnTo>
                  <a:lnTo>
                    <a:pt x="513511" y="788035"/>
                  </a:lnTo>
                  <a:lnTo>
                    <a:pt x="505993" y="790892"/>
                  </a:lnTo>
                  <a:lnTo>
                    <a:pt x="500240" y="803719"/>
                  </a:lnTo>
                  <a:lnTo>
                    <a:pt x="503097" y="811237"/>
                  </a:lnTo>
                  <a:lnTo>
                    <a:pt x="515899" y="816978"/>
                  </a:lnTo>
                  <a:lnTo>
                    <a:pt x="523417" y="814120"/>
                  </a:lnTo>
                  <a:lnTo>
                    <a:pt x="529170" y="801293"/>
                  </a:lnTo>
                  <a:close/>
                </a:path>
                <a:path w="979804" h="2145029">
                  <a:moveTo>
                    <a:pt x="550011" y="754938"/>
                  </a:moveTo>
                  <a:lnTo>
                    <a:pt x="547154" y="747420"/>
                  </a:lnTo>
                  <a:lnTo>
                    <a:pt x="534352" y="741680"/>
                  </a:lnTo>
                  <a:lnTo>
                    <a:pt x="526846" y="744537"/>
                  </a:lnTo>
                  <a:lnTo>
                    <a:pt x="521081" y="757364"/>
                  </a:lnTo>
                  <a:lnTo>
                    <a:pt x="523951" y="764882"/>
                  </a:lnTo>
                  <a:lnTo>
                    <a:pt x="536740" y="770623"/>
                  </a:lnTo>
                  <a:lnTo>
                    <a:pt x="544258" y="767765"/>
                  </a:lnTo>
                  <a:lnTo>
                    <a:pt x="550011" y="754938"/>
                  </a:lnTo>
                  <a:close/>
                </a:path>
                <a:path w="979804" h="2145029">
                  <a:moveTo>
                    <a:pt x="570852" y="708583"/>
                  </a:moveTo>
                  <a:lnTo>
                    <a:pt x="567994" y="701065"/>
                  </a:lnTo>
                  <a:lnTo>
                    <a:pt x="555205" y="695325"/>
                  </a:lnTo>
                  <a:lnTo>
                    <a:pt x="547687" y="698182"/>
                  </a:lnTo>
                  <a:lnTo>
                    <a:pt x="541934" y="711009"/>
                  </a:lnTo>
                  <a:lnTo>
                    <a:pt x="544791" y="718527"/>
                  </a:lnTo>
                  <a:lnTo>
                    <a:pt x="557593" y="724268"/>
                  </a:lnTo>
                  <a:lnTo>
                    <a:pt x="565099" y="721410"/>
                  </a:lnTo>
                  <a:lnTo>
                    <a:pt x="570852" y="708583"/>
                  </a:lnTo>
                  <a:close/>
                </a:path>
                <a:path w="979804" h="2145029">
                  <a:moveTo>
                    <a:pt x="591705" y="662228"/>
                  </a:moveTo>
                  <a:lnTo>
                    <a:pt x="588848" y="654710"/>
                  </a:lnTo>
                  <a:lnTo>
                    <a:pt x="576046" y="648970"/>
                  </a:lnTo>
                  <a:lnTo>
                    <a:pt x="568528" y="651827"/>
                  </a:lnTo>
                  <a:lnTo>
                    <a:pt x="562775" y="664654"/>
                  </a:lnTo>
                  <a:lnTo>
                    <a:pt x="565632" y="672172"/>
                  </a:lnTo>
                  <a:lnTo>
                    <a:pt x="578434" y="677913"/>
                  </a:lnTo>
                  <a:lnTo>
                    <a:pt x="585952" y="675055"/>
                  </a:lnTo>
                  <a:lnTo>
                    <a:pt x="591705" y="662228"/>
                  </a:lnTo>
                  <a:close/>
                </a:path>
                <a:path w="979804" h="2145029">
                  <a:moveTo>
                    <a:pt x="612546" y="615873"/>
                  </a:moveTo>
                  <a:lnTo>
                    <a:pt x="609688" y="608355"/>
                  </a:lnTo>
                  <a:lnTo>
                    <a:pt x="596887" y="602615"/>
                  </a:lnTo>
                  <a:lnTo>
                    <a:pt x="589368" y="605472"/>
                  </a:lnTo>
                  <a:lnTo>
                    <a:pt x="583615" y="618299"/>
                  </a:lnTo>
                  <a:lnTo>
                    <a:pt x="586473" y="625817"/>
                  </a:lnTo>
                  <a:lnTo>
                    <a:pt x="599274" y="631558"/>
                  </a:lnTo>
                  <a:lnTo>
                    <a:pt x="606793" y="628700"/>
                  </a:lnTo>
                  <a:lnTo>
                    <a:pt x="612546" y="615873"/>
                  </a:lnTo>
                  <a:close/>
                </a:path>
                <a:path w="979804" h="2145029">
                  <a:moveTo>
                    <a:pt x="633387" y="569531"/>
                  </a:moveTo>
                  <a:lnTo>
                    <a:pt x="630529" y="562013"/>
                  </a:lnTo>
                  <a:lnTo>
                    <a:pt x="617740" y="556260"/>
                  </a:lnTo>
                  <a:lnTo>
                    <a:pt x="610222" y="559117"/>
                  </a:lnTo>
                  <a:lnTo>
                    <a:pt x="604456" y="571931"/>
                  </a:lnTo>
                  <a:lnTo>
                    <a:pt x="607314" y="579450"/>
                  </a:lnTo>
                  <a:lnTo>
                    <a:pt x="620115" y="585203"/>
                  </a:lnTo>
                  <a:lnTo>
                    <a:pt x="627634" y="582345"/>
                  </a:lnTo>
                  <a:lnTo>
                    <a:pt x="633387" y="569531"/>
                  </a:lnTo>
                  <a:close/>
                </a:path>
                <a:path w="979804" h="2145029">
                  <a:moveTo>
                    <a:pt x="654227" y="523176"/>
                  </a:moveTo>
                  <a:lnTo>
                    <a:pt x="651383" y="515658"/>
                  </a:lnTo>
                  <a:lnTo>
                    <a:pt x="638594" y="509905"/>
                  </a:lnTo>
                  <a:lnTo>
                    <a:pt x="631075" y="512762"/>
                  </a:lnTo>
                  <a:lnTo>
                    <a:pt x="625297" y="525576"/>
                  </a:lnTo>
                  <a:lnTo>
                    <a:pt x="628154" y="533095"/>
                  </a:lnTo>
                  <a:lnTo>
                    <a:pt x="640943" y="538848"/>
                  </a:lnTo>
                  <a:lnTo>
                    <a:pt x="648462" y="535990"/>
                  </a:lnTo>
                  <a:lnTo>
                    <a:pt x="654227" y="523176"/>
                  </a:lnTo>
                  <a:close/>
                </a:path>
                <a:path w="979804" h="2145029">
                  <a:moveTo>
                    <a:pt x="675081" y="476821"/>
                  </a:moveTo>
                  <a:lnTo>
                    <a:pt x="672223" y="469303"/>
                  </a:lnTo>
                  <a:lnTo>
                    <a:pt x="659434" y="463550"/>
                  </a:lnTo>
                  <a:lnTo>
                    <a:pt x="651916" y="466407"/>
                  </a:lnTo>
                  <a:lnTo>
                    <a:pt x="646150" y="479221"/>
                  </a:lnTo>
                  <a:lnTo>
                    <a:pt x="648995" y="486740"/>
                  </a:lnTo>
                  <a:lnTo>
                    <a:pt x="661784" y="492493"/>
                  </a:lnTo>
                  <a:lnTo>
                    <a:pt x="669315" y="489635"/>
                  </a:lnTo>
                  <a:lnTo>
                    <a:pt x="675081" y="476821"/>
                  </a:lnTo>
                  <a:close/>
                </a:path>
                <a:path w="979804" h="2145029">
                  <a:moveTo>
                    <a:pt x="695921" y="430466"/>
                  </a:moveTo>
                  <a:lnTo>
                    <a:pt x="693064" y="422948"/>
                  </a:lnTo>
                  <a:lnTo>
                    <a:pt x="680275" y="417195"/>
                  </a:lnTo>
                  <a:lnTo>
                    <a:pt x="672757" y="420052"/>
                  </a:lnTo>
                  <a:lnTo>
                    <a:pt x="666991" y="432866"/>
                  </a:lnTo>
                  <a:lnTo>
                    <a:pt x="669836" y="440385"/>
                  </a:lnTo>
                  <a:lnTo>
                    <a:pt x="682637" y="446138"/>
                  </a:lnTo>
                  <a:lnTo>
                    <a:pt x="690156" y="443280"/>
                  </a:lnTo>
                  <a:lnTo>
                    <a:pt x="695921" y="430466"/>
                  </a:lnTo>
                  <a:close/>
                </a:path>
                <a:path w="979804" h="2145029">
                  <a:moveTo>
                    <a:pt x="716762" y="384111"/>
                  </a:moveTo>
                  <a:lnTo>
                    <a:pt x="713917" y="376593"/>
                  </a:lnTo>
                  <a:lnTo>
                    <a:pt x="701116" y="370840"/>
                  </a:lnTo>
                  <a:lnTo>
                    <a:pt x="693597" y="373697"/>
                  </a:lnTo>
                  <a:lnTo>
                    <a:pt x="687832" y="386511"/>
                  </a:lnTo>
                  <a:lnTo>
                    <a:pt x="690689" y="394030"/>
                  </a:lnTo>
                  <a:lnTo>
                    <a:pt x="703478" y="399783"/>
                  </a:lnTo>
                  <a:lnTo>
                    <a:pt x="710996" y="396938"/>
                  </a:lnTo>
                  <a:lnTo>
                    <a:pt x="716762" y="384111"/>
                  </a:lnTo>
                  <a:close/>
                </a:path>
                <a:path w="979804" h="2145029">
                  <a:moveTo>
                    <a:pt x="737603" y="337756"/>
                  </a:moveTo>
                  <a:lnTo>
                    <a:pt x="734758" y="330250"/>
                  </a:lnTo>
                  <a:lnTo>
                    <a:pt x="721969" y="324485"/>
                  </a:lnTo>
                  <a:lnTo>
                    <a:pt x="714451" y="327342"/>
                  </a:lnTo>
                  <a:lnTo>
                    <a:pt x="708672" y="340156"/>
                  </a:lnTo>
                  <a:lnTo>
                    <a:pt x="711530" y="347675"/>
                  </a:lnTo>
                  <a:lnTo>
                    <a:pt x="724319" y="353428"/>
                  </a:lnTo>
                  <a:lnTo>
                    <a:pt x="731837" y="350583"/>
                  </a:lnTo>
                  <a:lnTo>
                    <a:pt x="737603" y="337756"/>
                  </a:lnTo>
                  <a:close/>
                </a:path>
                <a:path w="979804" h="2145029">
                  <a:moveTo>
                    <a:pt x="758456" y="291401"/>
                  </a:moveTo>
                  <a:lnTo>
                    <a:pt x="755599" y="283883"/>
                  </a:lnTo>
                  <a:lnTo>
                    <a:pt x="742797" y="278130"/>
                  </a:lnTo>
                  <a:lnTo>
                    <a:pt x="735291" y="280987"/>
                  </a:lnTo>
                  <a:lnTo>
                    <a:pt x="729526" y="293801"/>
                  </a:lnTo>
                  <a:lnTo>
                    <a:pt x="732370" y="301320"/>
                  </a:lnTo>
                  <a:lnTo>
                    <a:pt x="745172" y="307073"/>
                  </a:lnTo>
                  <a:lnTo>
                    <a:pt x="752690" y="304215"/>
                  </a:lnTo>
                  <a:lnTo>
                    <a:pt x="758456" y="291401"/>
                  </a:lnTo>
                  <a:close/>
                </a:path>
                <a:path w="979804" h="2145029">
                  <a:moveTo>
                    <a:pt x="779297" y="245046"/>
                  </a:moveTo>
                  <a:lnTo>
                    <a:pt x="776439" y="237528"/>
                  </a:lnTo>
                  <a:lnTo>
                    <a:pt x="763638" y="231775"/>
                  </a:lnTo>
                  <a:lnTo>
                    <a:pt x="756132" y="234632"/>
                  </a:lnTo>
                  <a:lnTo>
                    <a:pt x="750366" y="247446"/>
                  </a:lnTo>
                  <a:lnTo>
                    <a:pt x="753224" y="254965"/>
                  </a:lnTo>
                  <a:lnTo>
                    <a:pt x="766013" y="260718"/>
                  </a:lnTo>
                  <a:lnTo>
                    <a:pt x="773531" y="257860"/>
                  </a:lnTo>
                  <a:lnTo>
                    <a:pt x="779297" y="245046"/>
                  </a:lnTo>
                  <a:close/>
                </a:path>
                <a:path w="979804" h="2145029">
                  <a:moveTo>
                    <a:pt x="800138" y="198691"/>
                  </a:moveTo>
                  <a:lnTo>
                    <a:pt x="797280" y="191173"/>
                  </a:lnTo>
                  <a:lnTo>
                    <a:pt x="784491" y="185420"/>
                  </a:lnTo>
                  <a:lnTo>
                    <a:pt x="776973" y="188277"/>
                  </a:lnTo>
                  <a:lnTo>
                    <a:pt x="771207" y="201091"/>
                  </a:lnTo>
                  <a:lnTo>
                    <a:pt x="774065" y="208610"/>
                  </a:lnTo>
                  <a:lnTo>
                    <a:pt x="786853" y="214363"/>
                  </a:lnTo>
                  <a:lnTo>
                    <a:pt x="794372" y="211505"/>
                  </a:lnTo>
                  <a:lnTo>
                    <a:pt x="800138" y="198691"/>
                  </a:lnTo>
                  <a:close/>
                </a:path>
                <a:path w="979804" h="2145029">
                  <a:moveTo>
                    <a:pt x="808799" y="2125535"/>
                  </a:moveTo>
                  <a:lnTo>
                    <a:pt x="803605" y="2119401"/>
                  </a:lnTo>
                  <a:lnTo>
                    <a:pt x="789622" y="2118258"/>
                  </a:lnTo>
                  <a:lnTo>
                    <a:pt x="783488" y="2123465"/>
                  </a:lnTo>
                  <a:lnTo>
                    <a:pt x="782345" y="2137473"/>
                  </a:lnTo>
                  <a:lnTo>
                    <a:pt x="787539" y="2143607"/>
                  </a:lnTo>
                  <a:lnTo>
                    <a:pt x="801522" y="2144750"/>
                  </a:lnTo>
                  <a:lnTo>
                    <a:pt x="807656" y="2139543"/>
                  </a:lnTo>
                  <a:lnTo>
                    <a:pt x="808799" y="2125535"/>
                  </a:lnTo>
                  <a:close/>
                </a:path>
                <a:path w="979804" h="2145029">
                  <a:moveTo>
                    <a:pt x="812965" y="2074887"/>
                  </a:moveTo>
                  <a:lnTo>
                    <a:pt x="807758" y="2068753"/>
                  </a:lnTo>
                  <a:lnTo>
                    <a:pt x="793775" y="2067610"/>
                  </a:lnTo>
                  <a:lnTo>
                    <a:pt x="787641" y="2072805"/>
                  </a:lnTo>
                  <a:lnTo>
                    <a:pt x="786498" y="2086813"/>
                  </a:lnTo>
                  <a:lnTo>
                    <a:pt x="791705" y="2092947"/>
                  </a:lnTo>
                  <a:lnTo>
                    <a:pt x="805688" y="2094090"/>
                  </a:lnTo>
                  <a:lnTo>
                    <a:pt x="811809" y="2088896"/>
                  </a:lnTo>
                  <a:lnTo>
                    <a:pt x="812965" y="2074887"/>
                  </a:lnTo>
                  <a:close/>
                </a:path>
                <a:path w="979804" h="2145029">
                  <a:moveTo>
                    <a:pt x="817118" y="2024227"/>
                  </a:moveTo>
                  <a:lnTo>
                    <a:pt x="811911" y="2018093"/>
                  </a:lnTo>
                  <a:lnTo>
                    <a:pt x="797941" y="2016950"/>
                  </a:lnTo>
                  <a:lnTo>
                    <a:pt x="791806" y="2022157"/>
                  </a:lnTo>
                  <a:lnTo>
                    <a:pt x="790651" y="2036165"/>
                  </a:lnTo>
                  <a:lnTo>
                    <a:pt x="795858" y="2042287"/>
                  </a:lnTo>
                  <a:lnTo>
                    <a:pt x="809840" y="2043442"/>
                  </a:lnTo>
                  <a:lnTo>
                    <a:pt x="815975" y="2038235"/>
                  </a:lnTo>
                  <a:lnTo>
                    <a:pt x="817118" y="2024227"/>
                  </a:lnTo>
                  <a:close/>
                </a:path>
                <a:path w="979804" h="2145029">
                  <a:moveTo>
                    <a:pt x="820978" y="152336"/>
                  </a:moveTo>
                  <a:lnTo>
                    <a:pt x="818121" y="144818"/>
                  </a:lnTo>
                  <a:lnTo>
                    <a:pt x="805332" y="139065"/>
                  </a:lnTo>
                  <a:lnTo>
                    <a:pt x="797814" y="141922"/>
                  </a:lnTo>
                  <a:lnTo>
                    <a:pt x="792048" y="154736"/>
                  </a:lnTo>
                  <a:lnTo>
                    <a:pt x="794905" y="162255"/>
                  </a:lnTo>
                  <a:lnTo>
                    <a:pt x="807707" y="168008"/>
                  </a:lnTo>
                  <a:lnTo>
                    <a:pt x="815213" y="165150"/>
                  </a:lnTo>
                  <a:lnTo>
                    <a:pt x="820978" y="152336"/>
                  </a:lnTo>
                  <a:close/>
                </a:path>
                <a:path w="979804" h="2145029">
                  <a:moveTo>
                    <a:pt x="821270" y="1973580"/>
                  </a:moveTo>
                  <a:lnTo>
                    <a:pt x="816076" y="1967445"/>
                  </a:lnTo>
                  <a:lnTo>
                    <a:pt x="802093" y="1966302"/>
                  </a:lnTo>
                  <a:lnTo>
                    <a:pt x="795959" y="1971497"/>
                  </a:lnTo>
                  <a:lnTo>
                    <a:pt x="794816" y="1985505"/>
                  </a:lnTo>
                  <a:lnTo>
                    <a:pt x="800023" y="1991639"/>
                  </a:lnTo>
                  <a:lnTo>
                    <a:pt x="813993" y="1992782"/>
                  </a:lnTo>
                  <a:lnTo>
                    <a:pt x="820127" y="1987575"/>
                  </a:lnTo>
                  <a:lnTo>
                    <a:pt x="821270" y="1973580"/>
                  </a:lnTo>
                  <a:close/>
                </a:path>
                <a:path w="979804" h="2145029">
                  <a:moveTo>
                    <a:pt x="825436" y="1922919"/>
                  </a:moveTo>
                  <a:lnTo>
                    <a:pt x="820229" y="1916785"/>
                  </a:lnTo>
                  <a:lnTo>
                    <a:pt x="806246" y="1915642"/>
                  </a:lnTo>
                  <a:lnTo>
                    <a:pt x="800125" y="1920849"/>
                  </a:lnTo>
                  <a:lnTo>
                    <a:pt x="798969" y="1934857"/>
                  </a:lnTo>
                  <a:lnTo>
                    <a:pt x="804176" y="1940979"/>
                  </a:lnTo>
                  <a:lnTo>
                    <a:pt x="818159" y="1942134"/>
                  </a:lnTo>
                  <a:lnTo>
                    <a:pt x="824293" y="1936927"/>
                  </a:lnTo>
                  <a:lnTo>
                    <a:pt x="825436" y="1922919"/>
                  </a:lnTo>
                  <a:close/>
                </a:path>
                <a:path w="979804" h="2145029">
                  <a:moveTo>
                    <a:pt x="829589" y="1872259"/>
                  </a:moveTo>
                  <a:lnTo>
                    <a:pt x="824395" y="1866138"/>
                  </a:lnTo>
                  <a:lnTo>
                    <a:pt x="810412" y="1864982"/>
                  </a:lnTo>
                  <a:lnTo>
                    <a:pt x="804278" y="1870189"/>
                  </a:lnTo>
                  <a:lnTo>
                    <a:pt x="803135" y="1884197"/>
                  </a:lnTo>
                  <a:lnTo>
                    <a:pt x="808329" y="1890331"/>
                  </a:lnTo>
                  <a:lnTo>
                    <a:pt x="822312" y="1891474"/>
                  </a:lnTo>
                  <a:lnTo>
                    <a:pt x="828446" y="1886267"/>
                  </a:lnTo>
                  <a:lnTo>
                    <a:pt x="829589" y="1872259"/>
                  </a:lnTo>
                  <a:close/>
                </a:path>
                <a:path w="979804" h="2145029">
                  <a:moveTo>
                    <a:pt x="833755" y="1821611"/>
                  </a:moveTo>
                  <a:lnTo>
                    <a:pt x="828548" y="1815477"/>
                  </a:lnTo>
                  <a:lnTo>
                    <a:pt x="814565" y="1814334"/>
                  </a:lnTo>
                  <a:lnTo>
                    <a:pt x="808431" y="1819529"/>
                  </a:lnTo>
                  <a:lnTo>
                    <a:pt x="807288" y="1833537"/>
                  </a:lnTo>
                  <a:lnTo>
                    <a:pt x="812495" y="1839671"/>
                  </a:lnTo>
                  <a:lnTo>
                    <a:pt x="826477" y="1840814"/>
                  </a:lnTo>
                  <a:lnTo>
                    <a:pt x="832599" y="1835619"/>
                  </a:lnTo>
                  <a:lnTo>
                    <a:pt x="833755" y="1821611"/>
                  </a:lnTo>
                  <a:close/>
                </a:path>
                <a:path w="979804" h="2145029">
                  <a:moveTo>
                    <a:pt x="837907" y="1770951"/>
                  </a:moveTo>
                  <a:lnTo>
                    <a:pt x="832700" y="1764817"/>
                  </a:lnTo>
                  <a:lnTo>
                    <a:pt x="818718" y="1763674"/>
                  </a:lnTo>
                  <a:lnTo>
                    <a:pt x="812596" y="1768881"/>
                  </a:lnTo>
                  <a:lnTo>
                    <a:pt x="811441" y="1782889"/>
                  </a:lnTo>
                  <a:lnTo>
                    <a:pt x="816648" y="1789023"/>
                  </a:lnTo>
                  <a:lnTo>
                    <a:pt x="830630" y="1790166"/>
                  </a:lnTo>
                  <a:lnTo>
                    <a:pt x="836764" y="1784959"/>
                  </a:lnTo>
                  <a:lnTo>
                    <a:pt x="837907" y="1770951"/>
                  </a:lnTo>
                  <a:close/>
                </a:path>
                <a:path w="979804" h="2145029">
                  <a:moveTo>
                    <a:pt x="841819" y="105981"/>
                  </a:moveTo>
                  <a:lnTo>
                    <a:pt x="838974" y="98463"/>
                  </a:lnTo>
                  <a:lnTo>
                    <a:pt x="826173" y="92710"/>
                  </a:lnTo>
                  <a:lnTo>
                    <a:pt x="818654" y="95567"/>
                  </a:lnTo>
                  <a:lnTo>
                    <a:pt x="812901" y="108381"/>
                  </a:lnTo>
                  <a:lnTo>
                    <a:pt x="815746" y="115900"/>
                  </a:lnTo>
                  <a:lnTo>
                    <a:pt x="828548" y="121653"/>
                  </a:lnTo>
                  <a:lnTo>
                    <a:pt x="836066" y="118795"/>
                  </a:lnTo>
                  <a:lnTo>
                    <a:pt x="841819" y="105981"/>
                  </a:lnTo>
                  <a:close/>
                </a:path>
                <a:path w="979804" h="2145029">
                  <a:moveTo>
                    <a:pt x="842060" y="1720303"/>
                  </a:moveTo>
                  <a:lnTo>
                    <a:pt x="836866" y="1714169"/>
                  </a:lnTo>
                  <a:lnTo>
                    <a:pt x="822883" y="1713026"/>
                  </a:lnTo>
                  <a:lnTo>
                    <a:pt x="816749" y="1718221"/>
                  </a:lnTo>
                  <a:lnTo>
                    <a:pt x="815606" y="1732229"/>
                  </a:lnTo>
                  <a:lnTo>
                    <a:pt x="820801" y="1738363"/>
                  </a:lnTo>
                  <a:lnTo>
                    <a:pt x="834783" y="1739506"/>
                  </a:lnTo>
                  <a:lnTo>
                    <a:pt x="840917" y="1734299"/>
                  </a:lnTo>
                  <a:lnTo>
                    <a:pt x="842060" y="1720303"/>
                  </a:lnTo>
                  <a:close/>
                </a:path>
                <a:path w="979804" h="2145029">
                  <a:moveTo>
                    <a:pt x="846226" y="1669643"/>
                  </a:moveTo>
                  <a:lnTo>
                    <a:pt x="841019" y="1663509"/>
                  </a:lnTo>
                  <a:lnTo>
                    <a:pt x="827036" y="1662366"/>
                  </a:lnTo>
                  <a:lnTo>
                    <a:pt x="820902" y="1667573"/>
                  </a:lnTo>
                  <a:lnTo>
                    <a:pt x="819759" y="1681581"/>
                  </a:lnTo>
                  <a:lnTo>
                    <a:pt x="824966" y="1687703"/>
                  </a:lnTo>
                  <a:lnTo>
                    <a:pt x="838949" y="1688858"/>
                  </a:lnTo>
                  <a:lnTo>
                    <a:pt x="845070" y="1683651"/>
                  </a:lnTo>
                  <a:lnTo>
                    <a:pt x="846226" y="1669643"/>
                  </a:lnTo>
                  <a:close/>
                </a:path>
                <a:path w="979804" h="2145029">
                  <a:moveTo>
                    <a:pt x="850379" y="1618983"/>
                  </a:moveTo>
                  <a:lnTo>
                    <a:pt x="845172" y="1612861"/>
                  </a:lnTo>
                  <a:lnTo>
                    <a:pt x="831202" y="1611706"/>
                  </a:lnTo>
                  <a:lnTo>
                    <a:pt x="825068" y="1616913"/>
                  </a:lnTo>
                  <a:lnTo>
                    <a:pt x="823912" y="1630921"/>
                  </a:lnTo>
                  <a:lnTo>
                    <a:pt x="829119" y="1637055"/>
                  </a:lnTo>
                  <a:lnTo>
                    <a:pt x="843102" y="1638198"/>
                  </a:lnTo>
                  <a:lnTo>
                    <a:pt x="849236" y="1632991"/>
                  </a:lnTo>
                  <a:lnTo>
                    <a:pt x="850379" y="1618983"/>
                  </a:lnTo>
                  <a:close/>
                </a:path>
                <a:path w="979804" h="2145029">
                  <a:moveTo>
                    <a:pt x="854544" y="1568335"/>
                  </a:moveTo>
                  <a:lnTo>
                    <a:pt x="849337" y="1562201"/>
                  </a:lnTo>
                  <a:lnTo>
                    <a:pt x="835355" y="1561058"/>
                  </a:lnTo>
                  <a:lnTo>
                    <a:pt x="829221" y="1566265"/>
                  </a:lnTo>
                  <a:lnTo>
                    <a:pt x="828078" y="1580261"/>
                  </a:lnTo>
                  <a:lnTo>
                    <a:pt x="833285" y="1586395"/>
                  </a:lnTo>
                  <a:lnTo>
                    <a:pt x="847255" y="1587538"/>
                  </a:lnTo>
                  <a:lnTo>
                    <a:pt x="853389" y="1582343"/>
                  </a:lnTo>
                  <a:lnTo>
                    <a:pt x="854544" y="1568335"/>
                  </a:lnTo>
                  <a:close/>
                </a:path>
                <a:path w="979804" h="2145029">
                  <a:moveTo>
                    <a:pt x="858697" y="1517675"/>
                  </a:moveTo>
                  <a:lnTo>
                    <a:pt x="853490" y="1511541"/>
                  </a:lnTo>
                  <a:lnTo>
                    <a:pt x="839508" y="1510398"/>
                  </a:lnTo>
                  <a:lnTo>
                    <a:pt x="833386" y="1515605"/>
                  </a:lnTo>
                  <a:lnTo>
                    <a:pt x="832231" y="1529613"/>
                  </a:lnTo>
                  <a:lnTo>
                    <a:pt x="837438" y="1535747"/>
                  </a:lnTo>
                  <a:lnTo>
                    <a:pt x="851420" y="1536890"/>
                  </a:lnTo>
                  <a:lnTo>
                    <a:pt x="857554" y="1531683"/>
                  </a:lnTo>
                  <a:lnTo>
                    <a:pt x="858697" y="1517675"/>
                  </a:lnTo>
                  <a:close/>
                </a:path>
                <a:path w="979804" h="2145029">
                  <a:moveTo>
                    <a:pt x="862672" y="59626"/>
                  </a:moveTo>
                  <a:lnTo>
                    <a:pt x="859815" y="52108"/>
                  </a:lnTo>
                  <a:lnTo>
                    <a:pt x="847026" y="46355"/>
                  </a:lnTo>
                  <a:lnTo>
                    <a:pt x="839508" y="49212"/>
                  </a:lnTo>
                  <a:lnTo>
                    <a:pt x="833742" y="62026"/>
                  </a:lnTo>
                  <a:lnTo>
                    <a:pt x="836599" y="69545"/>
                  </a:lnTo>
                  <a:lnTo>
                    <a:pt x="849388" y="75298"/>
                  </a:lnTo>
                  <a:lnTo>
                    <a:pt x="856907" y="72440"/>
                  </a:lnTo>
                  <a:lnTo>
                    <a:pt x="862672" y="59626"/>
                  </a:lnTo>
                  <a:close/>
                </a:path>
                <a:path w="979804" h="2145029">
                  <a:moveTo>
                    <a:pt x="862850" y="1467027"/>
                  </a:moveTo>
                  <a:lnTo>
                    <a:pt x="857656" y="1460893"/>
                  </a:lnTo>
                  <a:lnTo>
                    <a:pt x="843673" y="1459750"/>
                  </a:lnTo>
                  <a:lnTo>
                    <a:pt x="837539" y="1464945"/>
                  </a:lnTo>
                  <a:lnTo>
                    <a:pt x="836396" y="1478953"/>
                  </a:lnTo>
                  <a:lnTo>
                    <a:pt x="841590" y="1485087"/>
                  </a:lnTo>
                  <a:lnTo>
                    <a:pt x="855573" y="1486230"/>
                  </a:lnTo>
                  <a:lnTo>
                    <a:pt x="861707" y="1481035"/>
                  </a:lnTo>
                  <a:lnTo>
                    <a:pt x="862850" y="1467027"/>
                  </a:lnTo>
                  <a:close/>
                </a:path>
                <a:path w="979804" h="2145029">
                  <a:moveTo>
                    <a:pt x="867016" y="1416367"/>
                  </a:moveTo>
                  <a:lnTo>
                    <a:pt x="861809" y="1410233"/>
                  </a:lnTo>
                  <a:lnTo>
                    <a:pt x="847826" y="1409090"/>
                  </a:lnTo>
                  <a:lnTo>
                    <a:pt x="841692" y="1414297"/>
                  </a:lnTo>
                  <a:lnTo>
                    <a:pt x="840549" y="1428305"/>
                  </a:lnTo>
                  <a:lnTo>
                    <a:pt x="845756" y="1434426"/>
                  </a:lnTo>
                  <a:lnTo>
                    <a:pt x="859739" y="1435582"/>
                  </a:lnTo>
                  <a:lnTo>
                    <a:pt x="865860" y="1430375"/>
                  </a:lnTo>
                  <a:lnTo>
                    <a:pt x="867016" y="1416367"/>
                  </a:lnTo>
                  <a:close/>
                </a:path>
                <a:path w="979804" h="2145029">
                  <a:moveTo>
                    <a:pt x="871169" y="1365707"/>
                  </a:moveTo>
                  <a:lnTo>
                    <a:pt x="865962" y="1359585"/>
                  </a:lnTo>
                  <a:lnTo>
                    <a:pt x="851979" y="1358442"/>
                  </a:lnTo>
                  <a:lnTo>
                    <a:pt x="845858" y="1363637"/>
                  </a:lnTo>
                  <a:lnTo>
                    <a:pt x="844702" y="1377645"/>
                  </a:lnTo>
                  <a:lnTo>
                    <a:pt x="849909" y="1383779"/>
                  </a:lnTo>
                  <a:lnTo>
                    <a:pt x="863892" y="1384922"/>
                  </a:lnTo>
                  <a:lnTo>
                    <a:pt x="870026" y="1379715"/>
                  </a:lnTo>
                  <a:lnTo>
                    <a:pt x="871169" y="1365707"/>
                  </a:lnTo>
                  <a:close/>
                </a:path>
                <a:path w="979804" h="2145029">
                  <a:moveTo>
                    <a:pt x="875322" y="1315059"/>
                  </a:moveTo>
                  <a:lnTo>
                    <a:pt x="870127" y="1308925"/>
                  </a:lnTo>
                  <a:lnTo>
                    <a:pt x="856145" y="1307782"/>
                  </a:lnTo>
                  <a:lnTo>
                    <a:pt x="850011" y="1312989"/>
                  </a:lnTo>
                  <a:lnTo>
                    <a:pt x="848868" y="1326997"/>
                  </a:lnTo>
                  <a:lnTo>
                    <a:pt x="854062" y="1333119"/>
                  </a:lnTo>
                  <a:lnTo>
                    <a:pt x="868045" y="1334262"/>
                  </a:lnTo>
                  <a:lnTo>
                    <a:pt x="874179" y="1329067"/>
                  </a:lnTo>
                  <a:lnTo>
                    <a:pt x="875322" y="1315059"/>
                  </a:lnTo>
                  <a:close/>
                </a:path>
                <a:path w="979804" h="2145029">
                  <a:moveTo>
                    <a:pt x="879487" y="1264399"/>
                  </a:moveTo>
                  <a:lnTo>
                    <a:pt x="874280" y="1258277"/>
                  </a:lnTo>
                  <a:lnTo>
                    <a:pt x="860298" y="1257122"/>
                  </a:lnTo>
                  <a:lnTo>
                    <a:pt x="854163" y="1262329"/>
                  </a:lnTo>
                  <a:lnTo>
                    <a:pt x="853020" y="1276337"/>
                  </a:lnTo>
                  <a:lnTo>
                    <a:pt x="858227" y="1282471"/>
                  </a:lnTo>
                  <a:lnTo>
                    <a:pt x="872210" y="1283614"/>
                  </a:lnTo>
                  <a:lnTo>
                    <a:pt x="878332" y="1278407"/>
                  </a:lnTo>
                  <a:lnTo>
                    <a:pt x="879487" y="1264399"/>
                  </a:lnTo>
                  <a:close/>
                </a:path>
                <a:path w="979804" h="2145029">
                  <a:moveTo>
                    <a:pt x="883513" y="13271"/>
                  </a:moveTo>
                  <a:lnTo>
                    <a:pt x="880656" y="5753"/>
                  </a:lnTo>
                  <a:lnTo>
                    <a:pt x="867867" y="0"/>
                  </a:lnTo>
                  <a:lnTo>
                    <a:pt x="860348" y="2857"/>
                  </a:lnTo>
                  <a:lnTo>
                    <a:pt x="854583" y="15671"/>
                  </a:lnTo>
                  <a:lnTo>
                    <a:pt x="857440" y="23190"/>
                  </a:lnTo>
                  <a:lnTo>
                    <a:pt x="870229" y="28943"/>
                  </a:lnTo>
                  <a:lnTo>
                    <a:pt x="877747" y="26085"/>
                  </a:lnTo>
                  <a:lnTo>
                    <a:pt x="883513" y="13271"/>
                  </a:lnTo>
                  <a:close/>
                </a:path>
                <a:path w="979804" h="2145029">
                  <a:moveTo>
                    <a:pt x="883640" y="1213751"/>
                  </a:moveTo>
                  <a:lnTo>
                    <a:pt x="878433" y="1207617"/>
                  </a:lnTo>
                  <a:lnTo>
                    <a:pt x="864463" y="1206474"/>
                  </a:lnTo>
                  <a:lnTo>
                    <a:pt x="858329" y="1211668"/>
                  </a:lnTo>
                  <a:lnTo>
                    <a:pt x="857186" y="1225677"/>
                  </a:lnTo>
                  <a:lnTo>
                    <a:pt x="862380" y="1231811"/>
                  </a:lnTo>
                  <a:lnTo>
                    <a:pt x="876363" y="1232954"/>
                  </a:lnTo>
                  <a:lnTo>
                    <a:pt x="882497" y="1227759"/>
                  </a:lnTo>
                  <a:lnTo>
                    <a:pt x="883640" y="1213751"/>
                  </a:lnTo>
                  <a:close/>
                </a:path>
                <a:path w="979804" h="2145029">
                  <a:moveTo>
                    <a:pt x="887806" y="1163091"/>
                  </a:moveTo>
                  <a:lnTo>
                    <a:pt x="882599" y="1156957"/>
                  </a:lnTo>
                  <a:lnTo>
                    <a:pt x="868616" y="1155814"/>
                  </a:lnTo>
                  <a:lnTo>
                    <a:pt x="862482" y="1161021"/>
                  </a:lnTo>
                  <a:lnTo>
                    <a:pt x="861339" y="1175029"/>
                  </a:lnTo>
                  <a:lnTo>
                    <a:pt x="866546" y="1181163"/>
                  </a:lnTo>
                  <a:lnTo>
                    <a:pt x="880516" y="1182306"/>
                  </a:lnTo>
                  <a:lnTo>
                    <a:pt x="886650" y="1177099"/>
                  </a:lnTo>
                  <a:lnTo>
                    <a:pt x="887806" y="1163091"/>
                  </a:lnTo>
                  <a:close/>
                </a:path>
                <a:path w="979804" h="2145029">
                  <a:moveTo>
                    <a:pt x="891959" y="1112443"/>
                  </a:moveTo>
                  <a:lnTo>
                    <a:pt x="886752" y="1106309"/>
                  </a:lnTo>
                  <a:lnTo>
                    <a:pt x="872769" y="1105166"/>
                  </a:lnTo>
                  <a:lnTo>
                    <a:pt x="866648" y="1110361"/>
                  </a:lnTo>
                  <a:lnTo>
                    <a:pt x="865492" y="1124369"/>
                  </a:lnTo>
                  <a:lnTo>
                    <a:pt x="870699" y="1130503"/>
                  </a:lnTo>
                  <a:lnTo>
                    <a:pt x="884682" y="1131646"/>
                  </a:lnTo>
                  <a:lnTo>
                    <a:pt x="890816" y="1126439"/>
                  </a:lnTo>
                  <a:lnTo>
                    <a:pt x="891959" y="1112443"/>
                  </a:lnTo>
                  <a:close/>
                </a:path>
                <a:path w="979804" h="2145029">
                  <a:moveTo>
                    <a:pt x="896112" y="1061783"/>
                  </a:moveTo>
                  <a:lnTo>
                    <a:pt x="890917" y="1055649"/>
                  </a:lnTo>
                  <a:lnTo>
                    <a:pt x="876935" y="1054506"/>
                  </a:lnTo>
                  <a:lnTo>
                    <a:pt x="870800" y="1059713"/>
                  </a:lnTo>
                  <a:lnTo>
                    <a:pt x="869657" y="1073708"/>
                  </a:lnTo>
                  <a:lnTo>
                    <a:pt x="874852" y="1079842"/>
                  </a:lnTo>
                  <a:lnTo>
                    <a:pt x="888834" y="1080998"/>
                  </a:lnTo>
                  <a:lnTo>
                    <a:pt x="894969" y="1075791"/>
                  </a:lnTo>
                  <a:lnTo>
                    <a:pt x="896112" y="1061783"/>
                  </a:lnTo>
                  <a:close/>
                </a:path>
                <a:path w="979804" h="2145029">
                  <a:moveTo>
                    <a:pt x="900277" y="1011135"/>
                  </a:moveTo>
                  <a:lnTo>
                    <a:pt x="895070" y="1005001"/>
                  </a:lnTo>
                  <a:lnTo>
                    <a:pt x="881087" y="1003846"/>
                  </a:lnTo>
                  <a:lnTo>
                    <a:pt x="874953" y="1009053"/>
                  </a:lnTo>
                  <a:lnTo>
                    <a:pt x="873810" y="1023061"/>
                  </a:lnTo>
                  <a:lnTo>
                    <a:pt x="879017" y="1029195"/>
                  </a:lnTo>
                  <a:lnTo>
                    <a:pt x="892987" y="1030338"/>
                  </a:lnTo>
                  <a:lnTo>
                    <a:pt x="899121" y="1025131"/>
                  </a:lnTo>
                  <a:lnTo>
                    <a:pt x="900277" y="1011135"/>
                  </a:lnTo>
                  <a:close/>
                </a:path>
                <a:path w="979804" h="2145029">
                  <a:moveTo>
                    <a:pt x="904430" y="960475"/>
                  </a:moveTo>
                  <a:lnTo>
                    <a:pt x="899236" y="954341"/>
                  </a:lnTo>
                  <a:lnTo>
                    <a:pt x="885253" y="953198"/>
                  </a:lnTo>
                  <a:lnTo>
                    <a:pt x="879119" y="958392"/>
                  </a:lnTo>
                  <a:lnTo>
                    <a:pt x="877963" y="972400"/>
                  </a:lnTo>
                  <a:lnTo>
                    <a:pt x="883170" y="978535"/>
                  </a:lnTo>
                  <a:lnTo>
                    <a:pt x="897153" y="979678"/>
                  </a:lnTo>
                  <a:lnTo>
                    <a:pt x="903287" y="974483"/>
                  </a:lnTo>
                  <a:lnTo>
                    <a:pt x="904430" y="960475"/>
                  </a:lnTo>
                  <a:close/>
                </a:path>
                <a:path w="979804" h="2145029">
                  <a:moveTo>
                    <a:pt x="908596" y="909815"/>
                  </a:moveTo>
                  <a:lnTo>
                    <a:pt x="903389" y="903693"/>
                  </a:lnTo>
                  <a:lnTo>
                    <a:pt x="889406" y="902538"/>
                  </a:lnTo>
                  <a:lnTo>
                    <a:pt x="883272" y="907745"/>
                  </a:lnTo>
                  <a:lnTo>
                    <a:pt x="882129" y="921753"/>
                  </a:lnTo>
                  <a:lnTo>
                    <a:pt x="887323" y="927874"/>
                  </a:lnTo>
                  <a:lnTo>
                    <a:pt x="901306" y="929030"/>
                  </a:lnTo>
                  <a:lnTo>
                    <a:pt x="907440" y="923823"/>
                  </a:lnTo>
                  <a:lnTo>
                    <a:pt x="908596" y="909815"/>
                  </a:lnTo>
                  <a:close/>
                </a:path>
                <a:path w="979804" h="2145029">
                  <a:moveTo>
                    <a:pt x="912749" y="859167"/>
                  </a:moveTo>
                  <a:lnTo>
                    <a:pt x="907542" y="853033"/>
                  </a:lnTo>
                  <a:lnTo>
                    <a:pt x="893559" y="851890"/>
                  </a:lnTo>
                  <a:lnTo>
                    <a:pt x="887437" y="857084"/>
                  </a:lnTo>
                  <a:lnTo>
                    <a:pt x="886282" y="871093"/>
                  </a:lnTo>
                  <a:lnTo>
                    <a:pt x="891489" y="877227"/>
                  </a:lnTo>
                  <a:lnTo>
                    <a:pt x="905471" y="878370"/>
                  </a:lnTo>
                  <a:lnTo>
                    <a:pt x="911593" y="873175"/>
                  </a:lnTo>
                  <a:lnTo>
                    <a:pt x="912749" y="859167"/>
                  </a:lnTo>
                  <a:close/>
                </a:path>
                <a:path w="979804" h="2145029">
                  <a:moveTo>
                    <a:pt x="916901" y="808507"/>
                  </a:moveTo>
                  <a:lnTo>
                    <a:pt x="911707" y="802373"/>
                  </a:lnTo>
                  <a:lnTo>
                    <a:pt x="897724" y="801230"/>
                  </a:lnTo>
                  <a:lnTo>
                    <a:pt x="891590" y="806437"/>
                  </a:lnTo>
                  <a:lnTo>
                    <a:pt x="890435" y="820432"/>
                  </a:lnTo>
                  <a:lnTo>
                    <a:pt x="895642" y="826566"/>
                  </a:lnTo>
                  <a:lnTo>
                    <a:pt x="909624" y="827722"/>
                  </a:lnTo>
                  <a:lnTo>
                    <a:pt x="915758" y="822515"/>
                  </a:lnTo>
                  <a:lnTo>
                    <a:pt x="916901" y="808507"/>
                  </a:lnTo>
                  <a:close/>
                </a:path>
                <a:path w="979804" h="2145029">
                  <a:moveTo>
                    <a:pt x="921067" y="757859"/>
                  </a:moveTo>
                  <a:lnTo>
                    <a:pt x="915860" y="751725"/>
                  </a:lnTo>
                  <a:lnTo>
                    <a:pt x="901877" y="750570"/>
                  </a:lnTo>
                  <a:lnTo>
                    <a:pt x="895743" y="755777"/>
                  </a:lnTo>
                  <a:lnTo>
                    <a:pt x="894600" y="769785"/>
                  </a:lnTo>
                  <a:lnTo>
                    <a:pt x="899795" y="775919"/>
                  </a:lnTo>
                  <a:lnTo>
                    <a:pt x="913777" y="777062"/>
                  </a:lnTo>
                  <a:lnTo>
                    <a:pt x="919911" y="771855"/>
                  </a:lnTo>
                  <a:lnTo>
                    <a:pt x="921067" y="757859"/>
                  </a:lnTo>
                  <a:close/>
                </a:path>
                <a:path w="979804" h="2145029">
                  <a:moveTo>
                    <a:pt x="925220" y="707199"/>
                  </a:moveTo>
                  <a:lnTo>
                    <a:pt x="920013" y="701065"/>
                  </a:lnTo>
                  <a:lnTo>
                    <a:pt x="906043" y="699922"/>
                  </a:lnTo>
                  <a:lnTo>
                    <a:pt x="899909" y="705116"/>
                  </a:lnTo>
                  <a:lnTo>
                    <a:pt x="898753" y="719124"/>
                  </a:lnTo>
                  <a:lnTo>
                    <a:pt x="903960" y="725258"/>
                  </a:lnTo>
                  <a:lnTo>
                    <a:pt x="917943" y="726401"/>
                  </a:lnTo>
                  <a:lnTo>
                    <a:pt x="924077" y="721207"/>
                  </a:lnTo>
                  <a:lnTo>
                    <a:pt x="925220" y="707199"/>
                  </a:lnTo>
                  <a:close/>
                </a:path>
                <a:path w="979804" h="2145029">
                  <a:moveTo>
                    <a:pt x="929373" y="656539"/>
                  </a:moveTo>
                  <a:lnTo>
                    <a:pt x="924179" y="650417"/>
                  </a:lnTo>
                  <a:lnTo>
                    <a:pt x="910196" y="649262"/>
                  </a:lnTo>
                  <a:lnTo>
                    <a:pt x="904062" y="654469"/>
                  </a:lnTo>
                  <a:lnTo>
                    <a:pt x="902919" y="668477"/>
                  </a:lnTo>
                  <a:lnTo>
                    <a:pt x="908113" y="674611"/>
                  </a:lnTo>
                  <a:lnTo>
                    <a:pt x="922096" y="675754"/>
                  </a:lnTo>
                  <a:lnTo>
                    <a:pt x="928230" y="670547"/>
                  </a:lnTo>
                  <a:lnTo>
                    <a:pt x="929373" y="656539"/>
                  </a:lnTo>
                  <a:close/>
                </a:path>
                <a:path w="979804" h="2145029">
                  <a:moveTo>
                    <a:pt x="933538" y="605891"/>
                  </a:moveTo>
                  <a:lnTo>
                    <a:pt x="928331" y="599757"/>
                  </a:lnTo>
                  <a:lnTo>
                    <a:pt x="914349" y="598614"/>
                  </a:lnTo>
                  <a:lnTo>
                    <a:pt x="908227" y="603808"/>
                  </a:lnTo>
                  <a:lnTo>
                    <a:pt x="907072" y="617816"/>
                  </a:lnTo>
                  <a:lnTo>
                    <a:pt x="912279" y="623951"/>
                  </a:lnTo>
                  <a:lnTo>
                    <a:pt x="926249" y="625094"/>
                  </a:lnTo>
                  <a:lnTo>
                    <a:pt x="932383" y="619899"/>
                  </a:lnTo>
                  <a:lnTo>
                    <a:pt x="933538" y="605891"/>
                  </a:lnTo>
                  <a:close/>
                </a:path>
                <a:path w="979804" h="2145029">
                  <a:moveTo>
                    <a:pt x="937691" y="555231"/>
                  </a:moveTo>
                  <a:lnTo>
                    <a:pt x="932497" y="549097"/>
                  </a:lnTo>
                  <a:lnTo>
                    <a:pt x="918514" y="547954"/>
                  </a:lnTo>
                  <a:lnTo>
                    <a:pt x="912380" y="553161"/>
                  </a:lnTo>
                  <a:lnTo>
                    <a:pt x="911225" y="567156"/>
                  </a:lnTo>
                  <a:lnTo>
                    <a:pt x="916432" y="573290"/>
                  </a:lnTo>
                  <a:lnTo>
                    <a:pt x="930414" y="574446"/>
                  </a:lnTo>
                  <a:lnTo>
                    <a:pt x="936548" y="569239"/>
                  </a:lnTo>
                  <a:lnTo>
                    <a:pt x="937691" y="555231"/>
                  </a:lnTo>
                  <a:close/>
                </a:path>
                <a:path w="979804" h="2145029">
                  <a:moveTo>
                    <a:pt x="941857" y="504583"/>
                  </a:moveTo>
                  <a:lnTo>
                    <a:pt x="936650" y="498449"/>
                  </a:lnTo>
                  <a:lnTo>
                    <a:pt x="922667" y="497293"/>
                  </a:lnTo>
                  <a:lnTo>
                    <a:pt x="916533" y="502500"/>
                  </a:lnTo>
                  <a:lnTo>
                    <a:pt x="915390" y="516509"/>
                  </a:lnTo>
                  <a:lnTo>
                    <a:pt x="920584" y="522643"/>
                  </a:lnTo>
                  <a:lnTo>
                    <a:pt x="934567" y="523786"/>
                  </a:lnTo>
                  <a:lnTo>
                    <a:pt x="940701" y="518591"/>
                  </a:lnTo>
                  <a:lnTo>
                    <a:pt x="941857" y="504583"/>
                  </a:lnTo>
                  <a:close/>
                </a:path>
                <a:path w="979804" h="2145029">
                  <a:moveTo>
                    <a:pt x="946010" y="453923"/>
                  </a:moveTo>
                  <a:lnTo>
                    <a:pt x="940803" y="447789"/>
                  </a:lnTo>
                  <a:lnTo>
                    <a:pt x="926820" y="446646"/>
                  </a:lnTo>
                  <a:lnTo>
                    <a:pt x="920699" y="451840"/>
                  </a:lnTo>
                  <a:lnTo>
                    <a:pt x="919543" y="465848"/>
                  </a:lnTo>
                  <a:lnTo>
                    <a:pt x="924750" y="471982"/>
                  </a:lnTo>
                  <a:lnTo>
                    <a:pt x="938733" y="473138"/>
                  </a:lnTo>
                  <a:lnTo>
                    <a:pt x="944854" y="467931"/>
                  </a:lnTo>
                  <a:lnTo>
                    <a:pt x="946010" y="453923"/>
                  </a:lnTo>
                  <a:close/>
                </a:path>
                <a:path w="979804" h="2145029">
                  <a:moveTo>
                    <a:pt x="950163" y="403275"/>
                  </a:moveTo>
                  <a:lnTo>
                    <a:pt x="944968" y="397141"/>
                  </a:lnTo>
                  <a:lnTo>
                    <a:pt x="930986" y="395986"/>
                  </a:lnTo>
                  <a:lnTo>
                    <a:pt x="924852" y="401193"/>
                  </a:lnTo>
                  <a:lnTo>
                    <a:pt x="923696" y="415201"/>
                  </a:lnTo>
                  <a:lnTo>
                    <a:pt x="928903" y="421335"/>
                  </a:lnTo>
                  <a:lnTo>
                    <a:pt x="942886" y="422478"/>
                  </a:lnTo>
                  <a:lnTo>
                    <a:pt x="949020" y="417271"/>
                  </a:lnTo>
                  <a:lnTo>
                    <a:pt x="950163" y="403275"/>
                  </a:lnTo>
                  <a:close/>
                </a:path>
                <a:path w="979804" h="2145029">
                  <a:moveTo>
                    <a:pt x="954328" y="352615"/>
                  </a:moveTo>
                  <a:lnTo>
                    <a:pt x="949121" y="346481"/>
                  </a:lnTo>
                  <a:lnTo>
                    <a:pt x="935139" y="345338"/>
                  </a:lnTo>
                  <a:lnTo>
                    <a:pt x="929005" y="350532"/>
                  </a:lnTo>
                  <a:lnTo>
                    <a:pt x="927862" y="364540"/>
                  </a:lnTo>
                  <a:lnTo>
                    <a:pt x="933056" y="370674"/>
                  </a:lnTo>
                  <a:lnTo>
                    <a:pt x="947039" y="371817"/>
                  </a:lnTo>
                  <a:lnTo>
                    <a:pt x="953173" y="366623"/>
                  </a:lnTo>
                  <a:lnTo>
                    <a:pt x="954328" y="352615"/>
                  </a:lnTo>
                  <a:close/>
                </a:path>
                <a:path w="979804" h="2145029">
                  <a:moveTo>
                    <a:pt x="958481" y="301955"/>
                  </a:moveTo>
                  <a:lnTo>
                    <a:pt x="953274" y="295821"/>
                  </a:lnTo>
                  <a:lnTo>
                    <a:pt x="939304" y="294678"/>
                  </a:lnTo>
                  <a:lnTo>
                    <a:pt x="933170" y="299885"/>
                  </a:lnTo>
                  <a:lnTo>
                    <a:pt x="932014" y="313893"/>
                  </a:lnTo>
                  <a:lnTo>
                    <a:pt x="937221" y="320014"/>
                  </a:lnTo>
                  <a:lnTo>
                    <a:pt x="951204" y="321170"/>
                  </a:lnTo>
                  <a:lnTo>
                    <a:pt x="957338" y="315963"/>
                  </a:lnTo>
                  <a:lnTo>
                    <a:pt x="958481" y="301955"/>
                  </a:lnTo>
                  <a:close/>
                </a:path>
                <a:path w="979804" h="2145029">
                  <a:moveTo>
                    <a:pt x="962634" y="251307"/>
                  </a:moveTo>
                  <a:lnTo>
                    <a:pt x="957440" y="245173"/>
                  </a:lnTo>
                  <a:lnTo>
                    <a:pt x="943457" y="244030"/>
                  </a:lnTo>
                  <a:lnTo>
                    <a:pt x="937323" y="249224"/>
                  </a:lnTo>
                  <a:lnTo>
                    <a:pt x="936180" y="263232"/>
                  </a:lnTo>
                  <a:lnTo>
                    <a:pt x="941374" y="269367"/>
                  </a:lnTo>
                  <a:lnTo>
                    <a:pt x="955357" y="270510"/>
                  </a:lnTo>
                  <a:lnTo>
                    <a:pt x="961491" y="265315"/>
                  </a:lnTo>
                  <a:lnTo>
                    <a:pt x="962634" y="251307"/>
                  </a:lnTo>
                  <a:close/>
                </a:path>
                <a:path w="979804" h="2145029">
                  <a:moveTo>
                    <a:pt x="966800" y="200647"/>
                  </a:moveTo>
                  <a:lnTo>
                    <a:pt x="961593" y="194513"/>
                  </a:lnTo>
                  <a:lnTo>
                    <a:pt x="947610" y="193370"/>
                  </a:lnTo>
                  <a:lnTo>
                    <a:pt x="941489" y="198577"/>
                  </a:lnTo>
                  <a:lnTo>
                    <a:pt x="940333" y="212572"/>
                  </a:lnTo>
                  <a:lnTo>
                    <a:pt x="945540" y="218706"/>
                  </a:lnTo>
                  <a:lnTo>
                    <a:pt x="959510" y="219862"/>
                  </a:lnTo>
                  <a:lnTo>
                    <a:pt x="965644" y="214655"/>
                  </a:lnTo>
                  <a:lnTo>
                    <a:pt x="966800" y="200647"/>
                  </a:lnTo>
                  <a:close/>
                </a:path>
                <a:path w="979804" h="2145029">
                  <a:moveTo>
                    <a:pt x="970953" y="149999"/>
                  </a:moveTo>
                  <a:lnTo>
                    <a:pt x="965758" y="143865"/>
                  </a:lnTo>
                  <a:lnTo>
                    <a:pt x="951776" y="142709"/>
                  </a:lnTo>
                  <a:lnTo>
                    <a:pt x="945642" y="147916"/>
                  </a:lnTo>
                  <a:lnTo>
                    <a:pt x="944486" y="161925"/>
                  </a:lnTo>
                  <a:lnTo>
                    <a:pt x="949693" y="168059"/>
                  </a:lnTo>
                  <a:lnTo>
                    <a:pt x="963676" y="169202"/>
                  </a:lnTo>
                  <a:lnTo>
                    <a:pt x="969810" y="163995"/>
                  </a:lnTo>
                  <a:lnTo>
                    <a:pt x="970953" y="149999"/>
                  </a:lnTo>
                  <a:close/>
                </a:path>
                <a:path w="979804" h="2145029">
                  <a:moveTo>
                    <a:pt x="975118" y="99339"/>
                  </a:moveTo>
                  <a:lnTo>
                    <a:pt x="969911" y="93205"/>
                  </a:lnTo>
                  <a:lnTo>
                    <a:pt x="955929" y="92062"/>
                  </a:lnTo>
                  <a:lnTo>
                    <a:pt x="949794" y="97256"/>
                  </a:lnTo>
                  <a:lnTo>
                    <a:pt x="948651" y="111264"/>
                  </a:lnTo>
                  <a:lnTo>
                    <a:pt x="953846" y="117398"/>
                  </a:lnTo>
                  <a:lnTo>
                    <a:pt x="967828" y="118541"/>
                  </a:lnTo>
                  <a:lnTo>
                    <a:pt x="973963" y="113347"/>
                  </a:lnTo>
                  <a:lnTo>
                    <a:pt x="975118" y="99339"/>
                  </a:lnTo>
                  <a:close/>
                </a:path>
                <a:path w="979804" h="2145029">
                  <a:moveTo>
                    <a:pt x="979271" y="48679"/>
                  </a:moveTo>
                  <a:lnTo>
                    <a:pt x="974064" y="42557"/>
                  </a:lnTo>
                  <a:lnTo>
                    <a:pt x="960094" y="41402"/>
                  </a:lnTo>
                  <a:lnTo>
                    <a:pt x="953960" y="46609"/>
                  </a:lnTo>
                  <a:lnTo>
                    <a:pt x="952804" y="60617"/>
                  </a:lnTo>
                  <a:lnTo>
                    <a:pt x="958011" y="66738"/>
                  </a:lnTo>
                  <a:lnTo>
                    <a:pt x="971994" y="67894"/>
                  </a:lnTo>
                  <a:lnTo>
                    <a:pt x="978115" y="62687"/>
                  </a:lnTo>
                  <a:lnTo>
                    <a:pt x="979271" y="4867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79940" y="2830067"/>
            <a:ext cx="1158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virtual </a:t>
            </a:r>
            <a:r>
              <a:rPr sz="2000" b="1" spc="-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7434072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5286756"/>
            <a:ext cx="6790055" cy="138435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2740" marR="5080" indent="-320040">
              <a:lnSpc>
                <a:spcPts val="3379"/>
              </a:lnSpc>
              <a:spcBef>
                <a:spcPts val="59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60B5CC"/>
                </a:solidFill>
                <a:latin typeface="Calibri"/>
                <a:cs typeface="Calibri"/>
              </a:rPr>
              <a:t>New idea: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dirty="0">
                <a:latin typeface="Calibri"/>
                <a:cs typeface="Calibri"/>
              </a:rPr>
              <a:t>Randomly</a:t>
            </a:r>
            <a:r>
              <a:rPr sz="3200" dirty="0">
                <a:latin typeface="Calibri"/>
                <a:cs typeface="Calibri"/>
              </a:rPr>
              <a:t>) sample a </a:t>
            </a:r>
            <a:r>
              <a:rPr sz="3200" spc="-35" dirty="0">
                <a:latin typeface="Calibri"/>
                <a:cs typeface="Calibri"/>
              </a:rPr>
              <a:t>node’s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neighborhood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message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passing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5827" y="3521058"/>
            <a:ext cx="838200" cy="638175"/>
            <a:chOff x="4331827" y="3521057"/>
            <a:chExt cx="838200" cy="638175"/>
          </a:xfrm>
        </p:grpSpPr>
        <p:sp>
          <p:nvSpPr>
            <p:cNvPr id="5" name="object 5"/>
            <p:cNvSpPr/>
            <p:nvPr/>
          </p:nvSpPr>
          <p:spPr>
            <a:xfrm>
              <a:off x="4423947" y="384487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3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31827" y="3793458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30" y="0"/>
                  </a:moveTo>
                  <a:lnTo>
                    <a:pt x="0" y="51414"/>
                  </a:lnTo>
                  <a:lnTo>
                    <a:pt x="102830" y="102830"/>
                  </a:lnTo>
                  <a:lnTo>
                    <a:pt x="102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9660" y="3522397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698762" y="0"/>
                  </a:moveTo>
                  <a:lnTo>
                    <a:pt x="0" y="0"/>
                  </a:lnTo>
                  <a:lnTo>
                    <a:pt x="0" y="634890"/>
                  </a:lnTo>
                  <a:lnTo>
                    <a:pt x="698762" y="634890"/>
                  </a:lnTo>
                  <a:lnTo>
                    <a:pt x="698762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9660" y="3522396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0" y="0"/>
                  </a:moveTo>
                  <a:lnTo>
                    <a:pt x="698763" y="0"/>
                  </a:lnTo>
                  <a:lnTo>
                    <a:pt x="698763" y="634890"/>
                  </a:lnTo>
                  <a:lnTo>
                    <a:pt x="0" y="63489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06719" y="3004423"/>
            <a:ext cx="1367155" cy="1431925"/>
            <a:chOff x="1482718" y="3004422"/>
            <a:chExt cx="1367155" cy="1431925"/>
          </a:xfrm>
        </p:grpSpPr>
        <p:sp>
          <p:nvSpPr>
            <p:cNvPr id="10" name="object 10"/>
            <p:cNvSpPr/>
            <p:nvPr/>
          </p:nvSpPr>
          <p:spPr>
            <a:xfrm>
              <a:off x="1557782" y="3004426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94"/>
                  </a:moveTo>
                  <a:lnTo>
                    <a:pt x="1191704" y="611073"/>
                  </a:lnTo>
                  <a:lnTo>
                    <a:pt x="1200556" y="597636"/>
                  </a:lnTo>
                  <a:lnTo>
                    <a:pt x="1191615" y="591743"/>
                  </a:lnTo>
                  <a:lnTo>
                    <a:pt x="1179525" y="610082"/>
                  </a:lnTo>
                  <a:lnTo>
                    <a:pt x="1159725" y="608482"/>
                  </a:lnTo>
                  <a:lnTo>
                    <a:pt x="904379" y="0"/>
                  </a:lnTo>
                  <a:lnTo>
                    <a:pt x="894499" y="4152"/>
                  </a:lnTo>
                  <a:lnTo>
                    <a:pt x="1147699" y="607491"/>
                  </a:lnTo>
                  <a:lnTo>
                    <a:pt x="863" y="514108"/>
                  </a:lnTo>
                  <a:lnTo>
                    <a:pt x="0" y="524776"/>
                  </a:lnTo>
                  <a:lnTo>
                    <a:pt x="1152359" y="618604"/>
                  </a:lnTo>
                  <a:lnTo>
                    <a:pt x="1153033" y="620191"/>
                  </a:lnTo>
                  <a:lnTo>
                    <a:pt x="1156093" y="618909"/>
                  </a:lnTo>
                  <a:lnTo>
                    <a:pt x="1172806" y="620268"/>
                  </a:lnTo>
                  <a:lnTo>
                    <a:pt x="652703" y="1409420"/>
                  </a:lnTo>
                  <a:lnTo>
                    <a:pt x="661657" y="1415313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94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90"/>
                  </a:lnTo>
                  <a:lnTo>
                    <a:pt x="737069" y="1431632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3937" y="3024604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82718" y="3294028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7"/>
                  </a:lnTo>
                  <a:lnTo>
                    <a:pt x="32351" y="64377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769722" y="379630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30" y="0"/>
                </a:moveTo>
                <a:lnTo>
                  <a:pt x="0" y="51414"/>
                </a:lnTo>
                <a:lnTo>
                  <a:pt x="102830" y="102830"/>
                </a:lnTo>
                <a:lnTo>
                  <a:pt x="102830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82705" y="2520467"/>
            <a:ext cx="2174240" cy="2357755"/>
            <a:chOff x="5258705" y="2520466"/>
            <a:chExt cx="2174240" cy="2357755"/>
          </a:xfrm>
        </p:grpSpPr>
        <p:sp>
          <p:nvSpPr>
            <p:cNvPr id="15" name="object 15"/>
            <p:cNvSpPr/>
            <p:nvPr/>
          </p:nvSpPr>
          <p:spPr>
            <a:xfrm>
              <a:off x="5329159" y="4015825"/>
              <a:ext cx="690245" cy="581025"/>
            </a:xfrm>
            <a:custGeom>
              <a:avLst/>
              <a:gdLst/>
              <a:ahLst/>
              <a:cxnLst/>
              <a:rect l="l" t="t" r="r" b="b"/>
              <a:pathLst>
                <a:path w="690245" h="581025">
                  <a:moveTo>
                    <a:pt x="0" y="0"/>
                  </a:moveTo>
                  <a:lnTo>
                    <a:pt x="8192" y="6900"/>
                  </a:lnTo>
                  <a:lnTo>
                    <a:pt x="689746" y="581017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8705" y="3956478"/>
              <a:ext cx="112395" cy="106045"/>
            </a:xfrm>
            <a:custGeom>
              <a:avLst/>
              <a:gdLst/>
              <a:ahLst/>
              <a:cxnLst/>
              <a:rect l="l" t="t" r="r" b="b"/>
              <a:pathLst>
                <a:path w="112395" h="106045">
                  <a:moveTo>
                    <a:pt x="0" y="0"/>
                  </a:moveTo>
                  <a:lnTo>
                    <a:pt x="45520" y="105571"/>
                  </a:lnTo>
                  <a:lnTo>
                    <a:pt x="111770" y="26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2355" y="4535225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0" y="264577"/>
                  </a:lnTo>
                  <a:lnTo>
                    <a:pt x="241192" y="322469"/>
                  </a:lnTo>
                  <a:lnTo>
                    <a:pt x="304697" y="57892"/>
                  </a:lnTo>
                  <a:lnTo>
                    <a:pt x="63505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22355" y="4535225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304697" y="57892"/>
                  </a:lnTo>
                  <a:lnTo>
                    <a:pt x="241192" y="322469"/>
                  </a:lnTo>
                  <a:lnTo>
                    <a:pt x="0" y="264577"/>
                  </a:lnTo>
                  <a:lnTo>
                    <a:pt x="63505" y="0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4784" y="4747470"/>
              <a:ext cx="521334" cy="125730"/>
            </a:xfrm>
            <a:custGeom>
              <a:avLst/>
              <a:gdLst/>
              <a:ahLst/>
              <a:cxnLst/>
              <a:rect l="l" t="t" r="r" b="b"/>
              <a:pathLst>
                <a:path w="521334" h="125729">
                  <a:moveTo>
                    <a:pt x="0" y="0"/>
                  </a:moveTo>
                  <a:lnTo>
                    <a:pt x="5207" y="1251"/>
                  </a:lnTo>
                  <a:lnTo>
                    <a:pt x="520988" y="125259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7503" y="4717478"/>
              <a:ext cx="70485" cy="62865"/>
            </a:xfrm>
            <a:custGeom>
              <a:avLst/>
              <a:gdLst/>
              <a:ahLst/>
              <a:cxnLst/>
              <a:rect l="l" t="t" r="r" b="b"/>
              <a:pathLst>
                <a:path w="70484" h="62864">
                  <a:moveTo>
                    <a:pt x="69999" y="0"/>
                  </a:moveTo>
                  <a:lnTo>
                    <a:pt x="0" y="16220"/>
                  </a:lnTo>
                  <a:lnTo>
                    <a:pt x="54975" y="62489"/>
                  </a:lnTo>
                  <a:lnTo>
                    <a:pt x="69999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8761" y="4659584"/>
              <a:ext cx="64135" cy="13335"/>
            </a:xfrm>
            <a:custGeom>
              <a:avLst/>
              <a:gdLst/>
              <a:ahLst/>
              <a:cxnLst/>
              <a:rect l="l" t="t" r="r" b="b"/>
              <a:pathLst>
                <a:path w="64135" h="13335">
                  <a:moveTo>
                    <a:pt x="64091" y="13160"/>
                  </a:moveTo>
                  <a:lnTo>
                    <a:pt x="10492" y="2154"/>
                  </a:lnTo>
                  <a:lnTo>
                    <a:pt x="0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8525" y="4611375"/>
              <a:ext cx="111125" cy="100965"/>
            </a:xfrm>
            <a:custGeom>
              <a:avLst/>
              <a:gdLst/>
              <a:ahLst/>
              <a:cxnLst/>
              <a:rect l="l" t="t" r="r" b="b"/>
              <a:pathLst>
                <a:path w="111125" h="100964">
                  <a:moveTo>
                    <a:pt x="111070" y="0"/>
                  </a:moveTo>
                  <a:lnTo>
                    <a:pt x="0" y="29681"/>
                  </a:lnTo>
                  <a:lnTo>
                    <a:pt x="90385" y="100728"/>
                  </a:lnTo>
                  <a:lnTo>
                    <a:pt x="111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1035" y="3052359"/>
              <a:ext cx="768985" cy="606425"/>
            </a:xfrm>
            <a:custGeom>
              <a:avLst/>
              <a:gdLst/>
              <a:ahLst/>
              <a:cxnLst/>
              <a:rect l="l" t="t" r="r" b="b"/>
              <a:pathLst>
                <a:path w="768985" h="606425">
                  <a:moveTo>
                    <a:pt x="0" y="606064"/>
                  </a:moveTo>
                  <a:lnTo>
                    <a:pt x="8410" y="599431"/>
                  </a:lnTo>
                  <a:lnTo>
                    <a:pt x="768465" y="0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8705" y="3611421"/>
              <a:ext cx="113030" cy="104139"/>
            </a:xfrm>
            <a:custGeom>
              <a:avLst/>
              <a:gdLst/>
              <a:ahLst/>
              <a:cxnLst/>
              <a:rect l="l" t="t" r="r" b="b"/>
              <a:pathLst>
                <a:path w="113029" h="104139">
                  <a:moveTo>
                    <a:pt x="48901" y="0"/>
                  </a:moveTo>
                  <a:lnTo>
                    <a:pt x="0" y="104047"/>
                  </a:lnTo>
                  <a:lnTo>
                    <a:pt x="112580" y="80740"/>
                  </a:lnTo>
                  <a:lnTo>
                    <a:pt x="4890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3238" y="2679801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238434" y="0"/>
                  </a:moveTo>
                  <a:lnTo>
                    <a:pt x="0" y="68369"/>
                  </a:lnTo>
                  <a:lnTo>
                    <a:pt x="74999" y="329921"/>
                  </a:lnTo>
                  <a:lnTo>
                    <a:pt x="313433" y="261552"/>
                  </a:lnTo>
                  <a:lnTo>
                    <a:pt x="23843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83238" y="2679800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0" y="68369"/>
                  </a:moveTo>
                  <a:lnTo>
                    <a:pt x="238434" y="0"/>
                  </a:lnTo>
                  <a:lnTo>
                    <a:pt x="313433" y="261551"/>
                  </a:lnTo>
                  <a:lnTo>
                    <a:pt x="74998" y="329921"/>
                  </a:lnTo>
                  <a:lnTo>
                    <a:pt x="0" y="68369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8034" y="2525864"/>
              <a:ext cx="599440" cy="231775"/>
            </a:xfrm>
            <a:custGeom>
              <a:avLst/>
              <a:gdLst/>
              <a:ahLst/>
              <a:cxnLst/>
              <a:rect l="l" t="t" r="r" b="b"/>
              <a:pathLst>
                <a:path w="599440" h="231775">
                  <a:moveTo>
                    <a:pt x="0" y="231763"/>
                  </a:moveTo>
                  <a:lnTo>
                    <a:pt x="4995" y="229831"/>
                  </a:lnTo>
                  <a:lnTo>
                    <a:pt x="599425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73085" y="2725723"/>
              <a:ext cx="71755" cy="60325"/>
            </a:xfrm>
            <a:custGeom>
              <a:avLst/>
              <a:gdLst/>
              <a:ahLst/>
              <a:cxnLst/>
              <a:rect l="l" t="t" r="r" b="b"/>
              <a:pathLst>
                <a:path w="71754" h="60325">
                  <a:moveTo>
                    <a:pt x="48356" y="0"/>
                  </a:moveTo>
                  <a:lnTo>
                    <a:pt x="0" y="53149"/>
                  </a:lnTo>
                  <a:lnTo>
                    <a:pt x="71534" y="59944"/>
                  </a:lnTo>
                  <a:lnTo>
                    <a:pt x="48356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59956" y="2884118"/>
              <a:ext cx="62865" cy="20320"/>
            </a:xfrm>
            <a:custGeom>
              <a:avLst/>
              <a:gdLst/>
              <a:ahLst/>
              <a:cxnLst/>
              <a:rect l="l" t="t" r="r" b="b"/>
              <a:pathLst>
                <a:path w="62865" h="20319">
                  <a:moveTo>
                    <a:pt x="62264" y="0"/>
                  </a:moveTo>
                  <a:lnTo>
                    <a:pt x="10193" y="16811"/>
                  </a:lnTo>
                  <a:lnTo>
                    <a:pt x="0" y="2010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72293" y="2852002"/>
              <a:ext cx="113664" cy="98425"/>
            </a:xfrm>
            <a:custGeom>
              <a:avLst/>
              <a:gdLst/>
              <a:ahLst/>
              <a:cxnLst/>
              <a:rect l="l" t="t" r="r" b="b"/>
              <a:pathLst>
                <a:path w="113664" h="98425">
                  <a:moveTo>
                    <a:pt x="82059" y="0"/>
                  </a:moveTo>
                  <a:lnTo>
                    <a:pt x="0" y="80521"/>
                  </a:lnTo>
                  <a:lnTo>
                    <a:pt x="113653" y="97857"/>
                  </a:lnTo>
                  <a:lnTo>
                    <a:pt x="82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6130" y="2841964"/>
              <a:ext cx="219686" cy="21909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06890" y="3645977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247891" y="0"/>
                  </a:moveTo>
                  <a:lnTo>
                    <a:pt x="0" y="8657"/>
                  </a:lnTo>
                  <a:lnTo>
                    <a:pt x="9495" y="280584"/>
                  </a:lnTo>
                  <a:lnTo>
                    <a:pt x="257387" y="271927"/>
                  </a:lnTo>
                  <a:lnTo>
                    <a:pt x="24789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6890" y="3645978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0" y="8656"/>
                  </a:moveTo>
                  <a:lnTo>
                    <a:pt x="247891" y="0"/>
                  </a:lnTo>
                  <a:lnTo>
                    <a:pt x="257387" y="271926"/>
                  </a:lnTo>
                  <a:lnTo>
                    <a:pt x="9495" y="280583"/>
                  </a:lnTo>
                  <a:lnTo>
                    <a:pt x="0" y="8656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6549" y="3795974"/>
              <a:ext cx="65405" cy="4445"/>
            </a:xfrm>
            <a:custGeom>
              <a:avLst/>
              <a:gdLst/>
              <a:ahLst/>
              <a:cxnLst/>
              <a:rect l="l" t="t" r="r" b="b"/>
              <a:pathLst>
                <a:path w="65404" h="4445">
                  <a:moveTo>
                    <a:pt x="65277" y="0"/>
                  </a:moveTo>
                  <a:lnTo>
                    <a:pt x="10686" y="3715"/>
                  </a:lnTo>
                  <a:lnTo>
                    <a:pt x="0" y="444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54642" y="3748393"/>
              <a:ext cx="106680" cy="102870"/>
            </a:xfrm>
            <a:custGeom>
              <a:avLst/>
              <a:gdLst/>
              <a:ahLst/>
              <a:cxnLst/>
              <a:rect l="l" t="t" r="r" b="b"/>
              <a:pathLst>
                <a:path w="106679" h="102870">
                  <a:moveTo>
                    <a:pt x="99101" y="0"/>
                  </a:moveTo>
                  <a:lnTo>
                    <a:pt x="0" y="58279"/>
                  </a:lnTo>
                  <a:lnTo>
                    <a:pt x="106084" y="102593"/>
                  </a:lnTo>
                  <a:lnTo>
                    <a:pt x="99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21185" y="3913201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0"/>
                  </a:moveTo>
                  <a:lnTo>
                    <a:pt x="4375" y="3088"/>
                  </a:lnTo>
                  <a:lnTo>
                    <a:pt x="465926" y="32884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73053" y="3879230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0" y="0"/>
                  </a:moveTo>
                  <a:lnTo>
                    <a:pt x="33978" y="63313"/>
                  </a:lnTo>
                  <a:lnTo>
                    <a:pt x="71038" y="10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4573" y="3831595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0"/>
                  </a:moveTo>
                  <a:lnTo>
                    <a:pt x="5130" y="1534"/>
                  </a:lnTo>
                  <a:lnTo>
                    <a:pt x="546369" y="16342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88130" y="3802344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0782" y="0"/>
                  </a:moveTo>
                  <a:lnTo>
                    <a:pt x="0" y="12368"/>
                  </a:lnTo>
                  <a:lnTo>
                    <a:pt x="52364" y="61573"/>
                  </a:lnTo>
                  <a:lnTo>
                    <a:pt x="70782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23246" y="3358568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328846"/>
                  </a:moveTo>
                  <a:lnTo>
                    <a:pt x="4375" y="325758"/>
                  </a:lnTo>
                  <a:lnTo>
                    <a:pt x="465926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5114" y="3658072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33977" y="0"/>
                  </a:moveTo>
                  <a:lnTo>
                    <a:pt x="0" y="63313"/>
                  </a:lnTo>
                  <a:lnTo>
                    <a:pt x="71037" y="52508"/>
                  </a:lnTo>
                  <a:lnTo>
                    <a:pt x="33977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46635" y="3605593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163426"/>
                  </a:moveTo>
                  <a:lnTo>
                    <a:pt x="5130" y="161891"/>
                  </a:lnTo>
                  <a:lnTo>
                    <a:pt x="546369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90193" y="3736699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52363" y="0"/>
                  </a:moveTo>
                  <a:lnTo>
                    <a:pt x="0" y="49203"/>
                  </a:lnTo>
                  <a:lnTo>
                    <a:pt x="70782" y="61572"/>
                  </a:lnTo>
                  <a:lnTo>
                    <a:pt x="52363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52609" y="4766332"/>
            <a:ext cx="86042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95612" y="2838266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97337" y="2852612"/>
            <a:ext cx="1364615" cy="1479550"/>
            <a:chOff x="1173336" y="2852612"/>
            <a:chExt cx="1364615" cy="1479550"/>
          </a:xfrm>
        </p:grpSpPr>
        <p:sp>
          <p:nvSpPr>
            <p:cNvPr id="47" name="object 47"/>
            <p:cNvSpPr/>
            <p:nvPr/>
          </p:nvSpPr>
          <p:spPr>
            <a:xfrm>
              <a:off x="1540607" y="2989562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055" y="2852612"/>
              <a:ext cx="219686" cy="21909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18754" y="3569535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336" y="4112922"/>
              <a:ext cx="219685" cy="21909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756283" y="4093651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22370" y="3669370"/>
            <a:ext cx="932815" cy="882015"/>
            <a:chOff x="2098369" y="3669369"/>
            <a:chExt cx="932815" cy="882015"/>
          </a:xfrm>
        </p:grpSpPr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8369" y="4331839"/>
              <a:ext cx="219686" cy="21909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762004" y="3669369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0910" y="3917612"/>
              <a:ext cx="219685" cy="21909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677470" y="4318592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84428" y="3900845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8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1659" y="3500713"/>
            <a:ext cx="219685" cy="21909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191622" y="348309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02411" y="2829696"/>
            <a:ext cx="393954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836035" algn="l"/>
              </a:tabLst>
            </a:pPr>
            <a:r>
              <a:rPr sz="1150" b="1" spc="15" dirty="0">
                <a:latin typeface="Courier New"/>
                <a:cs typeface="Courier New"/>
              </a:rPr>
              <a:t>B	</a:t>
            </a:r>
            <a:r>
              <a:rPr sz="1725" b="1" spc="22" baseline="4830" dirty="0">
                <a:latin typeface="Courier New"/>
                <a:cs typeface="Courier New"/>
              </a:rPr>
              <a:t>B</a:t>
            </a:r>
            <a:endParaRPr sz="1725" baseline="4830">
              <a:latin typeface="Courier New"/>
              <a:cs typeface="Courier New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82406" y="3754970"/>
            <a:ext cx="219686" cy="219094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637672" y="3729460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38327" y="3702497"/>
            <a:ext cx="219686" cy="21909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6849141" y="3686615"/>
            <a:ext cx="94996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786130" algn="l"/>
              </a:tabLst>
            </a:pPr>
            <a:r>
              <a:rPr sz="1150" u="heavy" spc="5" dirty="0">
                <a:uFill>
                  <a:solidFill>
                    <a:srgbClr val="53585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2237" y="4502842"/>
            <a:ext cx="219685" cy="21909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7640718" y="4489976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44293" y="3414072"/>
            <a:ext cx="219686" cy="219095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2991935" y="3386694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310195" y="2827973"/>
            <a:ext cx="699770" cy="2152650"/>
            <a:chOff x="6786195" y="2827973"/>
            <a:chExt cx="699770" cy="2152650"/>
          </a:xfrm>
        </p:grpSpPr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1511" y="4761038"/>
              <a:ext cx="219686" cy="21909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844858" y="2859479"/>
              <a:ext cx="635635" cy="59055"/>
            </a:xfrm>
            <a:custGeom>
              <a:avLst/>
              <a:gdLst/>
              <a:ahLst/>
              <a:cxnLst/>
              <a:rect l="l" t="t" r="r" b="b"/>
              <a:pathLst>
                <a:path w="635634" h="59055">
                  <a:moveTo>
                    <a:pt x="0" y="0"/>
                  </a:moveTo>
                  <a:lnTo>
                    <a:pt x="5332" y="493"/>
                  </a:lnTo>
                  <a:lnTo>
                    <a:pt x="635165" y="58733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86195" y="2827973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6954" y="0"/>
                  </a:moveTo>
                  <a:lnTo>
                    <a:pt x="0" y="26080"/>
                  </a:lnTo>
                  <a:lnTo>
                    <a:pt x="61036" y="63996"/>
                  </a:lnTo>
                  <a:lnTo>
                    <a:pt x="6695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776135" y="4736339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4" name="object 7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44503" y="2457022"/>
            <a:ext cx="219686" cy="219095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2142109" y="1242350"/>
            <a:ext cx="6867525" cy="1397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740" indent="-320040">
              <a:spcBef>
                <a:spcPts val="53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0" dirty="0">
                <a:solidFill>
                  <a:srgbClr val="6BB76D"/>
                </a:solidFill>
                <a:latin typeface="Calibri"/>
                <a:cs typeface="Calibri"/>
              </a:rPr>
              <a:t>Previously: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3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message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passing</a:t>
            </a:r>
            <a:endParaRPr sz="2800">
              <a:latin typeface="Calibri"/>
              <a:cs typeface="Calibri"/>
            </a:endParaRPr>
          </a:p>
          <a:p>
            <a:pPr marR="5080" algn="r">
              <a:spcBef>
                <a:spcPts val="140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6" name="object 7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9735" y="2806449"/>
            <a:ext cx="219686" cy="219094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8893962" y="2786850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8" name="object 7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02013" y="4126875"/>
            <a:ext cx="219685" cy="219095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8754712" y="4115073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800581" y="3505039"/>
            <a:ext cx="233679" cy="571500"/>
            <a:chOff x="7276580" y="3505039"/>
            <a:chExt cx="233679" cy="571500"/>
          </a:xfrm>
        </p:grpSpPr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0106" y="3505039"/>
              <a:ext cx="219686" cy="21909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6580" y="3857255"/>
              <a:ext cx="219686" cy="219094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8851116" y="3836575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84" name="object 8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0988" y="3234984"/>
            <a:ext cx="219685" cy="219095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8797559" y="3106052"/>
            <a:ext cx="190500" cy="5829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87630">
              <a:spcBef>
                <a:spcPts val="815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76650" y="20828"/>
            <a:ext cx="51117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Hamilton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Inductive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Representation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Learning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on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Large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 </a:t>
            </a:r>
            <a:r>
              <a:rPr sz="1200" spc="-15" dirty="0">
                <a:solidFill>
                  <a:srgbClr val="FFFFFF"/>
                </a:solidFill>
                <a:latin typeface="Corbel"/>
                <a:cs typeface="Corbel"/>
              </a:rPr>
              <a:t>2017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7" y="347472"/>
            <a:ext cx="8253983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348741"/>
            <a:ext cx="7621905" cy="15182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5080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For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example,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can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randomly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choose </a:t>
            </a:r>
            <a:r>
              <a:rPr sz="3200" b="1" dirty="0">
                <a:latin typeface="Calibri"/>
                <a:cs typeface="Calibri"/>
              </a:rPr>
              <a:t>2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neighbors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pass </a:t>
            </a:r>
            <a:r>
              <a:rPr sz="3200" b="1" spc="-10" dirty="0">
                <a:latin typeface="Calibri"/>
                <a:cs typeface="Calibri"/>
              </a:rPr>
              <a:t>messages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given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𝐵</a:t>
            </a:r>
            <a:r>
              <a:rPr sz="2800" spc="9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𝐷</a:t>
            </a:r>
            <a:r>
              <a:rPr sz="2800" spc="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pass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messages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8227" y="3915137"/>
            <a:ext cx="3101340" cy="2357755"/>
            <a:chOff x="4484227" y="3915136"/>
            <a:chExt cx="3101340" cy="2357755"/>
          </a:xfrm>
        </p:grpSpPr>
        <p:sp>
          <p:nvSpPr>
            <p:cNvPr id="5" name="object 5"/>
            <p:cNvSpPr/>
            <p:nvPr/>
          </p:nvSpPr>
          <p:spPr>
            <a:xfrm>
              <a:off x="4576345" y="5239543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715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4227" y="518812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30" y="0"/>
                  </a:moveTo>
                  <a:lnTo>
                    <a:pt x="0" y="51415"/>
                  </a:lnTo>
                  <a:lnTo>
                    <a:pt x="102830" y="102830"/>
                  </a:lnTo>
                  <a:lnTo>
                    <a:pt x="102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2060" y="4917067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698762" y="0"/>
                  </a:moveTo>
                  <a:lnTo>
                    <a:pt x="0" y="0"/>
                  </a:lnTo>
                  <a:lnTo>
                    <a:pt x="0" y="634890"/>
                  </a:lnTo>
                  <a:lnTo>
                    <a:pt x="698762" y="634890"/>
                  </a:lnTo>
                  <a:lnTo>
                    <a:pt x="698762" y="0"/>
                  </a:lnTo>
                  <a:close/>
                </a:path>
              </a:pathLst>
            </a:custGeom>
            <a:solidFill>
              <a:srgbClr val="DC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2060" y="4917066"/>
              <a:ext cx="699135" cy="635000"/>
            </a:xfrm>
            <a:custGeom>
              <a:avLst/>
              <a:gdLst/>
              <a:ahLst/>
              <a:cxnLst/>
              <a:rect l="l" t="t" r="r" b="b"/>
              <a:pathLst>
                <a:path w="699135" h="635000">
                  <a:moveTo>
                    <a:pt x="0" y="0"/>
                  </a:moveTo>
                  <a:lnTo>
                    <a:pt x="698763" y="0"/>
                  </a:lnTo>
                  <a:lnTo>
                    <a:pt x="698763" y="634890"/>
                  </a:lnTo>
                  <a:lnTo>
                    <a:pt x="0" y="63489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8122" y="5190973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30" y="0"/>
                  </a:moveTo>
                  <a:lnTo>
                    <a:pt x="0" y="51415"/>
                  </a:lnTo>
                  <a:lnTo>
                    <a:pt x="102830" y="102830"/>
                  </a:lnTo>
                  <a:lnTo>
                    <a:pt x="10283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1559" y="5410495"/>
              <a:ext cx="690245" cy="581025"/>
            </a:xfrm>
            <a:custGeom>
              <a:avLst/>
              <a:gdLst/>
              <a:ahLst/>
              <a:cxnLst/>
              <a:rect l="l" t="t" r="r" b="b"/>
              <a:pathLst>
                <a:path w="690245" h="581025">
                  <a:moveTo>
                    <a:pt x="0" y="0"/>
                  </a:moveTo>
                  <a:lnTo>
                    <a:pt x="8192" y="6900"/>
                  </a:lnTo>
                  <a:lnTo>
                    <a:pt x="689746" y="581017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1105" y="5351147"/>
              <a:ext cx="112395" cy="106045"/>
            </a:xfrm>
            <a:custGeom>
              <a:avLst/>
              <a:gdLst/>
              <a:ahLst/>
              <a:cxnLst/>
              <a:rect l="l" t="t" r="r" b="b"/>
              <a:pathLst>
                <a:path w="112395" h="106045">
                  <a:moveTo>
                    <a:pt x="0" y="0"/>
                  </a:moveTo>
                  <a:lnTo>
                    <a:pt x="45520" y="105571"/>
                  </a:lnTo>
                  <a:lnTo>
                    <a:pt x="111770" y="26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755" y="5929896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0" y="264577"/>
                  </a:lnTo>
                  <a:lnTo>
                    <a:pt x="241192" y="322469"/>
                  </a:lnTo>
                  <a:lnTo>
                    <a:pt x="304697" y="57892"/>
                  </a:lnTo>
                  <a:lnTo>
                    <a:pt x="63505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4755" y="5929896"/>
              <a:ext cx="304800" cy="322580"/>
            </a:xfrm>
            <a:custGeom>
              <a:avLst/>
              <a:gdLst/>
              <a:ahLst/>
              <a:cxnLst/>
              <a:rect l="l" t="t" r="r" b="b"/>
              <a:pathLst>
                <a:path w="304800" h="322579">
                  <a:moveTo>
                    <a:pt x="63505" y="0"/>
                  </a:moveTo>
                  <a:lnTo>
                    <a:pt x="304697" y="57892"/>
                  </a:lnTo>
                  <a:lnTo>
                    <a:pt x="241192" y="322469"/>
                  </a:lnTo>
                  <a:lnTo>
                    <a:pt x="0" y="264577"/>
                  </a:lnTo>
                  <a:lnTo>
                    <a:pt x="63505" y="0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07184" y="6142140"/>
              <a:ext cx="521334" cy="125730"/>
            </a:xfrm>
            <a:custGeom>
              <a:avLst/>
              <a:gdLst/>
              <a:ahLst/>
              <a:cxnLst/>
              <a:rect l="l" t="t" r="r" b="b"/>
              <a:pathLst>
                <a:path w="521334" h="125729">
                  <a:moveTo>
                    <a:pt x="0" y="0"/>
                  </a:moveTo>
                  <a:lnTo>
                    <a:pt x="5207" y="1251"/>
                  </a:lnTo>
                  <a:lnTo>
                    <a:pt x="520988" y="125259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9903" y="6112148"/>
              <a:ext cx="70485" cy="62865"/>
            </a:xfrm>
            <a:custGeom>
              <a:avLst/>
              <a:gdLst/>
              <a:ahLst/>
              <a:cxnLst/>
              <a:rect l="l" t="t" r="r" b="b"/>
              <a:pathLst>
                <a:path w="70484" h="62864">
                  <a:moveTo>
                    <a:pt x="69999" y="0"/>
                  </a:moveTo>
                  <a:lnTo>
                    <a:pt x="0" y="16220"/>
                  </a:lnTo>
                  <a:lnTo>
                    <a:pt x="54975" y="62488"/>
                  </a:lnTo>
                  <a:lnTo>
                    <a:pt x="69999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1161" y="6054255"/>
              <a:ext cx="64135" cy="13335"/>
            </a:xfrm>
            <a:custGeom>
              <a:avLst/>
              <a:gdLst/>
              <a:ahLst/>
              <a:cxnLst/>
              <a:rect l="l" t="t" r="r" b="b"/>
              <a:pathLst>
                <a:path w="64134" h="13335">
                  <a:moveTo>
                    <a:pt x="64091" y="13160"/>
                  </a:moveTo>
                  <a:lnTo>
                    <a:pt x="10492" y="2154"/>
                  </a:lnTo>
                  <a:lnTo>
                    <a:pt x="0" y="0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50925" y="6006045"/>
              <a:ext cx="111125" cy="100965"/>
            </a:xfrm>
            <a:custGeom>
              <a:avLst/>
              <a:gdLst/>
              <a:ahLst/>
              <a:cxnLst/>
              <a:rect l="l" t="t" r="r" b="b"/>
              <a:pathLst>
                <a:path w="111125" h="100964">
                  <a:moveTo>
                    <a:pt x="111070" y="0"/>
                  </a:moveTo>
                  <a:lnTo>
                    <a:pt x="0" y="29680"/>
                  </a:lnTo>
                  <a:lnTo>
                    <a:pt x="90385" y="100728"/>
                  </a:lnTo>
                  <a:lnTo>
                    <a:pt x="111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3436" y="4447030"/>
              <a:ext cx="768985" cy="606425"/>
            </a:xfrm>
            <a:custGeom>
              <a:avLst/>
              <a:gdLst/>
              <a:ahLst/>
              <a:cxnLst/>
              <a:rect l="l" t="t" r="r" b="b"/>
              <a:pathLst>
                <a:path w="768985" h="606425">
                  <a:moveTo>
                    <a:pt x="0" y="606064"/>
                  </a:moveTo>
                  <a:lnTo>
                    <a:pt x="8410" y="599431"/>
                  </a:lnTo>
                  <a:lnTo>
                    <a:pt x="768465" y="0"/>
                  </a:lnTo>
                </a:path>
              </a:pathLst>
            </a:custGeom>
            <a:ln w="21422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1105" y="5006090"/>
              <a:ext cx="113030" cy="104139"/>
            </a:xfrm>
            <a:custGeom>
              <a:avLst/>
              <a:gdLst/>
              <a:ahLst/>
              <a:cxnLst/>
              <a:rect l="l" t="t" r="r" b="b"/>
              <a:pathLst>
                <a:path w="113029" h="104139">
                  <a:moveTo>
                    <a:pt x="48901" y="0"/>
                  </a:moveTo>
                  <a:lnTo>
                    <a:pt x="0" y="104048"/>
                  </a:lnTo>
                  <a:lnTo>
                    <a:pt x="112580" y="80741"/>
                  </a:lnTo>
                  <a:lnTo>
                    <a:pt x="4890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35638" y="4074471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238434" y="0"/>
                  </a:moveTo>
                  <a:lnTo>
                    <a:pt x="0" y="68370"/>
                  </a:lnTo>
                  <a:lnTo>
                    <a:pt x="74999" y="329921"/>
                  </a:lnTo>
                  <a:lnTo>
                    <a:pt x="313433" y="261552"/>
                  </a:lnTo>
                  <a:lnTo>
                    <a:pt x="23843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5638" y="4074471"/>
              <a:ext cx="313690" cy="330200"/>
            </a:xfrm>
            <a:custGeom>
              <a:avLst/>
              <a:gdLst/>
              <a:ahLst/>
              <a:cxnLst/>
              <a:rect l="l" t="t" r="r" b="b"/>
              <a:pathLst>
                <a:path w="313690" h="330200">
                  <a:moveTo>
                    <a:pt x="0" y="68369"/>
                  </a:moveTo>
                  <a:lnTo>
                    <a:pt x="238434" y="0"/>
                  </a:lnTo>
                  <a:lnTo>
                    <a:pt x="313433" y="261551"/>
                  </a:lnTo>
                  <a:lnTo>
                    <a:pt x="74998" y="329921"/>
                  </a:lnTo>
                  <a:lnTo>
                    <a:pt x="0" y="68369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0434" y="3920533"/>
              <a:ext cx="599440" cy="231775"/>
            </a:xfrm>
            <a:custGeom>
              <a:avLst/>
              <a:gdLst/>
              <a:ahLst/>
              <a:cxnLst/>
              <a:rect l="l" t="t" r="r" b="b"/>
              <a:pathLst>
                <a:path w="599440" h="231775">
                  <a:moveTo>
                    <a:pt x="0" y="231763"/>
                  </a:moveTo>
                  <a:lnTo>
                    <a:pt x="4995" y="229831"/>
                  </a:lnTo>
                  <a:lnTo>
                    <a:pt x="599425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25485" y="4120392"/>
              <a:ext cx="71755" cy="60325"/>
            </a:xfrm>
            <a:custGeom>
              <a:avLst/>
              <a:gdLst/>
              <a:ahLst/>
              <a:cxnLst/>
              <a:rect l="l" t="t" r="r" b="b"/>
              <a:pathLst>
                <a:path w="71754" h="60325">
                  <a:moveTo>
                    <a:pt x="48356" y="0"/>
                  </a:moveTo>
                  <a:lnTo>
                    <a:pt x="0" y="53149"/>
                  </a:lnTo>
                  <a:lnTo>
                    <a:pt x="71534" y="59945"/>
                  </a:lnTo>
                  <a:lnTo>
                    <a:pt x="48356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2356" y="4278788"/>
              <a:ext cx="62865" cy="20320"/>
            </a:xfrm>
            <a:custGeom>
              <a:avLst/>
              <a:gdLst/>
              <a:ahLst/>
              <a:cxnLst/>
              <a:rect l="l" t="t" r="r" b="b"/>
              <a:pathLst>
                <a:path w="62865" h="20320">
                  <a:moveTo>
                    <a:pt x="62264" y="0"/>
                  </a:moveTo>
                  <a:lnTo>
                    <a:pt x="10193" y="16811"/>
                  </a:lnTo>
                  <a:lnTo>
                    <a:pt x="0" y="2010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4693" y="4246671"/>
              <a:ext cx="113664" cy="98425"/>
            </a:xfrm>
            <a:custGeom>
              <a:avLst/>
              <a:gdLst/>
              <a:ahLst/>
              <a:cxnLst/>
              <a:rect l="l" t="t" r="r" b="b"/>
              <a:pathLst>
                <a:path w="113665" h="98425">
                  <a:moveTo>
                    <a:pt x="82059" y="0"/>
                  </a:moveTo>
                  <a:lnTo>
                    <a:pt x="0" y="80523"/>
                  </a:lnTo>
                  <a:lnTo>
                    <a:pt x="113653" y="97857"/>
                  </a:lnTo>
                  <a:lnTo>
                    <a:pt x="82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530" y="4236633"/>
              <a:ext cx="219686" cy="2190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659290" y="5040647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247891" y="0"/>
                  </a:moveTo>
                  <a:lnTo>
                    <a:pt x="0" y="8656"/>
                  </a:lnTo>
                  <a:lnTo>
                    <a:pt x="9495" y="280583"/>
                  </a:lnTo>
                  <a:lnTo>
                    <a:pt x="257387" y="271926"/>
                  </a:lnTo>
                  <a:lnTo>
                    <a:pt x="247891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59290" y="5040647"/>
              <a:ext cx="257810" cy="280670"/>
            </a:xfrm>
            <a:custGeom>
              <a:avLst/>
              <a:gdLst/>
              <a:ahLst/>
              <a:cxnLst/>
              <a:rect l="l" t="t" r="r" b="b"/>
              <a:pathLst>
                <a:path w="257809" h="280670">
                  <a:moveTo>
                    <a:pt x="0" y="8656"/>
                  </a:moveTo>
                  <a:lnTo>
                    <a:pt x="247891" y="0"/>
                  </a:lnTo>
                  <a:lnTo>
                    <a:pt x="257387" y="271926"/>
                  </a:lnTo>
                  <a:lnTo>
                    <a:pt x="9495" y="280583"/>
                  </a:lnTo>
                  <a:lnTo>
                    <a:pt x="0" y="8656"/>
                  </a:lnTo>
                </a:path>
              </a:pathLst>
            </a:custGeom>
            <a:ln w="3175">
              <a:solidFill>
                <a:srgbClr val="5358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98949" y="5190644"/>
              <a:ext cx="65405" cy="4445"/>
            </a:xfrm>
            <a:custGeom>
              <a:avLst/>
              <a:gdLst/>
              <a:ahLst/>
              <a:cxnLst/>
              <a:rect l="l" t="t" r="r" b="b"/>
              <a:pathLst>
                <a:path w="65404" h="4445">
                  <a:moveTo>
                    <a:pt x="65277" y="0"/>
                  </a:moveTo>
                  <a:lnTo>
                    <a:pt x="10686" y="3715"/>
                  </a:lnTo>
                  <a:lnTo>
                    <a:pt x="0" y="4442"/>
                  </a:lnTo>
                </a:path>
              </a:pathLst>
            </a:custGeom>
            <a:ln w="21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07043" y="5143063"/>
              <a:ext cx="106680" cy="102870"/>
            </a:xfrm>
            <a:custGeom>
              <a:avLst/>
              <a:gdLst/>
              <a:ahLst/>
              <a:cxnLst/>
              <a:rect l="l" t="t" r="r" b="b"/>
              <a:pathLst>
                <a:path w="106679" h="102870">
                  <a:moveTo>
                    <a:pt x="99101" y="0"/>
                  </a:moveTo>
                  <a:lnTo>
                    <a:pt x="0" y="58279"/>
                  </a:lnTo>
                  <a:lnTo>
                    <a:pt x="106084" y="102593"/>
                  </a:lnTo>
                  <a:lnTo>
                    <a:pt x="991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3586" y="5307872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0"/>
                  </a:moveTo>
                  <a:lnTo>
                    <a:pt x="4375" y="3088"/>
                  </a:lnTo>
                  <a:lnTo>
                    <a:pt x="465926" y="32884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5453" y="5273900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0" y="0"/>
                  </a:moveTo>
                  <a:lnTo>
                    <a:pt x="33978" y="63313"/>
                  </a:lnTo>
                  <a:lnTo>
                    <a:pt x="71038" y="1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96973" y="5226266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0"/>
                  </a:moveTo>
                  <a:lnTo>
                    <a:pt x="5130" y="1534"/>
                  </a:lnTo>
                  <a:lnTo>
                    <a:pt x="546369" y="163426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0531" y="5197015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70782" y="0"/>
                  </a:moveTo>
                  <a:lnTo>
                    <a:pt x="0" y="12368"/>
                  </a:lnTo>
                  <a:lnTo>
                    <a:pt x="52364" y="61572"/>
                  </a:lnTo>
                  <a:lnTo>
                    <a:pt x="70782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75647" y="4753238"/>
              <a:ext cx="466090" cy="328930"/>
            </a:xfrm>
            <a:custGeom>
              <a:avLst/>
              <a:gdLst/>
              <a:ahLst/>
              <a:cxnLst/>
              <a:rect l="l" t="t" r="r" b="b"/>
              <a:pathLst>
                <a:path w="466090" h="328929">
                  <a:moveTo>
                    <a:pt x="0" y="328846"/>
                  </a:moveTo>
                  <a:lnTo>
                    <a:pt x="4375" y="325758"/>
                  </a:lnTo>
                  <a:lnTo>
                    <a:pt x="465926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27514" y="5052743"/>
              <a:ext cx="71120" cy="63500"/>
            </a:xfrm>
            <a:custGeom>
              <a:avLst/>
              <a:gdLst/>
              <a:ahLst/>
              <a:cxnLst/>
              <a:rect l="l" t="t" r="r" b="b"/>
              <a:pathLst>
                <a:path w="71120" h="63500">
                  <a:moveTo>
                    <a:pt x="33977" y="0"/>
                  </a:moveTo>
                  <a:lnTo>
                    <a:pt x="0" y="63313"/>
                  </a:lnTo>
                  <a:lnTo>
                    <a:pt x="71037" y="52506"/>
                  </a:lnTo>
                  <a:lnTo>
                    <a:pt x="33977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99035" y="5000264"/>
              <a:ext cx="546735" cy="163830"/>
            </a:xfrm>
            <a:custGeom>
              <a:avLst/>
              <a:gdLst/>
              <a:ahLst/>
              <a:cxnLst/>
              <a:rect l="l" t="t" r="r" b="b"/>
              <a:pathLst>
                <a:path w="546734" h="163829">
                  <a:moveTo>
                    <a:pt x="0" y="163426"/>
                  </a:moveTo>
                  <a:lnTo>
                    <a:pt x="5130" y="161891"/>
                  </a:lnTo>
                  <a:lnTo>
                    <a:pt x="546369" y="0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42593" y="5131368"/>
              <a:ext cx="71120" cy="61594"/>
            </a:xfrm>
            <a:custGeom>
              <a:avLst/>
              <a:gdLst/>
              <a:ahLst/>
              <a:cxnLst/>
              <a:rect l="l" t="t" r="r" b="b"/>
              <a:pathLst>
                <a:path w="71120" h="61595">
                  <a:moveTo>
                    <a:pt x="52363" y="0"/>
                  </a:moveTo>
                  <a:lnTo>
                    <a:pt x="0" y="49204"/>
                  </a:lnTo>
                  <a:lnTo>
                    <a:pt x="70782" y="61573"/>
                  </a:lnTo>
                  <a:lnTo>
                    <a:pt x="52363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159119" y="4399093"/>
            <a:ext cx="1367155" cy="1431925"/>
            <a:chOff x="1635118" y="4399092"/>
            <a:chExt cx="1367155" cy="1431925"/>
          </a:xfrm>
        </p:grpSpPr>
        <p:sp>
          <p:nvSpPr>
            <p:cNvPr id="40" name="object 40"/>
            <p:cNvSpPr/>
            <p:nvPr/>
          </p:nvSpPr>
          <p:spPr>
            <a:xfrm>
              <a:off x="1710182" y="4399102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81"/>
                  </a:moveTo>
                  <a:lnTo>
                    <a:pt x="1191704" y="611060"/>
                  </a:lnTo>
                  <a:lnTo>
                    <a:pt x="1200556" y="597636"/>
                  </a:lnTo>
                  <a:lnTo>
                    <a:pt x="1191615" y="591743"/>
                  </a:lnTo>
                  <a:lnTo>
                    <a:pt x="1179537" y="610069"/>
                  </a:lnTo>
                  <a:lnTo>
                    <a:pt x="1159725" y="608457"/>
                  </a:lnTo>
                  <a:lnTo>
                    <a:pt x="904379" y="0"/>
                  </a:lnTo>
                  <a:lnTo>
                    <a:pt x="894499" y="4140"/>
                  </a:lnTo>
                  <a:lnTo>
                    <a:pt x="1147686" y="607479"/>
                  </a:lnTo>
                  <a:lnTo>
                    <a:pt x="863" y="514096"/>
                  </a:lnTo>
                  <a:lnTo>
                    <a:pt x="0" y="524776"/>
                  </a:lnTo>
                  <a:lnTo>
                    <a:pt x="1152359" y="618604"/>
                  </a:lnTo>
                  <a:lnTo>
                    <a:pt x="1153033" y="620191"/>
                  </a:lnTo>
                  <a:lnTo>
                    <a:pt x="1156093" y="618909"/>
                  </a:lnTo>
                  <a:lnTo>
                    <a:pt x="1172806" y="620268"/>
                  </a:lnTo>
                  <a:lnTo>
                    <a:pt x="652703" y="1409420"/>
                  </a:lnTo>
                  <a:lnTo>
                    <a:pt x="661657" y="1415313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81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77"/>
                  </a:lnTo>
                  <a:lnTo>
                    <a:pt x="737069" y="1431632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66337" y="4419274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35118" y="468869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8"/>
                  </a:lnTo>
                  <a:lnTo>
                    <a:pt x="32351" y="64377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8012" y="4232936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17008" y="4247282"/>
            <a:ext cx="997585" cy="657225"/>
            <a:chOff x="1693007" y="4247281"/>
            <a:chExt cx="997585" cy="657225"/>
          </a:xfrm>
        </p:grpSpPr>
        <p:sp>
          <p:nvSpPr>
            <p:cNvPr id="45" name="object 45"/>
            <p:cNvSpPr/>
            <p:nvPr/>
          </p:nvSpPr>
          <p:spPr>
            <a:xfrm>
              <a:off x="1693007" y="4384231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55" y="4247281"/>
              <a:ext cx="219686" cy="21909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054811" y="422436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49737" y="4895383"/>
            <a:ext cx="1857375" cy="1050290"/>
            <a:chOff x="1325736" y="4895383"/>
            <a:chExt cx="1857375" cy="1050290"/>
          </a:xfrm>
        </p:grpSpPr>
        <p:sp>
          <p:nvSpPr>
            <p:cNvPr id="49" name="object 49"/>
            <p:cNvSpPr/>
            <p:nvPr/>
          </p:nvSpPr>
          <p:spPr>
            <a:xfrm>
              <a:off x="1371154" y="4964204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736" y="5507591"/>
              <a:ext cx="219685" cy="21909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0769" y="5726509"/>
              <a:ext cx="219686" cy="21909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914404" y="5064038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3310" y="5312282"/>
              <a:ext cx="219685" cy="2190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0058" y="4895383"/>
              <a:ext cx="219685" cy="21909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344022" y="487776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6" name="object 5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34806" y="5149640"/>
            <a:ext cx="219686" cy="219095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5790072" y="5124130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8810" y="4213655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90727" y="5097167"/>
            <a:ext cx="219686" cy="219094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7001541" y="5081284"/>
            <a:ext cx="94996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786130" algn="l"/>
              </a:tabLst>
            </a:pPr>
            <a:r>
              <a:rPr sz="1150" u="heavy" spc="5" dirty="0">
                <a:uFill>
                  <a:solidFill>
                    <a:srgbClr val="53585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0" dirty="0">
                <a:latin typeface="Times New Roman"/>
                <a:cs typeface="Times New Roman"/>
              </a:rPr>
              <a:t> </a:t>
            </a: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734636" y="3851690"/>
            <a:ext cx="1482090" cy="2523490"/>
            <a:chOff x="6210636" y="3851690"/>
            <a:chExt cx="1482090" cy="2523490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636" y="5897511"/>
              <a:ext cx="219685" cy="21909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3911" y="6155709"/>
              <a:ext cx="219686" cy="21909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997257" y="4254148"/>
              <a:ext cx="635635" cy="59055"/>
            </a:xfrm>
            <a:custGeom>
              <a:avLst/>
              <a:gdLst/>
              <a:ahLst/>
              <a:cxnLst/>
              <a:rect l="l" t="t" r="r" b="b"/>
              <a:pathLst>
                <a:path w="635634" h="59054">
                  <a:moveTo>
                    <a:pt x="0" y="0"/>
                  </a:moveTo>
                  <a:lnTo>
                    <a:pt x="5332" y="493"/>
                  </a:lnTo>
                  <a:lnTo>
                    <a:pt x="635165" y="58733"/>
                  </a:lnTo>
                </a:path>
              </a:pathLst>
            </a:custGeom>
            <a:ln w="10711">
              <a:solidFill>
                <a:srgbClr val="53585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38595" y="42226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6954" y="0"/>
                  </a:moveTo>
                  <a:lnTo>
                    <a:pt x="0" y="26079"/>
                  </a:lnTo>
                  <a:lnTo>
                    <a:pt x="61036" y="63995"/>
                  </a:lnTo>
                  <a:lnTo>
                    <a:pt x="66954" y="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2903" y="3851690"/>
              <a:ext cx="219686" cy="219095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2959424" y="4467542"/>
            <a:ext cx="941705" cy="934085"/>
            <a:chOff x="1435423" y="4467541"/>
            <a:chExt cx="941705" cy="934085"/>
          </a:xfrm>
        </p:grpSpPr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2693" y="4808741"/>
              <a:ext cx="219686" cy="21909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127444" y="4846435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5" h="256539">
                  <a:moveTo>
                    <a:pt x="187719" y="0"/>
                  </a:moveTo>
                  <a:lnTo>
                    <a:pt x="124688" y="66479"/>
                  </a:lnTo>
                  <a:lnTo>
                    <a:pt x="61657" y="0"/>
                  </a:lnTo>
                  <a:lnTo>
                    <a:pt x="0" y="58459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7" y="256446"/>
                  </a:lnTo>
                  <a:lnTo>
                    <a:pt x="124688" y="189966"/>
                  </a:lnTo>
                  <a:lnTo>
                    <a:pt x="187719" y="256446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9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29217" y="5197749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9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9" y="27633"/>
                  </a:lnTo>
                  <a:lnTo>
                    <a:pt x="27635" y="21447"/>
                  </a:lnTo>
                  <a:lnTo>
                    <a:pt x="27635" y="6186"/>
                  </a:lnTo>
                  <a:lnTo>
                    <a:pt x="21449" y="0"/>
                  </a:lnTo>
                  <a:close/>
                </a:path>
                <a:path w="113030" h="27939">
                  <a:moveTo>
                    <a:pt x="106438" y="0"/>
                  </a:moveTo>
                  <a:lnTo>
                    <a:pt x="91177" y="0"/>
                  </a:lnTo>
                  <a:lnTo>
                    <a:pt x="84990" y="6186"/>
                  </a:lnTo>
                  <a:lnTo>
                    <a:pt x="84990" y="21447"/>
                  </a:lnTo>
                  <a:lnTo>
                    <a:pt x="91177" y="27633"/>
                  </a:lnTo>
                  <a:lnTo>
                    <a:pt x="106438" y="27633"/>
                  </a:lnTo>
                  <a:lnTo>
                    <a:pt x="112624" y="21447"/>
                  </a:lnTo>
                  <a:lnTo>
                    <a:pt x="112624" y="6186"/>
                  </a:lnTo>
                  <a:lnTo>
                    <a:pt x="106438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86845" y="448500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63177" y="4564160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7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7" y="27633"/>
                  </a:lnTo>
                  <a:lnTo>
                    <a:pt x="27633" y="21447"/>
                  </a:lnTo>
                  <a:lnTo>
                    <a:pt x="27633" y="6186"/>
                  </a:lnTo>
                  <a:lnTo>
                    <a:pt x="21447" y="0"/>
                  </a:lnTo>
                  <a:close/>
                </a:path>
                <a:path w="113030" h="27939">
                  <a:moveTo>
                    <a:pt x="106437" y="0"/>
                  </a:moveTo>
                  <a:lnTo>
                    <a:pt x="91175" y="0"/>
                  </a:lnTo>
                  <a:lnTo>
                    <a:pt x="84989" y="6186"/>
                  </a:lnTo>
                  <a:lnTo>
                    <a:pt x="84989" y="21447"/>
                  </a:lnTo>
                  <a:lnTo>
                    <a:pt x="91175" y="27633"/>
                  </a:lnTo>
                  <a:lnTo>
                    <a:pt x="106437" y="27633"/>
                  </a:lnTo>
                  <a:lnTo>
                    <a:pt x="112623" y="21447"/>
                  </a:lnTo>
                  <a:lnTo>
                    <a:pt x="112623" y="6186"/>
                  </a:lnTo>
                  <a:lnTo>
                    <a:pt x="106437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86845" y="448500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144335" y="4781363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046362" y="3828042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78" name="object 7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2135" y="4201118"/>
            <a:ext cx="219686" cy="21909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9046362" y="4181521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854413" y="4899710"/>
            <a:ext cx="332105" cy="841375"/>
            <a:chOff x="7330412" y="4899709"/>
            <a:chExt cx="332105" cy="841375"/>
          </a:xfrm>
        </p:grpSpPr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0412" y="5521545"/>
              <a:ext cx="219685" cy="21909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2505" y="4899709"/>
              <a:ext cx="219686" cy="21909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980" y="5251925"/>
              <a:ext cx="219686" cy="219094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9003516" y="5231246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85" name="object 8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3388" y="4629654"/>
            <a:ext cx="219685" cy="21909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8949959" y="4500722"/>
            <a:ext cx="190500" cy="5829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  <a:p>
            <a:pPr marL="87630">
              <a:spcBef>
                <a:spcPts val="815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875929" y="4539727"/>
            <a:ext cx="2517775" cy="1403985"/>
            <a:chOff x="5351928" y="4539726"/>
            <a:chExt cx="2517775" cy="1403985"/>
          </a:xfrm>
        </p:grpSpPr>
        <p:sp>
          <p:nvSpPr>
            <p:cNvPr id="88" name="object 88"/>
            <p:cNvSpPr/>
            <p:nvPr/>
          </p:nvSpPr>
          <p:spPr>
            <a:xfrm>
              <a:off x="5881000" y="5123013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4" h="256539">
                  <a:moveTo>
                    <a:pt x="187719" y="0"/>
                  </a:moveTo>
                  <a:lnTo>
                    <a:pt x="124688" y="66479"/>
                  </a:lnTo>
                  <a:lnTo>
                    <a:pt x="61655" y="0"/>
                  </a:lnTo>
                  <a:lnTo>
                    <a:pt x="0" y="58459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5" y="256446"/>
                  </a:lnTo>
                  <a:lnTo>
                    <a:pt x="124688" y="189966"/>
                  </a:lnTo>
                  <a:lnTo>
                    <a:pt x="187719" y="256446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9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51928" y="4539726"/>
              <a:ext cx="2517775" cy="1403985"/>
            </a:xfrm>
            <a:custGeom>
              <a:avLst/>
              <a:gdLst/>
              <a:ahLst/>
              <a:cxnLst/>
              <a:rect l="l" t="t" r="r" b="b"/>
              <a:pathLst>
                <a:path w="2517775" h="1403985">
                  <a:moveTo>
                    <a:pt x="2517289" y="0"/>
                  </a:moveTo>
                  <a:lnTo>
                    <a:pt x="1930998" y="26893"/>
                  </a:lnTo>
                  <a:lnTo>
                    <a:pt x="285078" y="602428"/>
                  </a:lnTo>
                  <a:lnTo>
                    <a:pt x="48409" y="634701"/>
                  </a:lnTo>
                  <a:lnTo>
                    <a:pt x="0" y="731520"/>
                  </a:lnTo>
                  <a:lnTo>
                    <a:pt x="1629784" y="1118795"/>
                  </a:lnTo>
                  <a:lnTo>
                    <a:pt x="2415091" y="1403873"/>
                  </a:lnTo>
                  <a:lnTo>
                    <a:pt x="2517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536828" y="5320630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908683" y="5513436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829870" y="5738377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93118" y="5909761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928535" y="6156125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305009" y="6188591"/>
            <a:ext cx="8604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7" y="347472"/>
            <a:ext cx="8253983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8" y="1348741"/>
            <a:ext cx="8673673" cy="15164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740" marR="33655" indent="-320040">
              <a:lnSpc>
                <a:spcPct val="100299"/>
              </a:lnSpc>
              <a:spcBef>
                <a:spcPts val="8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In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15" dirty="0">
                <a:latin typeface="Calibri"/>
                <a:cs typeface="Calibri"/>
              </a:rPr>
              <a:t>next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layer</a:t>
            </a:r>
            <a:r>
              <a:rPr sz="3200" b="1" spc="-5" dirty="0">
                <a:latin typeface="Calibri"/>
                <a:cs typeface="Calibri"/>
              </a:rPr>
              <a:t> when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compute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embeddings,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sample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>
                <a:latin typeface="Calibri"/>
                <a:cs typeface="Calibri"/>
              </a:rPr>
              <a:t>different </a:t>
            </a:r>
            <a:r>
              <a:rPr sz="3200" b="1" spc="-10">
                <a:latin typeface="Calibri"/>
                <a:cs typeface="Calibri"/>
              </a:rPr>
              <a:t>neighbors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66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𝐶</a:t>
            </a:r>
            <a:r>
              <a:rPr sz="2800" spc="14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𝐷</a:t>
            </a:r>
            <a:r>
              <a:rPr sz="2800" spc="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pass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messages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𝐴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59119" y="4399093"/>
            <a:ext cx="1367155" cy="1431925"/>
            <a:chOff x="1635118" y="4399092"/>
            <a:chExt cx="1367155" cy="1431925"/>
          </a:xfrm>
        </p:grpSpPr>
        <p:sp>
          <p:nvSpPr>
            <p:cNvPr id="10" name="object 10"/>
            <p:cNvSpPr/>
            <p:nvPr/>
          </p:nvSpPr>
          <p:spPr>
            <a:xfrm>
              <a:off x="1710182" y="4399102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81"/>
                  </a:moveTo>
                  <a:lnTo>
                    <a:pt x="1191704" y="611060"/>
                  </a:lnTo>
                  <a:lnTo>
                    <a:pt x="1200556" y="597636"/>
                  </a:lnTo>
                  <a:lnTo>
                    <a:pt x="1191615" y="591743"/>
                  </a:lnTo>
                  <a:lnTo>
                    <a:pt x="1179537" y="610069"/>
                  </a:lnTo>
                  <a:lnTo>
                    <a:pt x="1159725" y="608457"/>
                  </a:lnTo>
                  <a:lnTo>
                    <a:pt x="904379" y="0"/>
                  </a:lnTo>
                  <a:lnTo>
                    <a:pt x="894499" y="4140"/>
                  </a:lnTo>
                  <a:lnTo>
                    <a:pt x="1147686" y="607479"/>
                  </a:lnTo>
                  <a:lnTo>
                    <a:pt x="863" y="514096"/>
                  </a:lnTo>
                  <a:lnTo>
                    <a:pt x="0" y="524776"/>
                  </a:lnTo>
                  <a:lnTo>
                    <a:pt x="1152359" y="618604"/>
                  </a:lnTo>
                  <a:lnTo>
                    <a:pt x="1153033" y="620191"/>
                  </a:lnTo>
                  <a:lnTo>
                    <a:pt x="1156093" y="618909"/>
                  </a:lnTo>
                  <a:lnTo>
                    <a:pt x="1172806" y="620268"/>
                  </a:lnTo>
                  <a:lnTo>
                    <a:pt x="652703" y="1409420"/>
                  </a:lnTo>
                  <a:lnTo>
                    <a:pt x="661657" y="1415313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81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77"/>
                  </a:lnTo>
                  <a:lnTo>
                    <a:pt x="737069" y="1431632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6337" y="4419274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5118" y="468869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8"/>
                  </a:lnTo>
                  <a:lnTo>
                    <a:pt x="32351" y="64377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48012" y="4232936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17008" y="4247282"/>
            <a:ext cx="997585" cy="657225"/>
            <a:chOff x="1693007" y="4247281"/>
            <a:chExt cx="997585" cy="657225"/>
          </a:xfrm>
        </p:grpSpPr>
        <p:sp>
          <p:nvSpPr>
            <p:cNvPr id="46" name="object 46"/>
            <p:cNvSpPr/>
            <p:nvPr/>
          </p:nvSpPr>
          <p:spPr>
            <a:xfrm>
              <a:off x="1693007" y="4384231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55" y="4247281"/>
              <a:ext cx="219686" cy="21909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054811" y="422436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B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49737" y="4895383"/>
            <a:ext cx="1857375" cy="1050290"/>
            <a:chOff x="1325736" y="4895383"/>
            <a:chExt cx="1857375" cy="1050290"/>
          </a:xfrm>
        </p:grpSpPr>
        <p:sp>
          <p:nvSpPr>
            <p:cNvPr id="50" name="object 50"/>
            <p:cNvSpPr/>
            <p:nvPr/>
          </p:nvSpPr>
          <p:spPr>
            <a:xfrm>
              <a:off x="1371154" y="4964204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736" y="5507591"/>
              <a:ext cx="219685" cy="21909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0769" y="5726509"/>
              <a:ext cx="219686" cy="21909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14404" y="5064038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3310" y="5312282"/>
              <a:ext cx="219685" cy="2190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0058" y="4895383"/>
              <a:ext cx="219685" cy="21909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344022" y="4877767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96693" y="4808742"/>
            <a:ext cx="219686" cy="21909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3144335" y="4781363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959423" y="4480437"/>
            <a:ext cx="857250" cy="921385"/>
            <a:chOff x="1435423" y="4480436"/>
            <a:chExt cx="857250" cy="921385"/>
          </a:xfrm>
        </p:grpSpPr>
        <p:sp>
          <p:nvSpPr>
            <p:cNvPr id="81" name="object 81"/>
            <p:cNvSpPr/>
            <p:nvPr/>
          </p:nvSpPr>
          <p:spPr>
            <a:xfrm>
              <a:off x="2042778" y="4480436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5" h="256539">
                  <a:moveTo>
                    <a:pt x="187719" y="0"/>
                  </a:moveTo>
                  <a:lnTo>
                    <a:pt x="124688" y="66479"/>
                  </a:lnTo>
                  <a:lnTo>
                    <a:pt x="61655" y="0"/>
                  </a:lnTo>
                  <a:lnTo>
                    <a:pt x="0" y="58459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5" y="256446"/>
                  </a:lnTo>
                  <a:lnTo>
                    <a:pt x="124688" y="189966"/>
                  </a:lnTo>
                  <a:lnTo>
                    <a:pt x="187719" y="256446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9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29217" y="5197749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9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9" y="27633"/>
                  </a:lnTo>
                  <a:lnTo>
                    <a:pt x="27635" y="21447"/>
                  </a:lnTo>
                  <a:lnTo>
                    <a:pt x="27635" y="6186"/>
                  </a:lnTo>
                  <a:lnTo>
                    <a:pt x="21449" y="0"/>
                  </a:lnTo>
                  <a:close/>
                </a:path>
                <a:path w="113030" h="27939">
                  <a:moveTo>
                    <a:pt x="106438" y="0"/>
                  </a:moveTo>
                  <a:lnTo>
                    <a:pt x="91177" y="0"/>
                  </a:lnTo>
                  <a:lnTo>
                    <a:pt x="84990" y="6186"/>
                  </a:lnTo>
                  <a:lnTo>
                    <a:pt x="84990" y="21447"/>
                  </a:lnTo>
                  <a:lnTo>
                    <a:pt x="91177" y="27633"/>
                  </a:lnTo>
                  <a:lnTo>
                    <a:pt x="106438" y="27633"/>
                  </a:lnTo>
                  <a:lnTo>
                    <a:pt x="112624" y="21447"/>
                  </a:lnTo>
                  <a:lnTo>
                    <a:pt x="112624" y="6186"/>
                  </a:lnTo>
                  <a:lnTo>
                    <a:pt x="106438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52886" y="51185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86845" y="482963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63177" y="4908795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7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7" y="27633"/>
                  </a:lnTo>
                  <a:lnTo>
                    <a:pt x="27633" y="21447"/>
                  </a:lnTo>
                  <a:lnTo>
                    <a:pt x="27633" y="6186"/>
                  </a:lnTo>
                  <a:lnTo>
                    <a:pt x="21447" y="0"/>
                  </a:lnTo>
                  <a:close/>
                </a:path>
                <a:path w="113030" h="27939">
                  <a:moveTo>
                    <a:pt x="106437" y="0"/>
                  </a:moveTo>
                  <a:lnTo>
                    <a:pt x="91175" y="0"/>
                  </a:lnTo>
                  <a:lnTo>
                    <a:pt x="84989" y="6186"/>
                  </a:lnTo>
                  <a:lnTo>
                    <a:pt x="84989" y="21447"/>
                  </a:lnTo>
                  <a:lnTo>
                    <a:pt x="91175" y="27633"/>
                  </a:lnTo>
                  <a:lnTo>
                    <a:pt x="106437" y="27633"/>
                  </a:lnTo>
                  <a:lnTo>
                    <a:pt x="112623" y="21447"/>
                  </a:lnTo>
                  <a:lnTo>
                    <a:pt x="112623" y="6186"/>
                  </a:lnTo>
                  <a:lnTo>
                    <a:pt x="106437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86845" y="482963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536828" y="5320630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08683" y="5513436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29870" y="5738377"/>
            <a:ext cx="11557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05009" y="6188591"/>
            <a:ext cx="8604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5"/>
              </a:lnSpc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9" y="365760"/>
            <a:ext cx="7525511" cy="5059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16041" y="4303282"/>
            <a:ext cx="1367155" cy="1431925"/>
            <a:chOff x="1635118" y="4611038"/>
            <a:chExt cx="1367155" cy="1431925"/>
          </a:xfrm>
        </p:grpSpPr>
        <p:sp>
          <p:nvSpPr>
            <p:cNvPr id="9" name="object 9"/>
            <p:cNvSpPr/>
            <p:nvPr/>
          </p:nvSpPr>
          <p:spPr>
            <a:xfrm>
              <a:off x="1710182" y="4611039"/>
              <a:ext cx="1292225" cy="1431925"/>
            </a:xfrm>
            <a:custGeom>
              <a:avLst/>
              <a:gdLst/>
              <a:ahLst/>
              <a:cxnLst/>
              <a:rect l="l" t="t" r="r" b="b"/>
              <a:pathLst>
                <a:path w="1292225" h="1431925">
                  <a:moveTo>
                    <a:pt x="1208036" y="612394"/>
                  </a:moveTo>
                  <a:lnTo>
                    <a:pt x="1191704" y="611073"/>
                  </a:lnTo>
                  <a:lnTo>
                    <a:pt x="1200556" y="597649"/>
                  </a:lnTo>
                  <a:lnTo>
                    <a:pt x="1191615" y="591756"/>
                  </a:lnTo>
                  <a:lnTo>
                    <a:pt x="1179537" y="610082"/>
                  </a:lnTo>
                  <a:lnTo>
                    <a:pt x="1159725" y="608482"/>
                  </a:lnTo>
                  <a:lnTo>
                    <a:pt x="904379" y="0"/>
                  </a:lnTo>
                  <a:lnTo>
                    <a:pt x="894499" y="4152"/>
                  </a:lnTo>
                  <a:lnTo>
                    <a:pt x="1147686" y="607491"/>
                  </a:lnTo>
                  <a:lnTo>
                    <a:pt x="863" y="514108"/>
                  </a:lnTo>
                  <a:lnTo>
                    <a:pt x="0" y="524789"/>
                  </a:lnTo>
                  <a:lnTo>
                    <a:pt x="1152359" y="618604"/>
                  </a:lnTo>
                  <a:lnTo>
                    <a:pt x="1153033" y="620204"/>
                  </a:lnTo>
                  <a:lnTo>
                    <a:pt x="1156106" y="618909"/>
                  </a:lnTo>
                  <a:lnTo>
                    <a:pt x="1172819" y="620268"/>
                  </a:lnTo>
                  <a:lnTo>
                    <a:pt x="652703" y="1409420"/>
                  </a:lnTo>
                  <a:lnTo>
                    <a:pt x="661657" y="1415326"/>
                  </a:lnTo>
                  <a:lnTo>
                    <a:pt x="1184986" y="621258"/>
                  </a:lnTo>
                  <a:lnTo>
                    <a:pt x="1207173" y="623062"/>
                  </a:lnTo>
                  <a:lnTo>
                    <a:pt x="1208036" y="612394"/>
                  </a:lnTo>
                  <a:close/>
                </a:path>
                <a:path w="1292225" h="1431925">
                  <a:moveTo>
                    <a:pt x="1291932" y="1080960"/>
                  </a:moveTo>
                  <a:lnTo>
                    <a:pt x="1286205" y="1071905"/>
                  </a:lnTo>
                  <a:lnTo>
                    <a:pt x="731354" y="1422590"/>
                  </a:lnTo>
                  <a:lnTo>
                    <a:pt x="737069" y="1431645"/>
                  </a:lnTo>
                  <a:lnTo>
                    <a:pt x="1291932" y="1080960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6337" y="4631221"/>
              <a:ext cx="1270" cy="274955"/>
            </a:xfrm>
            <a:custGeom>
              <a:avLst/>
              <a:gdLst/>
              <a:ahLst/>
              <a:cxnLst/>
              <a:rect l="l" t="t" r="r" b="b"/>
              <a:pathLst>
                <a:path w="1269" h="274954">
                  <a:moveTo>
                    <a:pt x="0" y="0"/>
                  </a:moveTo>
                  <a:lnTo>
                    <a:pt x="914" y="269532"/>
                  </a:lnTo>
                  <a:lnTo>
                    <a:pt x="932" y="274888"/>
                  </a:lnTo>
                </a:path>
              </a:pathLst>
            </a:custGeom>
            <a:ln w="10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118" y="490064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268" y="0"/>
                  </a:moveTo>
                  <a:lnTo>
                    <a:pt x="0" y="217"/>
                  </a:lnTo>
                  <a:lnTo>
                    <a:pt x="32351" y="64376"/>
                  </a:lnTo>
                  <a:lnTo>
                    <a:pt x="6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61931" y="6065191"/>
            <a:ext cx="86042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INPUT GRAPH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04934" y="4137126"/>
            <a:ext cx="856615" cy="1583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50" spc="-55" dirty="0">
                <a:latin typeface="Arial"/>
                <a:cs typeface="Arial"/>
              </a:rPr>
              <a:t>TARGET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NODE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306659" y="4151472"/>
            <a:ext cx="1364615" cy="1479550"/>
            <a:chOff x="1325736" y="4459229"/>
            <a:chExt cx="1364615" cy="1479550"/>
          </a:xfrm>
        </p:grpSpPr>
        <p:sp>
          <p:nvSpPr>
            <p:cNvPr id="46" name="object 46"/>
            <p:cNvSpPr/>
            <p:nvPr/>
          </p:nvSpPr>
          <p:spPr>
            <a:xfrm>
              <a:off x="1693007" y="4596179"/>
              <a:ext cx="883919" cy="520065"/>
            </a:xfrm>
            <a:custGeom>
              <a:avLst/>
              <a:gdLst/>
              <a:ahLst/>
              <a:cxnLst/>
              <a:rect l="l" t="t" r="r" b="b"/>
              <a:pathLst>
                <a:path w="883919" h="520064">
                  <a:moveTo>
                    <a:pt x="0" y="510619"/>
                  </a:moveTo>
                  <a:lnTo>
                    <a:pt x="878392" y="0"/>
                  </a:lnTo>
                  <a:lnTo>
                    <a:pt x="883776" y="9260"/>
                  </a:lnTo>
                  <a:lnTo>
                    <a:pt x="5383" y="519880"/>
                  </a:lnTo>
                  <a:lnTo>
                    <a:pt x="0" y="51061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55" y="4459229"/>
              <a:ext cx="219686" cy="21909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71154" y="5176151"/>
              <a:ext cx="327025" cy="704850"/>
            </a:xfrm>
            <a:custGeom>
              <a:avLst/>
              <a:gdLst/>
              <a:ahLst/>
              <a:cxnLst/>
              <a:rect l="l" t="t" r="r" b="b"/>
              <a:pathLst>
                <a:path w="327025" h="704850">
                  <a:moveTo>
                    <a:pt x="0" y="700264"/>
                  </a:moveTo>
                  <a:lnTo>
                    <a:pt x="316825" y="0"/>
                  </a:lnTo>
                  <a:lnTo>
                    <a:pt x="326584" y="4415"/>
                  </a:lnTo>
                  <a:lnTo>
                    <a:pt x="9759" y="704679"/>
                  </a:lnTo>
                  <a:lnTo>
                    <a:pt x="0" y="70026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736" y="5719538"/>
              <a:ext cx="219685" cy="21909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2365605" y="5392511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D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1691" y="5630699"/>
            <a:ext cx="219686" cy="219094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3286792" y="5617452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895327" y="4968228"/>
            <a:ext cx="268605" cy="467359"/>
            <a:chOff x="2914404" y="5275984"/>
            <a:chExt cx="268605" cy="467359"/>
          </a:xfrm>
        </p:grpSpPr>
        <p:sp>
          <p:nvSpPr>
            <p:cNvPr id="54" name="object 54"/>
            <p:cNvSpPr/>
            <p:nvPr/>
          </p:nvSpPr>
          <p:spPr>
            <a:xfrm>
              <a:off x="2914404" y="5275984"/>
              <a:ext cx="171450" cy="341630"/>
            </a:xfrm>
            <a:custGeom>
              <a:avLst/>
              <a:gdLst/>
              <a:ahLst/>
              <a:cxnLst/>
              <a:rect l="l" t="t" r="r" b="b"/>
              <a:pathLst>
                <a:path w="171450" h="341629">
                  <a:moveTo>
                    <a:pt x="161590" y="341449"/>
                  </a:moveTo>
                  <a:lnTo>
                    <a:pt x="0" y="4633"/>
                  </a:lnTo>
                  <a:lnTo>
                    <a:pt x="9657" y="0"/>
                  </a:lnTo>
                  <a:lnTo>
                    <a:pt x="171247" y="336816"/>
                  </a:lnTo>
                  <a:lnTo>
                    <a:pt x="161590" y="341449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3310" y="5524230"/>
              <a:ext cx="219685" cy="21909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993750" y="5199704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F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57" name="object 5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0981" y="4799574"/>
            <a:ext cx="219685" cy="219093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3800944" y="4781956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C</a:t>
            </a:r>
            <a:endParaRPr sz="1150">
              <a:latin typeface="Courier New"/>
              <a:cs typeface="Courier New"/>
            </a:endParaRPr>
          </a:p>
        </p:txBody>
      </p:sp>
      <p:pic>
        <p:nvPicPr>
          <p:cNvPr id="66" name="object 6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53615" y="4712931"/>
            <a:ext cx="219686" cy="219094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601257" y="4685553"/>
            <a:ext cx="11557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b="1" spc="15" dirty="0">
                <a:latin typeface="Courier New"/>
                <a:cs typeface="Courier New"/>
              </a:rPr>
              <a:t>A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04470" y="1122793"/>
            <a:ext cx="9283179" cy="247054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2740" marR="75565" indent="-320040">
              <a:lnSpc>
                <a:spcPts val="3790"/>
              </a:lnSpc>
              <a:spcBef>
                <a:spcPts val="2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latin typeface="Calibri"/>
                <a:cs typeface="Calibri"/>
              </a:rPr>
              <a:t>In </a:t>
            </a:r>
            <a:r>
              <a:rPr sz="3200" b="1" spc="-15" dirty="0">
                <a:latin typeface="Calibri"/>
                <a:cs typeface="Calibri"/>
              </a:rPr>
              <a:t>expectation,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we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get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embeddings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similar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 </a:t>
            </a:r>
            <a:r>
              <a:rPr sz="3200" b="1" spc="-70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case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where</a:t>
            </a:r>
            <a:r>
              <a:rPr sz="3200" b="1" spc="-5" dirty="0">
                <a:latin typeface="Calibri"/>
                <a:cs typeface="Calibri"/>
              </a:rPr>
              <a:t> all the </a:t>
            </a:r>
            <a:r>
              <a:rPr sz="3200" b="1" spc="-10" dirty="0">
                <a:latin typeface="Calibri"/>
                <a:cs typeface="Calibri"/>
              </a:rPr>
              <a:t>neighbors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are</a:t>
            </a:r>
            <a:r>
              <a:rPr sz="3200" b="1" spc="-5" dirty="0">
                <a:latin typeface="Calibri"/>
                <a:cs typeface="Calibri"/>
              </a:rPr>
              <a:t> used</a:t>
            </a:r>
            <a:endParaRPr sz="3200" dirty="0">
              <a:latin typeface="Calibri"/>
              <a:cs typeface="Calibri"/>
            </a:endParaRPr>
          </a:p>
          <a:p>
            <a:pPr marL="625475" lvl="1" indent="-274955">
              <a:spcBef>
                <a:spcPts val="64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5" dirty="0">
                <a:latin typeface="Calibri"/>
                <a:cs typeface="Calibri"/>
              </a:rPr>
              <a:t>Benefits: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Greatly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reduces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computational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cost</a:t>
            </a:r>
            <a:endParaRPr sz="2800" dirty="0">
              <a:latin typeface="Calibri"/>
              <a:cs typeface="Calibri"/>
            </a:endParaRPr>
          </a:p>
          <a:p>
            <a:pPr marL="890905" lvl="2" indent="-229235">
              <a:spcBef>
                <a:spcPts val="54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Allows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scaling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large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(more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later)</a:t>
            </a:r>
            <a:endParaRPr sz="2400" dirty="0">
              <a:latin typeface="Calibri"/>
              <a:cs typeface="Calibri"/>
            </a:endParaRPr>
          </a:p>
          <a:p>
            <a:pPr marL="625475" lvl="1" indent="-274955">
              <a:spcBef>
                <a:spcPts val="72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practice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great!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405036" y="4344438"/>
            <a:ext cx="894080" cy="960119"/>
            <a:chOff x="1424114" y="4652194"/>
            <a:chExt cx="894080" cy="960119"/>
          </a:xfrm>
        </p:grpSpPr>
        <p:sp>
          <p:nvSpPr>
            <p:cNvPr id="86" name="object 86"/>
            <p:cNvSpPr/>
            <p:nvPr/>
          </p:nvSpPr>
          <p:spPr>
            <a:xfrm>
              <a:off x="1424114" y="5355864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5" h="256539">
                  <a:moveTo>
                    <a:pt x="187719" y="0"/>
                  </a:moveTo>
                  <a:lnTo>
                    <a:pt x="124688" y="66478"/>
                  </a:lnTo>
                  <a:lnTo>
                    <a:pt x="61655" y="0"/>
                  </a:lnTo>
                  <a:lnTo>
                    <a:pt x="0" y="58458"/>
                  </a:lnTo>
                  <a:lnTo>
                    <a:pt x="66146" y="128223"/>
                  </a:lnTo>
                  <a:lnTo>
                    <a:pt x="0" y="197986"/>
                  </a:lnTo>
                  <a:lnTo>
                    <a:pt x="61655" y="256445"/>
                  </a:lnTo>
                  <a:lnTo>
                    <a:pt x="124688" y="189966"/>
                  </a:lnTo>
                  <a:lnTo>
                    <a:pt x="187719" y="256445"/>
                  </a:lnTo>
                  <a:lnTo>
                    <a:pt x="249377" y="197986"/>
                  </a:lnTo>
                  <a:lnTo>
                    <a:pt x="183230" y="128223"/>
                  </a:lnTo>
                  <a:lnTo>
                    <a:pt x="249377" y="58458"/>
                  </a:lnTo>
                  <a:lnTo>
                    <a:pt x="1877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34823" y="466965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111155" y="4748813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7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7"/>
                  </a:lnTo>
                  <a:lnTo>
                    <a:pt x="6186" y="27633"/>
                  </a:lnTo>
                  <a:lnTo>
                    <a:pt x="21447" y="27633"/>
                  </a:lnTo>
                  <a:lnTo>
                    <a:pt x="27633" y="21447"/>
                  </a:lnTo>
                  <a:lnTo>
                    <a:pt x="27633" y="6186"/>
                  </a:lnTo>
                  <a:lnTo>
                    <a:pt x="21447" y="0"/>
                  </a:lnTo>
                  <a:close/>
                </a:path>
                <a:path w="113030" h="27939">
                  <a:moveTo>
                    <a:pt x="106437" y="0"/>
                  </a:moveTo>
                  <a:lnTo>
                    <a:pt x="91175" y="0"/>
                  </a:lnTo>
                  <a:lnTo>
                    <a:pt x="84989" y="6186"/>
                  </a:lnTo>
                  <a:lnTo>
                    <a:pt x="84989" y="21447"/>
                  </a:lnTo>
                  <a:lnTo>
                    <a:pt x="91175" y="27633"/>
                  </a:lnTo>
                  <a:lnTo>
                    <a:pt x="106437" y="27633"/>
                  </a:lnTo>
                  <a:lnTo>
                    <a:pt x="112623" y="21447"/>
                  </a:lnTo>
                  <a:lnTo>
                    <a:pt x="112623" y="6186"/>
                  </a:lnTo>
                  <a:lnTo>
                    <a:pt x="106437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34823" y="466965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986845" y="504158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132643" y="0"/>
                  </a:moveTo>
                  <a:lnTo>
                    <a:pt x="90718" y="6762"/>
                  </a:lnTo>
                  <a:lnTo>
                    <a:pt x="54306" y="25592"/>
                  </a:lnTo>
                  <a:lnTo>
                    <a:pt x="25592" y="54306"/>
                  </a:lnTo>
                  <a:lnTo>
                    <a:pt x="6762" y="90718"/>
                  </a:lnTo>
                  <a:lnTo>
                    <a:pt x="0" y="132643"/>
                  </a:lnTo>
                  <a:lnTo>
                    <a:pt x="6762" y="174569"/>
                  </a:lnTo>
                  <a:lnTo>
                    <a:pt x="25592" y="210981"/>
                  </a:lnTo>
                  <a:lnTo>
                    <a:pt x="54306" y="239695"/>
                  </a:lnTo>
                  <a:lnTo>
                    <a:pt x="90718" y="258525"/>
                  </a:lnTo>
                  <a:lnTo>
                    <a:pt x="132643" y="265287"/>
                  </a:lnTo>
                  <a:lnTo>
                    <a:pt x="174569" y="258525"/>
                  </a:lnTo>
                  <a:lnTo>
                    <a:pt x="210981" y="239695"/>
                  </a:lnTo>
                  <a:lnTo>
                    <a:pt x="239695" y="210981"/>
                  </a:lnTo>
                  <a:lnTo>
                    <a:pt x="258525" y="174569"/>
                  </a:lnTo>
                  <a:lnTo>
                    <a:pt x="265287" y="132643"/>
                  </a:lnTo>
                  <a:lnTo>
                    <a:pt x="258525" y="90718"/>
                  </a:lnTo>
                  <a:lnTo>
                    <a:pt x="239695" y="54306"/>
                  </a:lnTo>
                  <a:lnTo>
                    <a:pt x="210981" y="25592"/>
                  </a:lnTo>
                  <a:lnTo>
                    <a:pt x="174569" y="6762"/>
                  </a:lnTo>
                  <a:lnTo>
                    <a:pt x="132643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63177" y="5120741"/>
              <a:ext cx="113030" cy="27940"/>
            </a:xfrm>
            <a:custGeom>
              <a:avLst/>
              <a:gdLst/>
              <a:ahLst/>
              <a:cxnLst/>
              <a:rect l="l" t="t" r="r" b="b"/>
              <a:pathLst>
                <a:path w="113030" h="27939">
                  <a:moveTo>
                    <a:pt x="21447" y="0"/>
                  </a:moveTo>
                  <a:lnTo>
                    <a:pt x="6186" y="0"/>
                  </a:lnTo>
                  <a:lnTo>
                    <a:pt x="0" y="6186"/>
                  </a:lnTo>
                  <a:lnTo>
                    <a:pt x="0" y="21449"/>
                  </a:lnTo>
                  <a:lnTo>
                    <a:pt x="6186" y="27635"/>
                  </a:lnTo>
                  <a:lnTo>
                    <a:pt x="21447" y="27635"/>
                  </a:lnTo>
                  <a:lnTo>
                    <a:pt x="27633" y="21449"/>
                  </a:lnTo>
                  <a:lnTo>
                    <a:pt x="27633" y="6186"/>
                  </a:lnTo>
                  <a:lnTo>
                    <a:pt x="21447" y="0"/>
                  </a:lnTo>
                  <a:close/>
                </a:path>
                <a:path w="113030" h="27939">
                  <a:moveTo>
                    <a:pt x="106437" y="0"/>
                  </a:moveTo>
                  <a:lnTo>
                    <a:pt x="91175" y="0"/>
                  </a:lnTo>
                  <a:lnTo>
                    <a:pt x="84989" y="6186"/>
                  </a:lnTo>
                  <a:lnTo>
                    <a:pt x="84989" y="21449"/>
                  </a:lnTo>
                  <a:lnTo>
                    <a:pt x="91175" y="27635"/>
                  </a:lnTo>
                  <a:lnTo>
                    <a:pt x="106437" y="27635"/>
                  </a:lnTo>
                  <a:lnTo>
                    <a:pt x="112623" y="21449"/>
                  </a:lnTo>
                  <a:lnTo>
                    <a:pt x="112623" y="6186"/>
                  </a:lnTo>
                  <a:lnTo>
                    <a:pt x="106437" y="0"/>
                  </a:lnTo>
                  <a:close/>
                </a:path>
              </a:pathLst>
            </a:custGeom>
            <a:solidFill>
              <a:srgbClr val="C1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986845" y="504158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30" h="265429">
                  <a:moveTo>
                    <a:pt x="76331" y="92973"/>
                  </a:moveTo>
                  <a:lnTo>
                    <a:pt x="76331" y="85342"/>
                  </a:lnTo>
                  <a:lnTo>
                    <a:pt x="82517" y="79156"/>
                  </a:lnTo>
                  <a:lnTo>
                    <a:pt x="90148" y="79156"/>
                  </a:lnTo>
                  <a:lnTo>
                    <a:pt x="97779" y="79156"/>
                  </a:lnTo>
                  <a:lnTo>
                    <a:pt x="103966" y="85342"/>
                  </a:lnTo>
                  <a:lnTo>
                    <a:pt x="103966" y="92973"/>
                  </a:lnTo>
                  <a:lnTo>
                    <a:pt x="103966" y="100604"/>
                  </a:lnTo>
                  <a:lnTo>
                    <a:pt x="97779" y="106790"/>
                  </a:lnTo>
                  <a:lnTo>
                    <a:pt x="90148" y="106790"/>
                  </a:lnTo>
                  <a:lnTo>
                    <a:pt x="82517" y="106790"/>
                  </a:lnTo>
                  <a:lnTo>
                    <a:pt x="76331" y="100604"/>
                  </a:lnTo>
                  <a:lnTo>
                    <a:pt x="76331" y="92973"/>
                  </a:lnTo>
                </a:path>
                <a:path w="265430" h="265429">
                  <a:moveTo>
                    <a:pt x="161322" y="92973"/>
                  </a:moveTo>
                  <a:lnTo>
                    <a:pt x="161322" y="85342"/>
                  </a:lnTo>
                  <a:lnTo>
                    <a:pt x="167508" y="79156"/>
                  </a:lnTo>
                  <a:lnTo>
                    <a:pt x="175139" y="79156"/>
                  </a:lnTo>
                  <a:lnTo>
                    <a:pt x="182770" y="79156"/>
                  </a:lnTo>
                  <a:lnTo>
                    <a:pt x="188956" y="85342"/>
                  </a:lnTo>
                  <a:lnTo>
                    <a:pt x="188956" y="92973"/>
                  </a:lnTo>
                  <a:lnTo>
                    <a:pt x="188956" y="100604"/>
                  </a:lnTo>
                  <a:lnTo>
                    <a:pt x="182770" y="106790"/>
                  </a:lnTo>
                  <a:lnTo>
                    <a:pt x="175139" y="106790"/>
                  </a:lnTo>
                  <a:lnTo>
                    <a:pt x="167508" y="106790"/>
                  </a:lnTo>
                  <a:lnTo>
                    <a:pt x="161322" y="100604"/>
                  </a:lnTo>
                  <a:lnTo>
                    <a:pt x="161322" y="92973"/>
                  </a:lnTo>
                </a:path>
                <a:path w="265430" h="265429">
                  <a:moveTo>
                    <a:pt x="60750" y="190490"/>
                  </a:moveTo>
                  <a:lnTo>
                    <a:pt x="96686" y="209006"/>
                  </a:lnTo>
                  <a:lnTo>
                    <a:pt x="132602" y="215178"/>
                  </a:lnTo>
                  <a:lnTo>
                    <a:pt x="168496" y="209006"/>
                  </a:lnTo>
                  <a:lnTo>
                    <a:pt x="204370" y="190490"/>
                  </a:lnTo>
                </a:path>
                <a:path w="265430" h="265429">
                  <a:moveTo>
                    <a:pt x="0" y="132644"/>
                  </a:moveTo>
                  <a:lnTo>
                    <a:pt x="6762" y="90718"/>
                  </a:lnTo>
                  <a:lnTo>
                    <a:pt x="25592" y="54306"/>
                  </a:lnTo>
                  <a:lnTo>
                    <a:pt x="54306" y="25592"/>
                  </a:lnTo>
                  <a:lnTo>
                    <a:pt x="90718" y="6762"/>
                  </a:lnTo>
                  <a:lnTo>
                    <a:pt x="132644" y="0"/>
                  </a:lnTo>
                  <a:lnTo>
                    <a:pt x="174569" y="6762"/>
                  </a:lnTo>
                  <a:lnTo>
                    <a:pt x="210981" y="25592"/>
                  </a:lnTo>
                  <a:lnTo>
                    <a:pt x="239695" y="54306"/>
                  </a:lnTo>
                  <a:lnTo>
                    <a:pt x="258525" y="90718"/>
                  </a:lnTo>
                  <a:lnTo>
                    <a:pt x="265288" y="132644"/>
                  </a:lnTo>
                  <a:lnTo>
                    <a:pt x="258525" y="174569"/>
                  </a:lnTo>
                  <a:lnTo>
                    <a:pt x="239695" y="210981"/>
                  </a:lnTo>
                  <a:lnTo>
                    <a:pt x="210981" y="239695"/>
                  </a:lnTo>
                  <a:lnTo>
                    <a:pt x="174569" y="258525"/>
                  </a:lnTo>
                  <a:lnTo>
                    <a:pt x="132644" y="265288"/>
                  </a:lnTo>
                  <a:lnTo>
                    <a:pt x="90718" y="258525"/>
                  </a:lnTo>
                  <a:lnTo>
                    <a:pt x="54306" y="239695"/>
                  </a:lnTo>
                  <a:lnTo>
                    <a:pt x="25592" y="210981"/>
                  </a:lnTo>
                  <a:lnTo>
                    <a:pt x="6762" y="174569"/>
                  </a:lnTo>
                  <a:lnTo>
                    <a:pt x="0" y="132644"/>
                  </a:lnTo>
                  <a:close/>
                </a:path>
              </a:pathLst>
            </a:custGeom>
            <a:ln w="34925">
              <a:solidFill>
                <a:srgbClr val="B0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404158" y="36067"/>
            <a:ext cx="61810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et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al.</a:t>
            </a:r>
            <a:r>
              <a:rPr sz="1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spc="-5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Convolutional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 Networks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for</a:t>
            </a:r>
            <a:r>
              <a:rPr sz="1200" u="sng" spc="-7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Web-Scale</a:t>
            </a:r>
            <a:r>
              <a:rPr sz="1200" u="sng" spc="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Recommender</a:t>
            </a:r>
            <a:r>
              <a:rPr sz="1200" u="sng" spc="-3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Systems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KDD 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2018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243697" y="6699894"/>
            <a:ext cx="1397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4580DBFF-11CB-400A-8D4B-28F4E824EA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4110" y="3484534"/>
            <a:ext cx="3839587" cy="2832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1"/>
            <a:ext cx="7019544" cy="5516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993" y="1662538"/>
            <a:ext cx="8188035" cy="45963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35524" y="3726371"/>
            <a:ext cx="43180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100" spc="100" dirty="0">
                <a:latin typeface="Arial"/>
                <a:cs typeface="Arial"/>
              </a:rPr>
              <a:t>…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38825" y="4253571"/>
            <a:ext cx="4705350" cy="2379345"/>
            <a:chOff x="4314825" y="4253570"/>
            <a:chExt cx="4705350" cy="2379345"/>
          </a:xfrm>
        </p:grpSpPr>
        <p:sp>
          <p:nvSpPr>
            <p:cNvPr id="6" name="object 6"/>
            <p:cNvSpPr/>
            <p:nvPr/>
          </p:nvSpPr>
          <p:spPr>
            <a:xfrm>
              <a:off x="4343400" y="4282063"/>
              <a:ext cx="4648200" cy="2322195"/>
            </a:xfrm>
            <a:custGeom>
              <a:avLst/>
              <a:gdLst/>
              <a:ahLst/>
              <a:cxnLst/>
              <a:rect l="l" t="t" r="r" b="b"/>
              <a:pathLst>
                <a:path w="4648200" h="2322195">
                  <a:moveTo>
                    <a:pt x="4397754" y="0"/>
                  </a:moveTo>
                  <a:lnTo>
                    <a:pt x="2711450" y="1088139"/>
                  </a:lnTo>
                  <a:lnTo>
                    <a:pt x="0" y="1088139"/>
                  </a:lnTo>
                  <a:lnTo>
                    <a:pt x="0" y="2322053"/>
                  </a:lnTo>
                  <a:lnTo>
                    <a:pt x="4648200" y="2322053"/>
                  </a:lnTo>
                  <a:lnTo>
                    <a:pt x="4648200" y="1088139"/>
                  </a:lnTo>
                  <a:lnTo>
                    <a:pt x="3873500" y="1088139"/>
                  </a:lnTo>
                  <a:lnTo>
                    <a:pt x="4397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4825" y="4253570"/>
              <a:ext cx="4705350" cy="2379345"/>
            </a:xfrm>
            <a:custGeom>
              <a:avLst/>
              <a:gdLst/>
              <a:ahLst/>
              <a:cxnLst/>
              <a:rect l="l" t="t" r="r" b="b"/>
              <a:pathLst>
                <a:path w="4705350" h="2379345">
                  <a:moveTo>
                    <a:pt x="4428475" y="0"/>
                  </a:moveTo>
                  <a:lnTo>
                    <a:pt x="4419400" y="769"/>
                  </a:lnTo>
                  <a:lnTo>
                    <a:pt x="4410835" y="4484"/>
                  </a:lnTo>
                  <a:lnTo>
                    <a:pt x="2731606" y="1088058"/>
                  </a:lnTo>
                  <a:lnTo>
                    <a:pt x="28575" y="1088058"/>
                  </a:lnTo>
                  <a:lnTo>
                    <a:pt x="17452" y="1090304"/>
                  </a:lnTo>
                  <a:lnTo>
                    <a:pt x="8369" y="1096428"/>
                  </a:lnTo>
                  <a:lnTo>
                    <a:pt x="2245" y="1105511"/>
                  </a:lnTo>
                  <a:lnTo>
                    <a:pt x="0" y="1116633"/>
                  </a:lnTo>
                  <a:lnTo>
                    <a:pt x="0" y="2350547"/>
                  </a:lnTo>
                  <a:lnTo>
                    <a:pt x="2245" y="2361670"/>
                  </a:lnTo>
                  <a:lnTo>
                    <a:pt x="8369" y="2370752"/>
                  </a:lnTo>
                  <a:lnTo>
                    <a:pt x="17452" y="2376876"/>
                  </a:lnTo>
                  <a:lnTo>
                    <a:pt x="28575" y="2379122"/>
                  </a:lnTo>
                  <a:lnTo>
                    <a:pt x="4676775" y="2379122"/>
                  </a:lnTo>
                  <a:lnTo>
                    <a:pt x="4687897" y="2376876"/>
                  </a:lnTo>
                  <a:lnTo>
                    <a:pt x="4696980" y="2370752"/>
                  </a:lnTo>
                  <a:lnTo>
                    <a:pt x="4703104" y="2361670"/>
                  </a:lnTo>
                  <a:lnTo>
                    <a:pt x="4705350" y="2350547"/>
                  </a:lnTo>
                  <a:lnTo>
                    <a:pt x="4705350" y="2344832"/>
                  </a:lnTo>
                  <a:lnTo>
                    <a:pt x="34289" y="2344832"/>
                  </a:lnTo>
                  <a:lnTo>
                    <a:pt x="34289" y="1122348"/>
                  </a:lnTo>
                  <a:lnTo>
                    <a:pt x="2741123" y="1122348"/>
                  </a:lnTo>
                  <a:lnTo>
                    <a:pt x="2742200" y="1122031"/>
                  </a:lnTo>
                  <a:lnTo>
                    <a:pt x="4375546" y="68064"/>
                  </a:lnTo>
                  <a:lnTo>
                    <a:pt x="4400586" y="16092"/>
                  </a:lnTo>
                  <a:lnTo>
                    <a:pt x="4451807" y="16092"/>
                  </a:lnTo>
                  <a:lnTo>
                    <a:pt x="4451139" y="14312"/>
                  </a:lnTo>
                  <a:lnTo>
                    <a:pt x="4445243" y="7075"/>
                  </a:lnTo>
                  <a:lnTo>
                    <a:pt x="4437332" y="2120"/>
                  </a:lnTo>
                  <a:lnTo>
                    <a:pt x="4428475" y="0"/>
                  </a:lnTo>
                  <a:close/>
                </a:path>
                <a:path w="4705350" h="2379345">
                  <a:moveTo>
                    <a:pt x="4454464" y="26013"/>
                  </a:moveTo>
                  <a:lnTo>
                    <a:pt x="4421181" y="26013"/>
                  </a:lnTo>
                  <a:lnTo>
                    <a:pt x="4429427" y="33296"/>
                  </a:lnTo>
                  <a:lnTo>
                    <a:pt x="4426724" y="35041"/>
                  </a:lnTo>
                  <a:lnTo>
                    <a:pt x="4435624" y="42900"/>
                  </a:lnTo>
                  <a:lnTo>
                    <a:pt x="4432921" y="44644"/>
                  </a:lnTo>
                  <a:lnTo>
                    <a:pt x="4441822" y="52504"/>
                  </a:lnTo>
                  <a:lnTo>
                    <a:pt x="4393347" y="83784"/>
                  </a:lnTo>
                  <a:lnTo>
                    <a:pt x="3896072" y="1115923"/>
                  </a:lnTo>
                  <a:lnTo>
                    <a:pt x="3896189" y="1118008"/>
                  </a:lnTo>
                  <a:lnTo>
                    <a:pt x="3898281" y="1121337"/>
                  </a:lnTo>
                  <a:lnTo>
                    <a:pt x="3900109" y="1122348"/>
                  </a:lnTo>
                  <a:lnTo>
                    <a:pt x="4671059" y="1122348"/>
                  </a:lnTo>
                  <a:lnTo>
                    <a:pt x="4671059" y="2344832"/>
                  </a:lnTo>
                  <a:lnTo>
                    <a:pt x="4705350" y="2344832"/>
                  </a:lnTo>
                  <a:lnTo>
                    <a:pt x="4705350" y="1116633"/>
                  </a:lnTo>
                  <a:lnTo>
                    <a:pt x="4703104" y="1105511"/>
                  </a:lnTo>
                  <a:lnTo>
                    <a:pt x="4696980" y="1096428"/>
                  </a:lnTo>
                  <a:lnTo>
                    <a:pt x="4687897" y="1090304"/>
                  </a:lnTo>
                  <a:lnTo>
                    <a:pt x="4676775" y="1088058"/>
                  </a:lnTo>
                  <a:lnTo>
                    <a:pt x="3947560" y="1088058"/>
                  </a:lnTo>
                  <a:lnTo>
                    <a:pt x="4452072" y="40896"/>
                  </a:lnTo>
                  <a:lnTo>
                    <a:pt x="4454698" y="31938"/>
                  </a:lnTo>
                  <a:lnTo>
                    <a:pt x="4454464" y="26013"/>
                  </a:lnTo>
                  <a:close/>
                </a:path>
                <a:path w="4705350" h="2379345">
                  <a:moveTo>
                    <a:pt x="4366036" y="87804"/>
                  </a:moveTo>
                  <a:lnTo>
                    <a:pt x="2746550" y="1132827"/>
                  </a:lnTo>
                  <a:lnTo>
                    <a:pt x="2743321" y="1133778"/>
                  </a:lnTo>
                  <a:lnTo>
                    <a:pt x="45720" y="1133778"/>
                  </a:lnTo>
                  <a:lnTo>
                    <a:pt x="45720" y="2333402"/>
                  </a:lnTo>
                  <a:lnTo>
                    <a:pt x="4659630" y="2333402"/>
                  </a:lnTo>
                  <a:lnTo>
                    <a:pt x="4659630" y="2321972"/>
                  </a:lnTo>
                  <a:lnTo>
                    <a:pt x="57150" y="2321972"/>
                  </a:lnTo>
                  <a:lnTo>
                    <a:pt x="57150" y="1145208"/>
                  </a:lnTo>
                  <a:lnTo>
                    <a:pt x="2745520" y="1145208"/>
                  </a:lnTo>
                  <a:lnTo>
                    <a:pt x="2750900" y="1143623"/>
                  </a:lnTo>
                  <a:lnTo>
                    <a:pt x="4356525" y="107544"/>
                  </a:lnTo>
                  <a:lnTo>
                    <a:pt x="4366036" y="87804"/>
                  </a:lnTo>
                  <a:close/>
                </a:path>
                <a:path w="4705350" h="2379345">
                  <a:moveTo>
                    <a:pt x="4374935" y="95665"/>
                  </a:moveTo>
                  <a:lnTo>
                    <a:pt x="4356525" y="107544"/>
                  </a:lnTo>
                  <a:lnTo>
                    <a:pt x="3876332" y="1104230"/>
                  </a:lnTo>
                  <a:lnTo>
                    <a:pt x="3874038" y="1111108"/>
                  </a:lnTo>
                  <a:lnTo>
                    <a:pt x="3873544" y="1118231"/>
                  </a:lnTo>
                  <a:lnTo>
                    <a:pt x="3874831" y="1125255"/>
                  </a:lnTo>
                  <a:lnTo>
                    <a:pt x="3902075" y="1145208"/>
                  </a:lnTo>
                  <a:lnTo>
                    <a:pt x="4648200" y="1145208"/>
                  </a:lnTo>
                  <a:lnTo>
                    <a:pt x="4648200" y="2321972"/>
                  </a:lnTo>
                  <a:lnTo>
                    <a:pt x="4659630" y="2321972"/>
                  </a:lnTo>
                  <a:lnTo>
                    <a:pt x="4659630" y="1133778"/>
                  </a:lnTo>
                  <a:lnTo>
                    <a:pt x="3896177" y="1133778"/>
                  </a:lnTo>
                  <a:lnTo>
                    <a:pt x="3890694" y="1130747"/>
                  </a:lnTo>
                  <a:lnTo>
                    <a:pt x="3884419" y="1120759"/>
                  </a:lnTo>
                  <a:lnTo>
                    <a:pt x="3884068" y="1114505"/>
                  </a:lnTo>
                  <a:lnTo>
                    <a:pt x="4374935" y="95665"/>
                  </a:lnTo>
                  <a:close/>
                </a:path>
                <a:path w="4705350" h="2379345">
                  <a:moveTo>
                    <a:pt x="4384445" y="75925"/>
                  </a:moveTo>
                  <a:lnTo>
                    <a:pt x="4366036" y="87804"/>
                  </a:lnTo>
                  <a:lnTo>
                    <a:pt x="4356525" y="107544"/>
                  </a:lnTo>
                  <a:lnTo>
                    <a:pt x="4374935" y="95665"/>
                  </a:lnTo>
                  <a:lnTo>
                    <a:pt x="4384445" y="75925"/>
                  </a:lnTo>
                  <a:close/>
                </a:path>
                <a:path w="4705350" h="2379345">
                  <a:moveTo>
                    <a:pt x="4402858" y="64044"/>
                  </a:moveTo>
                  <a:lnTo>
                    <a:pt x="4384445" y="75925"/>
                  </a:lnTo>
                  <a:lnTo>
                    <a:pt x="4374935" y="95665"/>
                  </a:lnTo>
                  <a:lnTo>
                    <a:pt x="4393347" y="83784"/>
                  </a:lnTo>
                  <a:lnTo>
                    <a:pt x="4402858" y="64044"/>
                  </a:lnTo>
                  <a:close/>
                </a:path>
                <a:path w="4705350" h="2379345">
                  <a:moveTo>
                    <a:pt x="4393956" y="56185"/>
                  </a:moveTo>
                  <a:lnTo>
                    <a:pt x="4375546" y="68064"/>
                  </a:lnTo>
                  <a:lnTo>
                    <a:pt x="4366036" y="87804"/>
                  </a:lnTo>
                  <a:lnTo>
                    <a:pt x="4384445" y="75925"/>
                  </a:lnTo>
                  <a:lnTo>
                    <a:pt x="4393956" y="56185"/>
                  </a:lnTo>
                  <a:close/>
                </a:path>
                <a:path w="4705350" h="2379345">
                  <a:moveTo>
                    <a:pt x="4432921" y="44644"/>
                  </a:moveTo>
                  <a:lnTo>
                    <a:pt x="4402858" y="64044"/>
                  </a:lnTo>
                  <a:lnTo>
                    <a:pt x="4393347" y="83784"/>
                  </a:lnTo>
                  <a:lnTo>
                    <a:pt x="4441822" y="52504"/>
                  </a:lnTo>
                  <a:lnTo>
                    <a:pt x="4432921" y="44644"/>
                  </a:lnTo>
                  <a:close/>
                </a:path>
                <a:path w="4705350" h="2379345">
                  <a:moveTo>
                    <a:pt x="4400586" y="16092"/>
                  </a:moveTo>
                  <a:lnTo>
                    <a:pt x="4375546" y="68064"/>
                  </a:lnTo>
                  <a:lnTo>
                    <a:pt x="4393956" y="56185"/>
                  </a:lnTo>
                  <a:lnTo>
                    <a:pt x="4409486" y="23950"/>
                  </a:lnTo>
                  <a:lnTo>
                    <a:pt x="4400586" y="16092"/>
                  </a:lnTo>
                  <a:close/>
                </a:path>
                <a:path w="4705350" h="2379345">
                  <a:moveTo>
                    <a:pt x="4424021" y="36785"/>
                  </a:moveTo>
                  <a:lnTo>
                    <a:pt x="4412368" y="44304"/>
                  </a:lnTo>
                  <a:lnTo>
                    <a:pt x="4402858" y="64044"/>
                  </a:lnTo>
                  <a:lnTo>
                    <a:pt x="4432921" y="44644"/>
                  </a:lnTo>
                  <a:lnTo>
                    <a:pt x="4424021" y="36785"/>
                  </a:lnTo>
                  <a:close/>
                </a:path>
                <a:path w="4705350" h="2379345">
                  <a:moveTo>
                    <a:pt x="4409486" y="23950"/>
                  </a:moveTo>
                  <a:lnTo>
                    <a:pt x="4393956" y="56185"/>
                  </a:lnTo>
                  <a:lnTo>
                    <a:pt x="4412368" y="44304"/>
                  </a:lnTo>
                  <a:lnTo>
                    <a:pt x="4418387" y="31811"/>
                  </a:lnTo>
                  <a:lnTo>
                    <a:pt x="4409486" y="23950"/>
                  </a:lnTo>
                  <a:close/>
                </a:path>
                <a:path w="4705350" h="2379345">
                  <a:moveTo>
                    <a:pt x="4418387" y="31811"/>
                  </a:moveTo>
                  <a:lnTo>
                    <a:pt x="4412368" y="44304"/>
                  </a:lnTo>
                  <a:lnTo>
                    <a:pt x="4424021" y="36785"/>
                  </a:lnTo>
                  <a:lnTo>
                    <a:pt x="4418387" y="31811"/>
                  </a:lnTo>
                  <a:close/>
                </a:path>
                <a:path w="4705350" h="2379345">
                  <a:moveTo>
                    <a:pt x="4419784" y="28912"/>
                  </a:moveTo>
                  <a:lnTo>
                    <a:pt x="4418387" y="31811"/>
                  </a:lnTo>
                  <a:lnTo>
                    <a:pt x="4424021" y="36785"/>
                  </a:lnTo>
                  <a:lnTo>
                    <a:pt x="4426724" y="35041"/>
                  </a:lnTo>
                  <a:lnTo>
                    <a:pt x="4419784" y="28912"/>
                  </a:lnTo>
                  <a:close/>
                </a:path>
                <a:path w="4705350" h="2379345">
                  <a:moveTo>
                    <a:pt x="4421181" y="26013"/>
                  </a:moveTo>
                  <a:lnTo>
                    <a:pt x="4419784" y="28912"/>
                  </a:lnTo>
                  <a:lnTo>
                    <a:pt x="4426724" y="35041"/>
                  </a:lnTo>
                  <a:lnTo>
                    <a:pt x="4429427" y="33296"/>
                  </a:lnTo>
                  <a:lnTo>
                    <a:pt x="4421181" y="26013"/>
                  </a:lnTo>
                  <a:close/>
                </a:path>
                <a:path w="4705350" h="2379345">
                  <a:moveTo>
                    <a:pt x="4453668" y="21052"/>
                  </a:moveTo>
                  <a:lnTo>
                    <a:pt x="4410882" y="21052"/>
                  </a:lnTo>
                  <a:lnTo>
                    <a:pt x="4419784" y="28912"/>
                  </a:lnTo>
                  <a:lnTo>
                    <a:pt x="4421181" y="26013"/>
                  </a:lnTo>
                  <a:lnTo>
                    <a:pt x="4454464" y="26013"/>
                  </a:lnTo>
                  <a:lnTo>
                    <a:pt x="4454338" y="22839"/>
                  </a:lnTo>
                  <a:lnTo>
                    <a:pt x="4453668" y="21052"/>
                  </a:lnTo>
                  <a:close/>
                </a:path>
                <a:path w="4705350" h="2379345">
                  <a:moveTo>
                    <a:pt x="4451807" y="16092"/>
                  </a:moveTo>
                  <a:lnTo>
                    <a:pt x="4400586" y="16092"/>
                  </a:lnTo>
                  <a:lnTo>
                    <a:pt x="4409486" y="23950"/>
                  </a:lnTo>
                  <a:lnTo>
                    <a:pt x="4410882" y="21052"/>
                  </a:lnTo>
                  <a:lnTo>
                    <a:pt x="4453668" y="21052"/>
                  </a:lnTo>
                  <a:lnTo>
                    <a:pt x="4451807" y="16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46142" y="5424933"/>
            <a:ext cx="428180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b="1" spc="-5" dirty="0">
                <a:solidFill>
                  <a:srgbClr val="D60093"/>
                </a:solidFill>
                <a:latin typeface="Arial"/>
                <a:cs typeface="Arial"/>
              </a:rPr>
              <a:t>Output: </a:t>
            </a:r>
            <a:r>
              <a:rPr sz="2400" dirty="0">
                <a:latin typeface="Arial"/>
                <a:cs typeface="Arial"/>
              </a:rPr>
              <a:t>Node embeddings.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embed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subgraphs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graphs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75447" y="6699894"/>
            <a:ext cx="13462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2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7543" y="1628395"/>
            <a:ext cx="1132205" cy="1185545"/>
            <a:chOff x="423542" y="1628394"/>
            <a:chExt cx="1132205" cy="1185545"/>
          </a:xfrm>
        </p:grpSpPr>
        <p:sp>
          <p:nvSpPr>
            <p:cNvPr id="3" name="object 3"/>
            <p:cNvSpPr/>
            <p:nvPr/>
          </p:nvSpPr>
          <p:spPr>
            <a:xfrm>
              <a:off x="485698" y="1628406"/>
              <a:ext cx="1069975" cy="1185545"/>
            </a:xfrm>
            <a:custGeom>
              <a:avLst/>
              <a:gdLst/>
              <a:ahLst/>
              <a:cxnLst/>
              <a:rect l="l" t="t" r="r" b="b"/>
              <a:pathLst>
                <a:path w="1069975" h="1185545">
                  <a:moveTo>
                    <a:pt x="1000391" y="507111"/>
                  </a:moveTo>
                  <a:lnTo>
                    <a:pt x="986866" y="506018"/>
                  </a:lnTo>
                  <a:lnTo>
                    <a:pt x="994194" y="494906"/>
                  </a:lnTo>
                  <a:lnTo>
                    <a:pt x="986790" y="490016"/>
                  </a:lnTo>
                  <a:lnTo>
                    <a:pt x="976782" y="505193"/>
                  </a:lnTo>
                  <a:lnTo>
                    <a:pt x="960374" y="503859"/>
                  </a:lnTo>
                  <a:lnTo>
                    <a:pt x="748919" y="0"/>
                  </a:lnTo>
                  <a:lnTo>
                    <a:pt x="740740" y="3429"/>
                  </a:lnTo>
                  <a:lnTo>
                    <a:pt x="950417" y="503047"/>
                  </a:lnTo>
                  <a:lnTo>
                    <a:pt x="723" y="425729"/>
                  </a:lnTo>
                  <a:lnTo>
                    <a:pt x="0" y="434568"/>
                  </a:lnTo>
                  <a:lnTo>
                    <a:pt x="954278" y="512267"/>
                  </a:lnTo>
                  <a:lnTo>
                    <a:pt x="954836" y="513575"/>
                  </a:lnTo>
                  <a:lnTo>
                    <a:pt x="957364" y="512521"/>
                  </a:lnTo>
                  <a:lnTo>
                    <a:pt x="971219" y="513638"/>
                  </a:lnTo>
                  <a:lnTo>
                    <a:pt x="540512" y="1167130"/>
                  </a:lnTo>
                  <a:lnTo>
                    <a:pt x="547916" y="1172019"/>
                  </a:lnTo>
                  <a:lnTo>
                    <a:pt x="981303" y="514464"/>
                  </a:lnTo>
                  <a:lnTo>
                    <a:pt x="999667" y="515950"/>
                  </a:lnTo>
                  <a:lnTo>
                    <a:pt x="1000391" y="507111"/>
                  </a:lnTo>
                  <a:close/>
                </a:path>
                <a:path w="1069975" h="1185545">
                  <a:moveTo>
                    <a:pt x="1069860" y="895134"/>
                  </a:moveTo>
                  <a:lnTo>
                    <a:pt x="1065123" y="887641"/>
                  </a:lnTo>
                  <a:lnTo>
                    <a:pt x="605637" y="1178039"/>
                  </a:lnTo>
                  <a:lnTo>
                    <a:pt x="610374" y="1185532"/>
                  </a:lnTo>
                  <a:lnTo>
                    <a:pt x="1069860" y="89513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9395" y="1645108"/>
              <a:ext cx="1270" cy="227965"/>
            </a:xfrm>
            <a:custGeom>
              <a:avLst/>
              <a:gdLst/>
              <a:ahLst/>
              <a:cxnLst/>
              <a:rect l="l" t="t" r="r" b="b"/>
              <a:pathLst>
                <a:path w="1270" h="227964">
                  <a:moveTo>
                    <a:pt x="0" y="0"/>
                  </a:moveTo>
                  <a:lnTo>
                    <a:pt x="757" y="223199"/>
                  </a:lnTo>
                  <a:lnTo>
                    <a:pt x="772" y="227634"/>
                  </a:lnTo>
                </a:path>
              </a:pathLst>
            </a:custGeom>
            <a:ln w="8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542" y="1868218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53221" y="0"/>
                  </a:moveTo>
                  <a:lnTo>
                    <a:pt x="0" y="179"/>
                  </a:lnTo>
                  <a:lnTo>
                    <a:pt x="26791" y="53310"/>
                  </a:lnTo>
                  <a:lnTo>
                    <a:pt x="53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66172" y="3085248"/>
            <a:ext cx="716915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INPUT </a:t>
            </a:r>
            <a:r>
              <a:rPr sz="750" b="1" spc="20" dirty="0">
                <a:latin typeface="Arial"/>
                <a:cs typeface="Arial"/>
              </a:rPr>
              <a:t>GRAPH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918" y="1488618"/>
            <a:ext cx="713740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750" spc="-20" dirty="0">
                <a:latin typeface="Arial"/>
                <a:cs typeface="Arial"/>
              </a:rPr>
              <a:t>TARGET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NODE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5481" y="1502682"/>
            <a:ext cx="826135" cy="544195"/>
            <a:chOff x="471480" y="1502681"/>
            <a:chExt cx="826135" cy="544195"/>
          </a:xfrm>
        </p:grpSpPr>
        <p:sp>
          <p:nvSpPr>
            <p:cNvPr id="9" name="object 9"/>
            <p:cNvSpPr/>
            <p:nvPr/>
          </p:nvSpPr>
          <p:spPr>
            <a:xfrm>
              <a:off x="471480" y="1616089"/>
              <a:ext cx="732155" cy="430530"/>
            </a:xfrm>
            <a:custGeom>
              <a:avLst/>
              <a:gdLst/>
              <a:ahLst/>
              <a:cxnLst/>
              <a:rect l="l" t="t" r="r" b="b"/>
              <a:pathLst>
                <a:path w="732155" h="430530">
                  <a:moveTo>
                    <a:pt x="0" y="422843"/>
                  </a:moveTo>
                  <a:lnTo>
                    <a:pt x="727402" y="0"/>
                  </a:lnTo>
                  <a:lnTo>
                    <a:pt x="731860" y="7668"/>
                  </a:lnTo>
                  <a:lnTo>
                    <a:pt x="4457" y="430512"/>
                  </a:lnTo>
                  <a:lnTo>
                    <a:pt x="0" y="422843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290" y="1502681"/>
              <a:ext cx="181923" cy="1814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87088" y="1481521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1341" y="2096364"/>
            <a:ext cx="948055" cy="812800"/>
            <a:chOff x="167340" y="2096364"/>
            <a:chExt cx="948055" cy="812800"/>
          </a:xfrm>
        </p:grpSpPr>
        <p:sp>
          <p:nvSpPr>
            <p:cNvPr id="13" name="object 13"/>
            <p:cNvSpPr/>
            <p:nvPr/>
          </p:nvSpPr>
          <p:spPr>
            <a:xfrm>
              <a:off x="204951" y="2096364"/>
              <a:ext cx="270510" cy="583565"/>
            </a:xfrm>
            <a:custGeom>
              <a:avLst/>
              <a:gdLst/>
              <a:ahLst/>
              <a:cxnLst/>
              <a:rect l="l" t="t" r="r" b="b"/>
              <a:pathLst>
                <a:path w="270509" h="583564">
                  <a:moveTo>
                    <a:pt x="0" y="579888"/>
                  </a:moveTo>
                  <a:lnTo>
                    <a:pt x="262365" y="0"/>
                  </a:lnTo>
                  <a:lnTo>
                    <a:pt x="270446" y="3656"/>
                  </a:lnTo>
                  <a:lnTo>
                    <a:pt x="8081" y="583544"/>
                  </a:lnTo>
                  <a:lnTo>
                    <a:pt x="0" y="579888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40" y="2546343"/>
              <a:ext cx="181923" cy="1814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366" y="2727628"/>
              <a:ext cx="181923" cy="18143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737973" y="2490947"/>
            <a:ext cx="862965" cy="3981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950" b="1" spc="15" dirty="0">
                <a:latin typeface="Courier New"/>
                <a:cs typeface="Courier New"/>
              </a:rPr>
              <a:t>D</a:t>
            </a:r>
            <a:endParaRPr sz="950">
              <a:latin typeface="Courier New"/>
              <a:cs typeface="Courier New"/>
            </a:endParaRPr>
          </a:p>
          <a:p>
            <a:pPr marL="775335">
              <a:spcBef>
                <a:spcPts val="325"/>
              </a:spcBef>
            </a:pPr>
            <a:r>
              <a:rPr sz="950" b="1" spc="15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06928" y="2179035"/>
            <a:ext cx="222885" cy="387350"/>
            <a:chOff x="1482927" y="2179035"/>
            <a:chExt cx="222885" cy="387350"/>
          </a:xfrm>
        </p:grpSpPr>
        <p:sp>
          <p:nvSpPr>
            <p:cNvPr id="18" name="object 18"/>
            <p:cNvSpPr/>
            <p:nvPr/>
          </p:nvSpPr>
          <p:spPr>
            <a:xfrm>
              <a:off x="1482927" y="2179035"/>
              <a:ext cx="142240" cy="283210"/>
            </a:xfrm>
            <a:custGeom>
              <a:avLst/>
              <a:gdLst/>
              <a:ahLst/>
              <a:cxnLst/>
              <a:rect l="l" t="t" r="r" b="b"/>
              <a:pathLst>
                <a:path w="142240" h="283210">
                  <a:moveTo>
                    <a:pt x="133814" y="282754"/>
                  </a:moveTo>
                  <a:lnTo>
                    <a:pt x="0" y="3836"/>
                  </a:lnTo>
                  <a:lnTo>
                    <a:pt x="7997" y="0"/>
                  </a:lnTo>
                  <a:lnTo>
                    <a:pt x="141811" y="278917"/>
                  </a:lnTo>
                  <a:lnTo>
                    <a:pt x="133814" y="28275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426" y="2384607"/>
              <a:ext cx="181922" cy="18143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086249" y="2368537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F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7393" y="2039374"/>
            <a:ext cx="181923" cy="18143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926585" y="2022601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C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95848" y="1967625"/>
            <a:ext cx="181923" cy="18143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933117" y="1942770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2249" y="2339553"/>
            <a:ext cx="2946144" cy="376263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110296" y="3023109"/>
            <a:ext cx="1971675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spcBef>
                <a:spcPts val="100"/>
              </a:spcBef>
            </a:pPr>
            <a:r>
              <a:rPr sz="2400" b="1" spc="-5" dirty="0">
                <a:solidFill>
                  <a:srgbClr val="5A6378"/>
                </a:solidFill>
                <a:latin typeface="Calibri"/>
                <a:cs typeface="Calibri"/>
              </a:rPr>
              <a:t>(2)</a:t>
            </a:r>
            <a:r>
              <a:rPr sz="2400" b="1" spc="-65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A6378"/>
                </a:solidFill>
                <a:latin typeface="Calibri"/>
                <a:cs typeface="Calibri"/>
              </a:rPr>
              <a:t>Aggregation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2350"/>
              </a:spcBef>
            </a:pPr>
            <a:r>
              <a:rPr sz="2400" b="1" spc="-5" dirty="0">
                <a:solidFill>
                  <a:srgbClr val="5A6378"/>
                </a:solidFill>
                <a:latin typeface="Calibri"/>
                <a:cs typeface="Calibri"/>
              </a:rPr>
              <a:t>(1)</a:t>
            </a:r>
            <a:r>
              <a:rPr sz="2400" b="1" spc="-20" dirty="0">
                <a:solidFill>
                  <a:srgbClr val="5A6378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A6378"/>
                </a:solidFill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03981" y="2891657"/>
            <a:ext cx="5986145" cy="1302385"/>
          </a:xfrm>
          <a:custGeom>
            <a:avLst/>
            <a:gdLst/>
            <a:ahLst/>
            <a:cxnLst/>
            <a:rect l="l" t="t" r="r" b="b"/>
            <a:pathLst>
              <a:path w="5986145" h="1302385">
                <a:moveTo>
                  <a:pt x="0" y="0"/>
                </a:moveTo>
                <a:lnTo>
                  <a:pt x="5985711" y="0"/>
                </a:lnTo>
                <a:lnTo>
                  <a:pt x="5985711" y="1302052"/>
                </a:lnTo>
                <a:lnTo>
                  <a:pt x="0" y="13020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08670" y="3332988"/>
            <a:ext cx="132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3980" y="4688799"/>
            <a:ext cx="5986145" cy="748282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16839">
              <a:spcBef>
                <a:spcPts val="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GNN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5182" y="6168644"/>
            <a:ext cx="306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(4)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Graph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99724" y="4025901"/>
            <a:ext cx="157353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(3)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Layer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42782" y="1721611"/>
            <a:ext cx="275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60B5CC"/>
                </a:solidFill>
                <a:latin typeface="Calibri"/>
                <a:cs typeface="Calibri"/>
              </a:rPr>
              <a:t>(5)</a:t>
            </a:r>
            <a:r>
              <a:rPr sz="2400" b="1" spc="-40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0B5CC"/>
                </a:solidFill>
                <a:latin typeface="Calibri"/>
                <a:cs typeface="Calibri"/>
              </a:rPr>
              <a:t>Learning</a:t>
            </a:r>
            <a:r>
              <a:rPr sz="2400" b="1" spc="-45" dirty="0">
                <a:solidFill>
                  <a:srgbClr val="60B5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0B5CC"/>
                </a:solidFill>
                <a:latin typeface="Calibri"/>
                <a:cs typeface="Calibri"/>
              </a:rPr>
              <a:t>objective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4389" y="20828"/>
            <a:ext cx="5160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orbel"/>
                <a:cs typeface="Corbel"/>
              </a:rPr>
              <a:t>You,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R.</a:t>
            </a:r>
            <a:r>
              <a:rPr sz="1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Ying,</a:t>
            </a:r>
            <a:r>
              <a:rPr sz="1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J.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Leskovec.</a:t>
            </a:r>
            <a:r>
              <a:rPr sz="1200" spc="-10" dirty="0">
                <a:solidFill>
                  <a:srgbClr val="168BBA"/>
                </a:solid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3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 Neural</a:t>
            </a:r>
            <a:r>
              <a:rPr sz="1200" u="sng" spc="-10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1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FFFFFF"/>
                </a:solidFill>
                <a:latin typeface="Corbel"/>
                <a:cs typeface="Corbel"/>
              </a:rPr>
              <a:t>NeurIPS</a:t>
            </a:r>
            <a:r>
              <a:rPr sz="1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rbel"/>
                <a:cs typeface="Corbel"/>
              </a:rPr>
              <a:t>2020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06168" y="365759"/>
            <a:ext cx="7632192" cy="49987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75447" y="6699894"/>
            <a:ext cx="13462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3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47472"/>
            <a:ext cx="6150864" cy="4267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47543" y="1628395"/>
            <a:ext cx="1132205" cy="1185545"/>
            <a:chOff x="423542" y="1628394"/>
            <a:chExt cx="1132205" cy="1185545"/>
          </a:xfrm>
        </p:grpSpPr>
        <p:sp>
          <p:nvSpPr>
            <p:cNvPr id="4" name="object 4"/>
            <p:cNvSpPr/>
            <p:nvPr/>
          </p:nvSpPr>
          <p:spPr>
            <a:xfrm>
              <a:off x="485698" y="1628406"/>
              <a:ext cx="1069975" cy="1185545"/>
            </a:xfrm>
            <a:custGeom>
              <a:avLst/>
              <a:gdLst/>
              <a:ahLst/>
              <a:cxnLst/>
              <a:rect l="l" t="t" r="r" b="b"/>
              <a:pathLst>
                <a:path w="1069975" h="1185545">
                  <a:moveTo>
                    <a:pt x="1000391" y="507111"/>
                  </a:moveTo>
                  <a:lnTo>
                    <a:pt x="986866" y="506018"/>
                  </a:lnTo>
                  <a:lnTo>
                    <a:pt x="994194" y="494906"/>
                  </a:lnTo>
                  <a:lnTo>
                    <a:pt x="986790" y="490016"/>
                  </a:lnTo>
                  <a:lnTo>
                    <a:pt x="976782" y="505193"/>
                  </a:lnTo>
                  <a:lnTo>
                    <a:pt x="960374" y="503859"/>
                  </a:lnTo>
                  <a:lnTo>
                    <a:pt x="748919" y="0"/>
                  </a:lnTo>
                  <a:lnTo>
                    <a:pt x="740740" y="3429"/>
                  </a:lnTo>
                  <a:lnTo>
                    <a:pt x="950417" y="503047"/>
                  </a:lnTo>
                  <a:lnTo>
                    <a:pt x="723" y="425729"/>
                  </a:lnTo>
                  <a:lnTo>
                    <a:pt x="0" y="434568"/>
                  </a:lnTo>
                  <a:lnTo>
                    <a:pt x="954278" y="512267"/>
                  </a:lnTo>
                  <a:lnTo>
                    <a:pt x="954836" y="513575"/>
                  </a:lnTo>
                  <a:lnTo>
                    <a:pt x="957364" y="512521"/>
                  </a:lnTo>
                  <a:lnTo>
                    <a:pt x="971219" y="513638"/>
                  </a:lnTo>
                  <a:lnTo>
                    <a:pt x="540512" y="1167130"/>
                  </a:lnTo>
                  <a:lnTo>
                    <a:pt x="547916" y="1172019"/>
                  </a:lnTo>
                  <a:lnTo>
                    <a:pt x="981303" y="514464"/>
                  </a:lnTo>
                  <a:lnTo>
                    <a:pt x="999667" y="515950"/>
                  </a:lnTo>
                  <a:lnTo>
                    <a:pt x="1000391" y="507111"/>
                  </a:lnTo>
                  <a:close/>
                </a:path>
                <a:path w="1069975" h="1185545">
                  <a:moveTo>
                    <a:pt x="1069860" y="895134"/>
                  </a:moveTo>
                  <a:lnTo>
                    <a:pt x="1065123" y="887641"/>
                  </a:lnTo>
                  <a:lnTo>
                    <a:pt x="605637" y="1178039"/>
                  </a:lnTo>
                  <a:lnTo>
                    <a:pt x="610374" y="1185532"/>
                  </a:lnTo>
                  <a:lnTo>
                    <a:pt x="1069860" y="89513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395" y="1645108"/>
              <a:ext cx="1270" cy="227965"/>
            </a:xfrm>
            <a:custGeom>
              <a:avLst/>
              <a:gdLst/>
              <a:ahLst/>
              <a:cxnLst/>
              <a:rect l="l" t="t" r="r" b="b"/>
              <a:pathLst>
                <a:path w="1270" h="227964">
                  <a:moveTo>
                    <a:pt x="0" y="0"/>
                  </a:moveTo>
                  <a:lnTo>
                    <a:pt x="757" y="223199"/>
                  </a:lnTo>
                  <a:lnTo>
                    <a:pt x="772" y="227634"/>
                  </a:lnTo>
                </a:path>
              </a:pathLst>
            </a:custGeom>
            <a:ln w="8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542" y="1868218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53221" y="0"/>
                  </a:moveTo>
                  <a:lnTo>
                    <a:pt x="0" y="179"/>
                  </a:lnTo>
                  <a:lnTo>
                    <a:pt x="26791" y="53310"/>
                  </a:lnTo>
                  <a:lnTo>
                    <a:pt x="53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4918" y="1488618"/>
            <a:ext cx="713740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750" spc="-20" dirty="0">
                <a:latin typeface="Arial"/>
                <a:cs typeface="Arial"/>
              </a:rPr>
              <a:t>TARGET</a:t>
            </a:r>
            <a:r>
              <a:rPr sz="750" spc="-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NODE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5481" y="1502682"/>
            <a:ext cx="826135" cy="544195"/>
            <a:chOff x="471480" y="1502681"/>
            <a:chExt cx="826135" cy="544195"/>
          </a:xfrm>
        </p:grpSpPr>
        <p:sp>
          <p:nvSpPr>
            <p:cNvPr id="9" name="object 9"/>
            <p:cNvSpPr/>
            <p:nvPr/>
          </p:nvSpPr>
          <p:spPr>
            <a:xfrm>
              <a:off x="471480" y="1616089"/>
              <a:ext cx="732155" cy="430530"/>
            </a:xfrm>
            <a:custGeom>
              <a:avLst/>
              <a:gdLst/>
              <a:ahLst/>
              <a:cxnLst/>
              <a:rect l="l" t="t" r="r" b="b"/>
              <a:pathLst>
                <a:path w="732155" h="430530">
                  <a:moveTo>
                    <a:pt x="0" y="422843"/>
                  </a:moveTo>
                  <a:lnTo>
                    <a:pt x="727402" y="0"/>
                  </a:lnTo>
                  <a:lnTo>
                    <a:pt x="731860" y="7668"/>
                  </a:lnTo>
                  <a:lnTo>
                    <a:pt x="4457" y="430512"/>
                  </a:lnTo>
                  <a:lnTo>
                    <a:pt x="0" y="422843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290" y="1502681"/>
              <a:ext cx="181923" cy="1814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87088" y="1481521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B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1341" y="2096364"/>
            <a:ext cx="948055" cy="812800"/>
            <a:chOff x="167340" y="2096364"/>
            <a:chExt cx="948055" cy="812800"/>
          </a:xfrm>
        </p:grpSpPr>
        <p:sp>
          <p:nvSpPr>
            <p:cNvPr id="13" name="object 13"/>
            <p:cNvSpPr/>
            <p:nvPr/>
          </p:nvSpPr>
          <p:spPr>
            <a:xfrm>
              <a:off x="204951" y="2096364"/>
              <a:ext cx="270510" cy="583565"/>
            </a:xfrm>
            <a:custGeom>
              <a:avLst/>
              <a:gdLst/>
              <a:ahLst/>
              <a:cxnLst/>
              <a:rect l="l" t="t" r="r" b="b"/>
              <a:pathLst>
                <a:path w="270509" h="583564">
                  <a:moveTo>
                    <a:pt x="0" y="579888"/>
                  </a:moveTo>
                  <a:lnTo>
                    <a:pt x="262365" y="0"/>
                  </a:lnTo>
                  <a:lnTo>
                    <a:pt x="270446" y="3656"/>
                  </a:lnTo>
                  <a:lnTo>
                    <a:pt x="8081" y="583544"/>
                  </a:lnTo>
                  <a:lnTo>
                    <a:pt x="0" y="579888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40" y="2546343"/>
              <a:ext cx="181923" cy="1814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366" y="2727628"/>
              <a:ext cx="181923" cy="18143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737972" y="2490946"/>
            <a:ext cx="1045210" cy="739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sz="950" b="1" spc="15" dirty="0">
                <a:latin typeface="Courier New"/>
                <a:cs typeface="Courier New"/>
              </a:rPr>
              <a:t>D</a:t>
            </a:r>
            <a:endParaRPr sz="950">
              <a:latin typeface="Courier New"/>
              <a:cs typeface="Courier New"/>
            </a:endParaRPr>
          </a:p>
          <a:p>
            <a:pPr marL="775335">
              <a:spcBef>
                <a:spcPts val="325"/>
              </a:spcBef>
            </a:pPr>
            <a:r>
              <a:rPr sz="950" b="1" spc="15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550">
              <a:latin typeface="Courier New"/>
              <a:cs typeface="Courier New"/>
            </a:endParaRPr>
          </a:p>
          <a:p>
            <a:pPr marL="340360"/>
            <a:r>
              <a:rPr sz="750" b="1" spc="15" dirty="0">
                <a:latin typeface="Arial"/>
                <a:cs typeface="Arial"/>
              </a:rPr>
              <a:t>INPUT </a:t>
            </a:r>
            <a:r>
              <a:rPr sz="750" b="1" spc="20" dirty="0">
                <a:latin typeface="Arial"/>
                <a:cs typeface="Arial"/>
              </a:rPr>
              <a:t>GRAPH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06928" y="2179035"/>
            <a:ext cx="222885" cy="387350"/>
            <a:chOff x="1482927" y="2179035"/>
            <a:chExt cx="222885" cy="387350"/>
          </a:xfrm>
        </p:grpSpPr>
        <p:sp>
          <p:nvSpPr>
            <p:cNvPr id="18" name="object 18"/>
            <p:cNvSpPr/>
            <p:nvPr/>
          </p:nvSpPr>
          <p:spPr>
            <a:xfrm>
              <a:off x="1482927" y="2179035"/>
              <a:ext cx="142240" cy="283210"/>
            </a:xfrm>
            <a:custGeom>
              <a:avLst/>
              <a:gdLst/>
              <a:ahLst/>
              <a:cxnLst/>
              <a:rect l="l" t="t" r="r" b="b"/>
              <a:pathLst>
                <a:path w="142240" h="283210">
                  <a:moveTo>
                    <a:pt x="133814" y="282754"/>
                  </a:moveTo>
                  <a:lnTo>
                    <a:pt x="0" y="3836"/>
                  </a:lnTo>
                  <a:lnTo>
                    <a:pt x="7997" y="0"/>
                  </a:lnTo>
                  <a:lnTo>
                    <a:pt x="141811" y="278917"/>
                  </a:lnTo>
                  <a:lnTo>
                    <a:pt x="133814" y="282754"/>
                  </a:lnTo>
                  <a:close/>
                </a:path>
              </a:pathLst>
            </a:custGeom>
            <a:solidFill>
              <a:srgbClr val="535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426" y="2384607"/>
              <a:ext cx="181922" cy="18143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086249" y="2368537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F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7393" y="2039374"/>
            <a:ext cx="181923" cy="18143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926585" y="2022601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C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95848" y="1967625"/>
            <a:ext cx="181923" cy="18143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933117" y="1942770"/>
            <a:ext cx="1003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b="1" spc="15" dirty="0">
                <a:latin typeface="Courier New"/>
                <a:cs typeface="Courier New"/>
              </a:rPr>
              <a:t>A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2249" y="2339553"/>
            <a:ext cx="2946144" cy="376263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035182" y="6168644"/>
            <a:ext cx="306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(4)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Calibri"/>
                <a:cs typeface="Calibri"/>
              </a:rPr>
              <a:t>Graph</a:t>
            </a:r>
            <a:r>
              <a:rPr sz="24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 idx="4294967295"/>
          </p:nvPr>
        </p:nvSpPr>
        <p:spPr>
          <a:xfrm>
            <a:off x="1570709" y="993105"/>
            <a:ext cx="7567362" cy="3921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Idea:</a:t>
            </a:r>
            <a:r>
              <a:rPr sz="2400" spc="-10" dirty="0">
                <a:solidFill>
                  <a:srgbClr val="C00000"/>
                </a:solidFill>
              </a:rPr>
              <a:t> Raw </a:t>
            </a:r>
            <a:r>
              <a:rPr sz="2400" spc="-5" dirty="0">
                <a:solidFill>
                  <a:srgbClr val="C00000"/>
                </a:solidFill>
              </a:rPr>
              <a:t>input </a:t>
            </a:r>
            <a:r>
              <a:rPr sz="2400" spc="-15" dirty="0">
                <a:solidFill>
                  <a:srgbClr val="C00000"/>
                </a:solidFill>
              </a:rPr>
              <a:t>graph</a:t>
            </a:r>
            <a:r>
              <a:rPr sz="2400" spc="-10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≠</a:t>
            </a:r>
            <a:r>
              <a:rPr sz="2400" spc="-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computational </a:t>
            </a:r>
            <a:r>
              <a:rPr sz="2400" spc="-15" dirty="0">
                <a:solidFill>
                  <a:srgbClr val="C00000"/>
                </a:solidFill>
              </a:rPr>
              <a:t>graph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4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4390" y="20828"/>
            <a:ext cx="5156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orbel"/>
                <a:cs typeface="Corbel"/>
              </a:rPr>
              <a:t>J.</a:t>
            </a:r>
            <a:r>
              <a:rPr sz="1200" spc="-140" dirty="0">
                <a:latin typeface="Corbel"/>
                <a:cs typeface="Corbel"/>
              </a:rPr>
              <a:t> </a:t>
            </a:r>
            <a:r>
              <a:rPr sz="1200" spc="-25" dirty="0">
                <a:latin typeface="Corbel"/>
                <a:cs typeface="Corbel"/>
              </a:rPr>
              <a:t>You,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R.</a:t>
            </a:r>
            <a:r>
              <a:rPr sz="1200" spc="-14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Ying,</a:t>
            </a:r>
            <a:r>
              <a:rPr sz="1200" spc="-30" dirty="0">
                <a:latin typeface="Corbel"/>
                <a:cs typeface="Corbel"/>
              </a:rPr>
              <a:t> </a:t>
            </a:r>
            <a:r>
              <a:rPr sz="1200" dirty="0">
                <a:latin typeface="Corbel"/>
                <a:cs typeface="Corbel"/>
              </a:rPr>
              <a:t>J.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spc="-5" dirty="0">
                <a:latin typeface="Corbel"/>
                <a:cs typeface="Corbel"/>
              </a:rPr>
              <a:t>Leskovec.</a:t>
            </a:r>
            <a:r>
              <a:rPr sz="1200" spc="-10" dirty="0"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Design</a:t>
            </a:r>
            <a:r>
              <a:rPr sz="1200" u="sng" spc="-2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Space of</a:t>
            </a:r>
            <a:r>
              <a:rPr sz="1200" u="sng" spc="-4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Graph</a:t>
            </a:r>
            <a:r>
              <a:rPr sz="1200" u="sng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Neural</a:t>
            </a:r>
            <a:r>
              <a:rPr sz="1200" u="sng" spc="-10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 </a:t>
            </a:r>
            <a:r>
              <a:rPr sz="1200" u="sng" spc="-5" dirty="0">
                <a:uFill>
                  <a:solidFill>
                    <a:srgbClr val="168BBA"/>
                  </a:solidFill>
                </a:uFill>
                <a:latin typeface="Corbel"/>
                <a:cs typeface="Corbel"/>
              </a:rPr>
              <a:t>Networks</a:t>
            </a:r>
            <a:r>
              <a:rPr sz="1200" spc="-5" dirty="0">
                <a:latin typeface="Corbel"/>
                <a:cs typeface="Corbel"/>
              </a:rPr>
              <a:t>, </a:t>
            </a:r>
            <a:r>
              <a:rPr sz="1200" dirty="0">
                <a:latin typeface="Corbel"/>
                <a:cs typeface="Corbel"/>
              </a:rPr>
              <a:t>NeurIPS </a:t>
            </a:r>
            <a:r>
              <a:rPr sz="1200" spc="-30" dirty="0">
                <a:latin typeface="Corbel"/>
                <a:cs typeface="Corbel"/>
              </a:rPr>
              <a:t>2020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6869" y="1520445"/>
            <a:ext cx="421068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Graph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feature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Graph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structure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augmentation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591" y="347472"/>
            <a:ext cx="5382768" cy="5577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939447" y="1070960"/>
            <a:ext cx="668731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Our </a:t>
            </a:r>
            <a:r>
              <a:rPr sz="3200" spc="-10" dirty="0"/>
              <a:t>assumption </a:t>
            </a:r>
            <a:r>
              <a:rPr sz="3200" spc="-5" dirty="0"/>
              <a:t>so</a:t>
            </a:r>
            <a:r>
              <a:rPr sz="3200" dirty="0"/>
              <a:t> </a:t>
            </a:r>
            <a:r>
              <a:rPr sz="3200" spc="-25" dirty="0"/>
              <a:t>far</a:t>
            </a:r>
            <a:r>
              <a:rPr sz="3200" spc="-5" dirty="0"/>
              <a:t> </a:t>
            </a:r>
            <a:r>
              <a:rPr sz="3200" spc="-10" dirty="0"/>
              <a:t>has</a:t>
            </a:r>
            <a:r>
              <a:rPr sz="3200" spc="-5" dirty="0"/>
              <a:t> been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5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109" y="1741933"/>
            <a:ext cx="7742555" cy="46818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626110">
              <a:lnSpc>
                <a:spcPts val="3410"/>
              </a:lnSpc>
              <a:spcBef>
                <a:spcPts val="57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Raw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input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32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computational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 </a:t>
            </a:r>
            <a:r>
              <a:rPr sz="3200" b="1" spc="-7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Reasons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breaking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 this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assumption</a:t>
            </a:r>
            <a:endParaRPr sz="3200">
              <a:latin typeface="Calibri"/>
              <a:cs typeface="Calibri"/>
            </a:endParaRPr>
          </a:p>
          <a:p>
            <a:pPr marL="625475" lvl="1" indent="-274320">
              <a:spcBef>
                <a:spcPts val="309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latin typeface="Calibri"/>
                <a:cs typeface="Calibri"/>
              </a:rPr>
              <a:t>Features:</a:t>
            </a:r>
            <a:endParaRPr sz="2800">
              <a:latin typeface="Calibri"/>
              <a:cs typeface="Calibri"/>
            </a:endParaRPr>
          </a:p>
          <a:p>
            <a:pPr marL="890905" lvl="2" indent="-229235">
              <a:spcBef>
                <a:spcPts val="35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graph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lacks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625475" lvl="1" indent="-274320">
              <a:spcBef>
                <a:spcPts val="3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b="1" spc="-15" dirty="0">
                <a:latin typeface="Calibri"/>
                <a:cs typeface="Calibri"/>
              </a:rPr>
              <a:t>Graph </a:t>
            </a:r>
            <a:r>
              <a:rPr sz="2800" b="1" spc="-10" dirty="0">
                <a:latin typeface="Calibri"/>
                <a:cs typeface="Calibri"/>
              </a:rPr>
              <a:t>structure:</a:t>
            </a:r>
            <a:endParaRPr sz="2800">
              <a:latin typeface="Calibri"/>
              <a:cs typeface="Calibri"/>
            </a:endParaRPr>
          </a:p>
          <a:p>
            <a:pPr marL="890905" lvl="2" indent="-229235">
              <a:spcBef>
                <a:spcPts val="33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too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sparse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inefficient 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endParaRPr sz="2400">
              <a:latin typeface="Calibri"/>
              <a:cs typeface="Calibri"/>
            </a:endParaRPr>
          </a:p>
          <a:p>
            <a:pPr marL="890905" lvl="2" indent="-229235">
              <a:spcBef>
                <a:spcPts val="21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too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dense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costly</a:t>
            </a:r>
            <a:endParaRPr sz="2400">
              <a:latin typeface="Calibri"/>
              <a:cs typeface="Calibri"/>
            </a:endParaRPr>
          </a:p>
          <a:p>
            <a:pPr marL="890269" marR="178435" lvl="2" indent="-228600">
              <a:lnSpc>
                <a:spcPts val="2590"/>
              </a:lnSpc>
              <a:spcBef>
                <a:spcPts val="665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graph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too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large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dirty="0">
                <a:latin typeface="Calibri"/>
                <a:cs typeface="Calibri"/>
              </a:rPr>
              <a:t>fit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computational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GPU</a:t>
            </a:r>
            <a:endParaRPr sz="2400">
              <a:latin typeface="Calibri"/>
              <a:cs typeface="Calibri"/>
            </a:endParaRPr>
          </a:p>
          <a:p>
            <a:pPr marL="625475" marR="145415" lvl="1" indent="-274320">
              <a:lnSpc>
                <a:spcPts val="3000"/>
              </a:lnSpc>
              <a:spcBef>
                <a:spcPts val="68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25" dirty="0">
                <a:latin typeface="Calibri"/>
                <a:cs typeface="Calibri"/>
              </a:rPr>
              <a:t>It’s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unlikely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happens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be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optimal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computation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embeddings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347472"/>
            <a:ext cx="8186928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238432"/>
            <a:ext cx="8292465" cy="48825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Feature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augmentation</a:t>
            </a:r>
            <a:endParaRPr sz="3200">
              <a:latin typeface="Calibri"/>
              <a:cs typeface="Calibri"/>
            </a:endParaRPr>
          </a:p>
          <a:p>
            <a:pPr marL="625475" marR="1682750" lvl="1" indent="-274320">
              <a:lnSpc>
                <a:spcPts val="3290"/>
              </a:lnSpc>
              <a:spcBef>
                <a:spcPts val="93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 input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b="1" spc="-5" dirty="0">
                <a:latin typeface="Calibri"/>
                <a:cs typeface="Calibri"/>
              </a:rPr>
              <a:t>lacks </a:t>
            </a:r>
            <a:r>
              <a:rPr sz="2800" b="1" spc="-15" dirty="0">
                <a:latin typeface="Calibri"/>
                <a:cs typeface="Calibri"/>
              </a:rPr>
              <a:t>features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feature </a:t>
            </a:r>
            <a:r>
              <a:rPr sz="2800" b="1" spc="-6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augmentation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700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Graph</a:t>
            </a:r>
            <a:r>
              <a:rPr sz="3200" b="1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Structure augmentation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too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sparse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-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virtual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nodes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edges</a:t>
            </a:r>
            <a:endParaRPr sz="2800">
              <a:latin typeface="Calibri"/>
              <a:cs typeface="Calibri"/>
            </a:endParaRPr>
          </a:p>
          <a:p>
            <a:pPr marL="625475" marR="318770" lvl="1" indent="-274320">
              <a:lnSpc>
                <a:spcPct val="101400"/>
              </a:lnSpc>
              <a:spcBef>
                <a:spcPts val="575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b="1" spc="-15" dirty="0">
                <a:latin typeface="Calibri"/>
                <a:cs typeface="Calibri"/>
              </a:rPr>
              <a:t>too </a:t>
            </a:r>
            <a:r>
              <a:rPr sz="2800" b="1" spc="-5" dirty="0">
                <a:latin typeface="Calibri"/>
                <a:cs typeface="Calibri"/>
              </a:rPr>
              <a:t>dense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Sample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neighbors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when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doing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message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passing</a:t>
            </a:r>
            <a:endParaRPr sz="2800">
              <a:latin typeface="Calibri"/>
              <a:cs typeface="Calibri"/>
            </a:endParaRPr>
          </a:p>
          <a:p>
            <a:pPr marL="625475" marR="935990" lvl="1" indent="-274320">
              <a:lnSpc>
                <a:spcPts val="3290"/>
              </a:lnSpc>
              <a:spcBef>
                <a:spcPts val="82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graph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b="1" spc="-15" dirty="0">
                <a:latin typeface="Calibri"/>
                <a:cs typeface="Calibri"/>
              </a:rPr>
              <a:t>too large </a:t>
            </a:r>
            <a:r>
              <a:rPr sz="4125" spc="67" baseline="1010" dirty="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sz="4125" spc="67" baseline="10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Sample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subgraphs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embeddings</a:t>
            </a:r>
            <a:endParaRPr sz="2800">
              <a:latin typeface="Calibri"/>
              <a:cs typeface="Calibri"/>
            </a:endParaRPr>
          </a:p>
          <a:p>
            <a:pPr marL="890905" lvl="2" indent="-229235">
              <a:spcBef>
                <a:spcPts val="540"/>
              </a:spcBef>
              <a:buClr>
                <a:srgbClr val="E66C7D"/>
              </a:buClr>
              <a:buFont typeface="Wingdings"/>
              <a:buChar char=""/>
              <a:tabLst>
                <a:tab pos="890905" algn="l"/>
              </a:tabLst>
            </a:pP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cover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later</a:t>
            </a:r>
            <a:r>
              <a:rPr sz="2400" spc="-5" dirty="0">
                <a:latin typeface="Calibri"/>
                <a:cs typeface="Calibri"/>
              </a:rPr>
              <a:t> in lecture:</a:t>
            </a:r>
            <a:r>
              <a:rPr sz="2400" spc="-10" dirty="0">
                <a:latin typeface="Calibri"/>
                <a:cs typeface="Calibri"/>
              </a:rPr>
              <a:t> Scaling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" dirty="0">
                <a:latin typeface="Calibri"/>
                <a:cs typeface="Calibri"/>
              </a:rPr>
              <a:t> GNNs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6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8153400" cy="5577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2108" y="1720016"/>
            <a:ext cx="7923530" cy="21113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Input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node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lnSpc>
                <a:spcPts val="3329"/>
              </a:lnSpc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Standard </a:t>
            </a:r>
            <a:r>
              <a:rPr sz="3200" b="1" spc="-10" dirty="0">
                <a:latin typeface="Calibri"/>
                <a:cs typeface="Calibri"/>
              </a:rPr>
              <a:t>approaches: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29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a)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Assign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constant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values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nodes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6484" y="4676020"/>
            <a:ext cx="1692705" cy="18629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89630" y="49677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7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6723" y="57785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2946" y="44983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5852" y="50987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4691" y="56352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2946" y="6083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237C0CE-6566-F16D-8847-632DD7BEE75E}"/>
              </a:ext>
            </a:extLst>
          </p:cNvPr>
          <p:cNvSpPr txBox="1">
            <a:spLocks/>
          </p:cNvSpPr>
          <p:nvPr/>
        </p:nvSpPr>
        <p:spPr>
          <a:xfrm>
            <a:off x="857839" y="1153193"/>
            <a:ext cx="10812544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25"/>
              <a:t>When might</a:t>
            </a:r>
            <a:r>
              <a:rPr lang="en-US" sz="2800" spc="-20"/>
              <a:t> </a:t>
            </a:r>
            <a:r>
              <a:rPr lang="en-US" sz="2800" spc="-15"/>
              <a:t>we </a:t>
            </a:r>
            <a:r>
              <a:rPr lang="en-US" sz="2800" spc="-5"/>
              <a:t>need</a:t>
            </a:r>
            <a:r>
              <a:rPr lang="en-US" sz="2800" spc="-15"/>
              <a:t> </a:t>
            </a:r>
            <a:r>
              <a:rPr lang="en-US" sz="2800" spc="-20"/>
              <a:t>feature</a:t>
            </a:r>
            <a:r>
              <a:rPr lang="en-US" sz="2800" spc="-15"/>
              <a:t> </a:t>
            </a:r>
            <a:r>
              <a:rPr lang="en-US" sz="2800" spc="-10"/>
              <a:t>augmentation?</a:t>
            </a:r>
            <a:endParaRPr lang="en-US" sz="2800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8153400" cy="5577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857839" y="1153193"/>
            <a:ext cx="10812544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25"/>
              <a:t>Wh</a:t>
            </a:r>
            <a:r>
              <a:rPr lang="en-US" sz="2800" spc="-25"/>
              <a:t>en might</a:t>
            </a:r>
            <a:r>
              <a:rPr sz="2800" spc="-20"/>
              <a:t> </a:t>
            </a:r>
            <a:r>
              <a:rPr sz="2800" spc="-15"/>
              <a:t>we </a:t>
            </a:r>
            <a:r>
              <a:rPr sz="2800" spc="-5" dirty="0"/>
              <a:t>need</a:t>
            </a:r>
            <a:r>
              <a:rPr sz="2800" spc="-15" dirty="0"/>
              <a:t> </a:t>
            </a:r>
            <a:r>
              <a:rPr sz="2800" spc="-20" dirty="0"/>
              <a:t>feature</a:t>
            </a:r>
            <a:r>
              <a:rPr sz="2800" spc="-15" dirty="0"/>
              <a:t> </a:t>
            </a:r>
            <a:r>
              <a:rPr sz="2800" spc="-10" dirty="0"/>
              <a:t>augmentation?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479" y="4598927"/>
            <a:ext cx="1692705" cy="18629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82625" y="48915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9718" y="569925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847" y="50225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7686" y="55559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5942" y="6007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108" y="1720016"/>
            <a:ext cx="7923530" cy="32264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32740" indent="-320040">
              <a:spcBef>
                <a:spcPts val="965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Input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node 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lnSpc>
                <a:spcPts val="3340"/>
              </a:lnSpc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32740" indent="-320040">
              <a:lnSpc>
                <a:spcPts val="379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15" dirty="0">
                <a:latin typeface="Calibri"/>
                <a:cs typeface="Calibri"/>
              </a:rPr>
              <a:t>Standard </a:t>
            </a:r>
            <a:r>
              <a:rPr sz="3200" b="1" spc="-10" dirty="0">
                <a:latin typeface="Calibri"/>
                <a:cs typeface="Calibri"/>
              </a:rPr>
              <a:t>approaches:</a:t>
            </a:r>
            <a:endParaRPr sz="3200">
              <a:latin typeface="Calibri"/>
              <a:cs typeface="Calibri"/>
            </a:endParaRPr>
          </a:p>
          <a:p>
            <a:pPr marL="332740" indent="-320040">
              <a:lnSpc>
                <a:spcPts val="3815"/>
              </a:lnSpc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b)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Assign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unique IDs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marL="625475" lvl="1" indent="-274955">
              <a:spcBef>
                <a:spcPts val="760"/>
              </a:spcBef>
              <a:buClr>
                <a:srgbClr val="60B5CC"/>
              </a:buClr>
              <a:buFont typeface="Wingdings"/>
              <a:buChar char=""/>
              <a:tabLst>
                <a:tab pos="625475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one-hot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marL="2216150">
              <a:lnSpc>
                <a:spcPts val="1845"/>
              </a:lnSpc>
              <a:spcBef>
                <a:spcPts val="740"/>
              </a:spcBef>
            </a:pPr>
            <a:r>
              <a:rPr b="1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  <a:p>
            <a:pPr marL="4105275">
              <a:lnSpc>
                <a:spcPts val="2085"/>
              </a:lnSpc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One-hot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vector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node with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ID=5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2587" y="5444235"/>
            <a:ext cx="227584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[0,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1,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0]</a:t>
            </a:r>
            <a:endParaRPr sz="2800">
              <a:latin typeface="Calibri"/>
              <a:cs typeface="Calibri"/>
            </a:endParaRPr>
          </a:p>
          <a:p>
            <a:pPr marL="71120">
              <a:spcBef>
                <a:spcPts val="2415"/>
              </a:spcBef>
            </a:pPr>
            <a:r>
              <a:rPr b="1" spc="-40" dirty="0">
                <a:latin typeface="Calibri"/>
                <a:cs typeface="Calibri"/>
              </a:rPr>
              <a:t>Total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number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IDs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6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4031" y="6026522"/>
            <a:ext cx="1881505" cy="155575"/>
          </a:xfrm>
          <a:custGeom>
            <a:avLst/>
            <a:gdLst/>
            <a:ahLst/>
            <a:cxnLst/>
            <a:rect l="l" t="t" r="r" b="b"/>
            <a:pathLst>
              <a:path w="1881504" h="155575">
                <a:moveTo>
                  <a:pt x="1881233" y="0"/>
                </a:moveTo>
                <a:lnTo>
                  <a:pt x="1880218" y="30156"/>
                </a:lnTo>
                <a:lnTo>
                  <a:pt x="1877451" y="54782"/>
                </a:lnTo>
                <a:lnTo>
                  <a:pt x="1873347" y="71385"/>
                </a:lnTo>
                <a:lnTo>
                  <a:pt x="1868321" y="77474"/>
                </a:lnTo>
                <a:lnTo>
                  <a:pt x="953528" y="77474"/>
                </a:lnTo>
                <a:lnTo>
                  <a:pt x="948502" y="83562"/>
                </a:lnTo>
                <a:lnTo>
                  <a:pt x="944398" y="100165"/>
                </a:lnTo>
                <a:lnTo>
                  <a:pt x="941631" y="124791"/>
                </a:lnTo>
                <a:lnTo>
                  <a:pt x="940616" y="154948"/>
                </a:lnTo>
                <a:lnTo>
                  <a:pt x="939601" y="124791"/>
                </a:lnTo>
                <a:lnTo>
                  <a:pt x="936834" y="100165"/>
                </a:lnTo>
                <a:lnTo>
                  <a:pt x="932730" y="83562"/>
                </a:lnTo>
                <a:lnTo>
                  <a:pt x="927704" y="77474"/>
                </a:lnTo>
                <a:lnTo>
                  <a:pt x="12912" y="77474"/>
                </a:lnTo>
                <a:lnTo>
                  <a:pt x="7886" y="71385"/>
                </a:lnTo>
                <a:lnTo>
                  <a:pt x="3781" y="54782"/>
                </a:lnTo>
                <a:lnTo>
                  <a:pt x="1014" y="30156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08224" y="4967732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1466" y="5302018"/>
            <a:ext cx="85725" cy="22232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8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216" y="347472"/>
            <a:ext cx="8153400" cy="557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2109" y="1269491"/>
            <a:ext cx="7648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spcBef>
                <a:spcPts val="100"/>
              </a:spcBef>
              <a:buClr>
                <a:srgbClr val="F0AD00"/>
              </a:buClr>
              <a:buSzPct val="81250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20" dirty="0">
                <a:solidFill>
                  <a:srgbClr val="00B050"/>
                </a:solidFill>
                <a:latin typeface="Calibri"/>
                <a:cs typeface="Calibri"/>
              </a:rPr>
              <a:t>Feature</a:t>
            </a:r>
            <a:r>
              <a:rPr sz="32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Calibri"/>
                <a:cs typeface="Calibri"/>
              </a:rPr>
              <a:t>augmentation:</a:t>
            </a:r>
            <a:r>
              <a:rPr sz="32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B050"/>
                </a:solidFill>
                <a:latin typeface="Calibri"/>
                <a:cs typeface="Calibri"/>
              </a:rPr>
              <a:t>constant</a:t>
            </a:r>
            <a:r>
              <a:rPr sz="3200" b="1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B050"/>
                </a:solidFill>
                <a:latin typeface="Calibri"/>
                <a:cs typeface="Calibri"/>
              </a:rPr>
              <a:t>vs.</a:t>
            </a:r>
            <a:r>
              <a:rPr sz="32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libri"/>
                <a:cs typeface="Calibri"/>
              </a:rPr>
              <a:t>one-hot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0916" y="5507901"/>
            <a:ext cx="444500" cy="212090"/>
          </a:xfrm>
          <a:custGeom>
            <a:avLst/>
            <a:gdLst/>
            <a:ahLst/>
            <a:cxnLst/>
            <a:rect l="l" t="t" r="r" b="b"/>
            <a:pathLst>
              <a:path w="444500" h="212089">
                <a:moveTo>
                  <a:pt x="70548" y="8597"/>
                </a:moveTo>
                <a:lnTo>
                  <a:pt x="67538" y="0"/>
                </a:lnTo>
                <a:lnTo>
                  <a:pt x="52184" y="5549"/>
                </a:lnTo>
                <a:lnTo>
                  <a:pt x="38722" y="13576"/>
                </a:lnTo>
                <a:lnTo>
                  <a:pt x="9829" y="52120"/>
                </a:lnTo>
                <a:lnTo>
                  <a:pt x="0" y="105930"/>
                </a:lnTo>
                <a:lnTo>
                  <a:pt x="1092" y="125387"/>
                </a:lnTo>
                <a:lnTo>
                  <a:pt x="17411" y="174752"/>
                </a:lnTo>
                <a:lnTo>
                  <a:pt x="52133" y="206209"/>
                </a:lnTo>
                <a:lnTo>
                  <a:pt x="67538" y="211747"/>
                </a:lnTo>
                <a:lnTo>
                  <a:pt x="70218" y="203161"/>
                </a:lnTo>
                <a:lnTo>
                  <a:pt x="58153" y="197815"/>
                </a:lnTo>
                <a:lnTo>
                  <a:pt x="47739" y="190373"/>
                </a:lnTo>
                <a:lnTo>
                  <a:pt x="26377" y="155702"/>
                </a:lnTo>
                <a:lnTo>
                  <a:pt x="19316" y="104813"/>
                </a:lnTo>
                <a:lnTo>
                  <a:pt x="20104" y="86753"/>
                </a:lnTo>
                <a:lnTo>
                  <a:pt x="31877" y="42138"/>
                </a:lnTo>
                <a:lnTo>
                  <a:pt x="58331" y="13919"/>
                </a:lnTo>
                <a:lnTo>
                  <a:pt x="70548" y="8597"/>
                </a:lnTo>
                <a:close/>
              </a:path>
              <a:path w="444500" h="212089">
                <a:moveTo>
                  <a:pt x="119545" y="2006"/>
                </a:moveTo>
                <a:lnTo>
                  <a:pt x="102349" y="2006"/>
                </a:lnTo>
                <a:lnTo>
                  <a:pt x="102349" y="209740"/>
                </a:lnTo>
                <a:lnTo>
                  <a:pt x="119545" y="209740"/>
                </a:lnTo>
                <a:lnTo>
                  <a:pt x="119545" y="2006"/>
                </a:lnTo>
                <a:close/>
              </a:path>
              <a:path w="444500" h="212089">
                <a:moveTo>
                  <a:pt x="341985" y="2006"/>
                </a:moveTo>
                <a:lnTo>
                  <a:pt x="324789" y="2006"/>
                </a:lnTo>
                <a:lnTo>
                  <a:pt x="324789" y="209740"/>
                </a:lnTo>
                <a:lnTo>
                  <a:pt x="341985" y="209740"/>
                </a:lnTo>
                <a:lnTo>
                  <a:pt x="341985" y="2006"/>
                </a:lnTo>
                <a:close/>
              </a:path>
              <a:path w="444500" h="212089">
                <a:moveTo>
                  <a:pt x="444334" y="105930"/>
                </a:moveTo>
                <a:lnTo>
                  <a:pt x="434505" y="52120"/>
                </a:lnTo>
                <a:lnTo>
                  <a:pt x="405612" y="13576"/>
                </a:lnTo>
                <a:lnTo>
                  <a:pt x="376809" y="0"/>
                </a:lnTo>
                <a:lnTo>
                  <a:pt x="373786" y="8597"/>
                </a:lnTo>
                <a:lnTo>
                  <a:pt x="386041" y="13919"/>
                </a:lnTo>
                <a:lnTo>
                  <a:pt x="396582" y="21285"/>
                </a:lnTo>
                <a:lnTo>
                  <a:pt x="417995" y="55410"/>
                </a:lnTo>
                <a:lnTo>
                  <a:pt x="425018" y="104813"/>
                </a:lnTo>
                <a:lnTo>
                  <a:pt x="424243" y="123494"/>
                </a:lnTo>
                <a:lnTo>
                  <a:pt x="412470" y="169227"/>
                </a:lnTo>
                <a:lnTo>
                  <a:pt x="386194" y="197815"/>
                </a:lnTo>
                <a:lnTo>
                  <a:pt x="374129" y="203161"/>
                </a:lnTo>
                <a:lnTo>
                  <a:pt x="376809" y="211747"/>
                </a:lnTo>
                <a:lnTo>
                  <a:pt x="417258" y="187718"/>
                </a:lnTo>
                <a:lnTo>
                  <a:pt x="439978" y="143344"/>
                </a:lnTo>
                <a:lnTo>
                  <a:pt x="443242" y="125387"/>
                </a:lnTo>
                <a:lnTo>
                  <a:pt x="444334" y="10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4095" y="2279438"/>
            <a:ext cx="913266" cy="1006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5421" y="2279438"/>
            <a:ext cx="919437" cy="100679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8516" y="1862406"/>
          <a:ext cx="8639174" cy="482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3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5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2350"/>
                        </a:lnSpc>
                        <a:spcBef>
                          <a:spcPts val="250"/>
                        </a:spcBef>
                      </a:pPr>
                      <a:r>
                        <a:rPr sz="20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Constant</a:t>
                      </a:r>
                      <a:r>
                        <a:rPr sz="2000" b="1" spc="-2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feature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34950" algn="ctr">
                        <a:lnSpc>
                          <a:spcPts val="109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269875" algn="ctr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850900" algn="l"/>
                        </a:tabLst>
                      </a:pPr>
                      <a:r>
                        <a:rPr sz="950" b="1" spc="1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425" b="1" spc="15" baseline="-32163" dirty="0">
                          <a:latin typeface="Arial"/>
                          <a:cs typeface="Arial"/>
                        </a:rPr>
                        <a:t>1</a:t>
                      </a:r>
                      <a:endParaRPr sz="1425" baseline="-32163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09880" algn="ctr">
                        <a:lnSpc>
                          <a:spcPct val="100000"/>
                        </a:lnSpc>
                        <a:tabLst>
                          <a:tab pos="1148715" algn="l"/>
                        </a:tabLst>
                      </a:pPr>
                      <a:r>
                        <a:rPr sz="1425" b="1" spc="15" baseline="-35087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3495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One-hot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node 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09905" algn="ctr">
                        <a:lnSpc>
                          <a:spcPts val="109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850900" algn="l"/>
                        </a:tabLst>
                      </a:pPr>
                      <a:r>
                        <a:rPr sz="950" b="1" spc="1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425" b="1" spc="15" baseline="-32163" dirty="0">
                          <a:latin typeface="Arial"/>
                          <a:cs typeface="Arial"/>
                        </a:rPr>
                        <a:t>3</a:t>
                      </a:r>
                      <a:endParaRPr sz="1425" baseline="-32163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  <a:tabLst>
                          <a:tab pos="1148715" algn="l"/>
                        </a:tabLst>
                      </a:pPr>
                      <a:r>
                        <a:rPr sz="1425" b="1" spc="15" baseline="-35087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509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Expressive</a:t>
                      </a:r>
                      <a:r>
                        <a:rPr sz="1800" b="1" spc="-2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1460">
                        <a:lnSpc>
                          <a:spcPct val="994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Medium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All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nodes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identical,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but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GNN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can still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learn </a:t>
                      </a:r>
                      <a:r>
                        <a:rPr sz="1800" spc="-3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graph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structure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24790" algn="just">
                        <a:lnSpc>
                          <a:spcPct val="994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node has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unique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ID,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node-specific </a:t>
                      </a:r>
                      <a:r>
                        <a:rPr sz="1800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information can </a:t>
                      </a:r>
                      <a:r>
                        <a:rPr sz="1800" spc="-39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stored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0805" marR="135890">
                        <a:lnSpc>
                          <a:spcPct val="994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Inductive</a:t>
                      </a:r>
                      <a:r>
                        <a:rPr sz="1800" b="1" spc="-5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800" b="1" spc="-39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(Generalize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unseen nodes)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0810">
                        <a:lnSpc>
                          <a:spcPct val="1004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Simple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generalize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new </a:t>
                      </a:r>
                      <a:r>
                        <a:rPr sz="1800" spc="-3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nodes:</a:t>
                      </a:r>
                      <a:r>
                        <a:rPr sz="1800" spc="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assign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constant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them,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our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73355">
                        <a:lnSpc>
                          <a:spcPct val="1004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generalize</a:t>
                      </a:r>
                      <a:r>
                        <a:rPr sz="1800" spc="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nodes: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nodes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introduce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new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IDs,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GNN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doesn’t know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embed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unseen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428625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mpu</a:t>
                      </a:r>
                      <a:r>
                        <a:rPr sz="1800" b="1" spc="-2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8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ional  </a:t>
                      </a:r>
                      <a:r>
                        <a:rPr sz="1800" b="1" spc="-1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 Only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dimensional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9855">
                        <a:lnSpc>
                          <a:spcPts val="2110"/>
                        </a:lnSpc>
                        <a:spcBef>
                          <a:spcPts val="365"/>
                        </a:spcBef>
                        <a:tabLst>
                          <a:tab pos="957580" algn="l"/>
                          <a:tab pos="1327150" algn="l"/>
                        </a:tabLst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𝑂	𝑉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dimensional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feature,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graphs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b="1" spc="-2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254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graph,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inductive settings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(generalize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nodes)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4869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Small </a:t>
                      </a:r>
                      <a:r>
                        <a:rPr sz="1800" b="1" spc="-1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graph, </a:t>
                      </a:r>
                      <a:r>
                        <a:rPr sz="18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transductive </a:t>
                      </a:r>
                      <a:r>
                        <a:rPr sz="1800" b="1" spc="-39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settings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(no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 new nodes)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218297" y="6699894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3F3F3F"/>
                </a:solidFill>
                <a:latin typeface="Calibri"/>
                <a:cs typeface="Calibri"/>
              </a:rPr>
              <a:pPr marL="38100">
                <a:spcBef>
                  <a:spcPts val="55"/>
                </a:spcBef>
              </a:pPr>
              <a:t>9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1197</Words>
  <Application>Microsoft Office PowerPoint</Application>
  <PresentationFormat>Widescreen</PresentationFormat>
  <Paragraphs>249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等线</vt:lpstr>
      <vt:lpstr>Sommet bold</vt:lpstr>
      <vt:lpstr>Arial</vt:lpstr>
      <vt:lpstr>Calibri</vt:lpstr>
      <vt:lpstr>Cambria Math</vt:lpstr>
      <vt:lpstr>Corbel</vt:lpstr>
      <vt:lpstr>Courier New</vt:lpstr>
      <vt:lpstr>Times New Roman</vt:lpstr>
      <vt:lpstr>Wingdings</vt:lpstr>
      <vt:lpstr>Wingdings 2</vt:lpstr>
      <vt:lpstr>1_Office 主题​​</vt:lpstr>
      <vt:lpstr>PowerPoint Presentation</vt:lpstr>
      <vt:lpstr>PowerPoint Presentation</vt:lpstr>
      <vt:lpstr>PowerPoint Presentation</vt:lpstr>
      <vt:lpstr>Idea: Raw input graph ≠ computational graph</vt:lpstr>
      <vt:lpstr>Our assumption so far has been</vt:lpstr>
      <vt:lpstr>PowerPoint Presentation</vt:lpstr>
      <vt:lpstr>PowerPoint Presentation</vt:lpstr>
      <vt:lpstr>When might we need feature augmentation?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Cohesive Subgraph Mining</dc:title>
  <dc:creator>Kai Wang</dc:creator>
  <cp:lastModifiedBy>Michael Yu</cp:lastModifiedBy>
  <cp:revision>132</cp:revision>
  <dcterms:created xsi:type="dcterms:W3CDTF">2021-03-08T00:04:34Z</dcterms:created>
  <dcterms:modified xsi:type="dcterms:W3CDTF">2022-07-08T03:36:15Z</dcterms:modified>
</cp:coreProperties>
</file>