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80" r:id="rId2"/>
    <p:sldId id="1284" r:id="rId3"/>
    <p:sldId id="1726" r:id="rId4"/>
    <p:sldId id="1331" r:id="rId5"/>
    <p:sldId id="1958" r:id="rId6"/>
    <p:sldId id="1908" r:id="rId7"/>
    <p:sldId id="363" r:id="rId8"/>
    <p:sldId id="1960" r:id="rId9"/>
    <p:sldId id="1961" r:id="rId10"/>
    <p:sldId id="262" r:id="rId11"/>
    <p:sldId id="367" r:id="rId12"/>
    <p:sldId id="387" r:id="rId13"/>
    <p:sldId id="388" r:id="rId14"/>
    <p:sldId id="389" r:id="rId15"/>
    <p:sldId id="1962" r:id="rId16"/>
    <p:sldId id="431" r:id="rId17"/>
    <p:sldId id="1979" r:id="rId18"/>
    <p:sldId id="1976" r:id="rId19"/>
    <p:sldId id="1980" r:id="rId20"/>
    <p:sldId id="1940" r:id="rId21"/>
    <p:sldId id="1924" r:id="rId22"/>
    <p:sldId id="1941" r:id="rId23"/>
    <p:sldId id="1928" r:id="rId24"/>
    <p:sldId id="1927" r:id="rId25"/>
    <p:sldId id="1929" r:id="rId26"/>
    <p:sldId id="1982" r:id="rId27"/>
    <p:sldId id="1943" r:id="rId28"/>
    <p:sldId id="374" r:id="rId29"/>
    <p:sldId id="384" r:id="rId30"/>
    <p:sldId id="1944" r:id="rId31"/>
    <p:sldId id="1945" r:id="rId32"/>
    <p:sldId id="1946" r:id="rId33"/>
    <p:sldId id="1947" r:id="rId34"/>
    <p:sldId id="1948" r:id="rId35"/>
    <p:sldId id="1932" r:id="rId36"/>
    <p:sldId id="1966" r:id="rId37"/>
    <p:sldId id="1964" r:id="rId38"/>
    <p:sldId id="1967" r:id="rId39"/>
    <p:sldId id="1936" r:id="rId40"/>
    <p:sldId id="1972" r:id="rId41"/>
    <p:sldId id="1951" r:id="rId42"/>
    <p:sldId id="1952" r:id="rId43"/>
    <p:sldId id="1969" r:id="rId44"/>
    <p:sldId id="1956" r:id="rId45"/>
    <p:sldId id="1971" r:id="rId46"/>
    <p:sldId id="1987" r:id="rId47"/>
    <p:sldId id="1983" r:id="rId48"/>
    <p:sldId id="394" r:id="rId49"/>
    <p:sldId id="1986" r:id="rId50"/>
    <p:sldId id="1991" r:id="rId51"/>
    <p:sldId id="1968" r:id="rId52"/>
    <p:sldId id="1938" r:id="rId53"/>
    <p:sldId id="318" r:id="rId54"/>
    <p:sldId id="319" r:id="rId55"/>
    <p:sldId id="1989" r:id="rId56"/>
    <p:sldId id="1992" r:id="rId57"/>
    <p:sldId id="1993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2" id="{BD6F6D33-F318-4B78-A744-D80A7D785308}">
          <p14:sldIdLst>
            <p14:sldId id="380"/>
          </p14:sldIdLst>
        </p14:section>
        <p14:section name="Untitled Section" id="{BC4F761B-CAB3-4097-9FCC-5DE6FDA1DE0E}">
          <p14:sldIdLst>
            <p14:sldId id="1284"/>
            <p14:sldId id="1726"/>
            <p14:sldId id="1331"/>
          </p14:sldIdLst>
        </p14:section>
        <p14:section name="Untitled Section" id="{1E8B5325-3BBB-4A5F-97F4-78FCFF89225F}">
          <p14:sldIdLst>
            <p14:sldId id="1958"/>
            <p14:sldId id="1908"/>
            <p14:sldId id="363"/>
            <p14:sldId id="1960"/>
            <p14:sldId id="1961"/>
            <p14:sldId id="262"/>
          </p14:sldIdLst>
        </p14:section>
        <p14:section name="Untitled Section" id="{8564A235-1C3C-4250-97BF-334997435A9F}">
          <p14:sldIdLst>
            <p14:sldId id="367"/>
            <p14:sldId id="387"/>
            <p14:sldId id="388"/>
            <p14:sldId id="389"/>
            <p14:sldId id="1962"/>
          </p14:sldIdLst>
        </p14:section>
        <p14:section name="Untitled Section" id="{BDC1D96D-8D33-4603-989B-BD9EC8F2B017}">
          <p14:sldIdLst>
            <p14:sldId id="431"/>
            <p14:sldId id="1979"/>
            <p14:sldId id="1976"/>
            <p14:sldId id="1980"/>
            <p14:sldId id="1940"/>
            <p14:sldId id="1924"/>
            <p14:sldId id="1941"/>
          </p14:sldIdLst>
        </p14:section>
        <p14:section name="Untitled Section" id="{A46899E6-3000-4C63-9794-670969936CFE}">
          <p14:sldIdLst>
            <p14:sldId id="1928"/>
            <p14:sldId id="1927"/>
            <p14:sldId id="1929"/>
            <p14:sldId id="1982"/>
            <p14:sldId id="1943"/>
            <p14:sldId id="374"/>
            <p14:sldId id="384"/>
            <p14:sldId id="1944"/>
            <p14:sldId id="1945"/>
            <p14:sldId id="1946"/>
            <p14:sldId id="1947"/>
            <p14:sldId id="1948"/>
            <p14:sldId id="1932"/>
          </p14:sldIdLst>
        </p14:section>
        <p14:section name="Untitled Section" id="{29F912B1-DA11-45B5-B1B5-E1B1239241AE}">
          <p14:sldIdLst>
            <p14:sldId id="1966"/>
            <p14:sldId id="1964"/>
          </p14:sldIdLst>
        </p14:section>
        <p14:section name="Untitled Section" id="{5612977C-E4DE-4550-AC74-15F70DFF9BDB}">
          <p14:sldIdLst>
            <p14:sldId id="1967"/>
            <p14:sldId id="1936"/>
            <p14:sldId id="1972"/>
            <p14:sldId id="1951"/>
            <p14:sldId id="1952"/>
            <p14:sldId id="1969"/>
          </p14:sldIdLst>
        </p14:section>
        <p14:section name="Untitled Section" id="{87186892-29B2-40C9-B6F5-1DB04B0B0E63}">
          <p14:sldIdLst>
            <p14:sldId id="1956"/>
            <p14:sldId id="1971"/>
            <p14:sldId id="1987"/>
            <p14:sldId id="1983"/>
            <p14:sldId id="394"/>
            <p14:sldId id="1986"/>
            <p14:sldId id="1991"/>
            <p14:sldId id="1968"/>
            <p14:sldId id="1938"/>
            <p14:sldId id="318"/>
            <p14:sldId id="319"/>
          </p14:sldIdLst>
        </p14:section>
        <p14:section name="Untitled Section" id="{B430A6E3-FC94-40AC-BA91-2F4E28581828}">
          <p14:sldIdLst>
            <p14:sldId id="1989"/>
            <p14:sldId id="1992"/>
            <p14:sldId id="1993"/>
          </p14:sldIdLst>
        </p14:section>
        <p14:section name="Untitled Section" id="{41A6FF2C-B5CF-45FD-ABAF-FC5DFCF20E9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217" autoAdjust="0"/>
  </p:normalViewPr>
  <p:slideViewPr>
    <p:cSldViewPr snapToGrid="0" showGuides="1">
      <p:cViewPr varScale="1">
        <p:scale>
          <a:sx n="70" d="100"/>
          <a:sy n="70" d="100"/>
        </p:scale>
        <p:origin x="20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F983EC3F-0B0D-46E7-9039-816C16F0C2F6}">
      <dgm:prSet phldrT="[文字]"/>
      <dgm:spPr/>
      <dgm:t>
        <a:bodyPr/>
        <a:lstStyle/>
        <a:p>
          <a:r>
            <a:rPr lang="en-US" altLang="zh-TW" dirty="0"/>
            <a:t>Step 2: define loss from training data</a:t>
          </a:r>
          <a:endParaRPr lang="zh-TW" altLang="en-US" dirty="0"/>
        </a:p>
      </dgm:t>
    </dgm:pt>
    <dgm:pt modelId="{C1AC859A-96E7-4BEE-834C-B7AC7B9133BB}" type="par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33CF01FD-8E66-4ACE-A352-7EF3EF8CAD48}" type="sib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76A6CDD1-ABF1-4869-995F-44D235C1BE33}">
      <dgm:prSet phldrT="[文字]"/>
      <dgm:spPr/>
      <dgm:t>
        <a:bodyPr/>
        <a:lstStyle/>
        <a:p>
          <a:r>
            <a:rPr lang="en-US" altLang="zh-TW" dirty="0"/>
            <a:t>Step 3: optimization </a:t>
          </a:r>
          <a:endParaRPr lang="zh-TW" altLang="en-US" dirty="0"/>
        </a:p>
      </dgm:t>
    </dgm:pt>
    <dgm:pt modelId="{3C7BA28E-45E4-4AF7-B46C-56CF22B0C5BC}" type="par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7E92D3BD-CD0A-42D1-9502-9445EA5BC4A7}" type="sib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8AB87E02-0E13-4426-8255-4D2641C811D6}" type="pres">
      <dgm:prSet presAssocID="{F983EC3F-0B0D-46E7-9039-816C16F0C2F6}" presName="node" presStyleLbl="node1" presStyleIdx="1" presStyleCnt="3">
        <dgm:presLayoutVars>
          <dgm:bulletEnabled val="1"/>
        </dgm:presLayoutVars>
      </dgm:prSet>
      <dgm:spPr/>
    </dgm:pt>
    <dgm:pt modelId="{61CA1C00-65B8-4BC1-B033-31045A913A8D}" type="pres">
      <dgm:prSet presAssocID="{33CF01FD-8E66-4ACE-A352-7EF3EF8CAD48}" presName="sibTrans" presStyleLbl="sibTrans2D1" presStyleIdx="1" presStyleCnt="2"/>
      <dgm:spPr/>
    </dgm:pt>
    <dgm:pt modelId="{BA6CF9BC-D318-46A1-B8FC-8759724593FB}" type="pres">
      <dgm:prSet presAssocID="{33CF01FD-8E66-4ACE-A352-7EF3EF8CAD48}" presName="connectorText" presStyleLbl="sibTrans2D1" presStyleIdx="1" presStyleCnt="2"/>
      <dgm:spPr/>
    </dgm:pt>
    <dgm:pt modelId="{4CC3DD12-1891-4318-92FD-43DEFCBEF7A2}" type="pres">
      <dgm:prSet presAssocID="{76A6CDD1-ABF1-4869-995F-44D235C1BE33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89C5AB05-4870-4926-B524-B38F8EBBF202}" type="presOf" srcId="{76A6CDD1-ABF1-4869-995F-44D235C1BE33}" destId="{4CC3DD12-1891-4318-92FD-43DEFCBEF7A2}" srcOrd="0" destOrd="0" presId="urn:microsoft.com/office/officeart/2005/8/layout/process1"/>
    <dgm:cxn modelId="{DD9BB31E-6101-4375-8E70-01517B5B9C87}" srcId="{7ABBEAF7-C373-4176-BC82-DCCB6D5E3E26}" destId="{76A6CDD1-ABF1-4869-995F-44D235C1BE33}" srcOrd="2" destOrd="0" parTransId="{3C7BA28E-45E4-4AF7-B46C-56CF22B0C5BC}" sibTransId="{7E92D3BD-CD0A-42D1-9502-9445EA5BC4A7}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C293D03C-206D-4E9A-959B-75A6404F0594}" type="presOf" srcId="{33CF01FD-8E66-4ACE-A352-7EF3EF8CAD48}" destId="{BA6CF9BC-D318-46A1-B8FC-8759724593FB}" srcOrd="1" destOrd="0" presId="urn:microsoft.com/office/officeart/2005/8/layout/process1"/>
    <dgm:cxn modelId="{1FEBE35E-E265-40B9-A7DB-D0DEB408D46B}" type="presOf" srcId="{F983EC3F-0B0D-46E7-9039-816C16F0C2F6}" destId="{8AB87E02-0E13-4426-8255-4D2641C811D6}" srcOrd="0" destOrd="0" presId="urn:microsoft.com/office/officeart/2005/8/layout/process1"/>
    <dgm:cxn modelId="{8C973978-A19D-4994-9EEE-F07CD6693209}" type="presOf" srcId="{33CF01FD-8E66-4ACE-A352-7EF3EF8CAD48}" destId="{61CA1C00-65B8-4BC1-B033-31045A913A8D}" srcOrd="0" destOrd="0" presId="urn:microsoft.com/office/officeart/2005/8/layout/process1"/>
    <dgm:cxn modelId="{77C74B8D-B427-42D2-A1CF-DF4868ACED75}" srcId="{7ABBEAF7-C373-4176-BC82-DCCB6D5E3E26}" destId="{F983EC3F-0B0D-46E7-9039-816C16F0C2F6}" srcOrd="1" destOrd="0" parTransId="{C1AC859A-96E7-4BEE-834C-B7AC7B9133BB}" sibTransId="{33CF01FD-8E66-4ACE-A352-7EF3EF8CAD48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EB921417-FE08-4DBE-996A-F1BEB9EFFFE8}" type="presParOf" srcId="{A491758C-84A6-4A4D-888E-93118B4129B4}" destId="{8AB87E02-0E13-4426-8255-4D2641C811D6}" srcOrd="2" destOrd="0" presId="urn:microsoft.com/office/officeart/2005/8/layout/process1"/>
    <dgm:cxn modelId="{E9EEE035-16D8-4B8E-B9EF-905A621B9FBB}" type="presParOf" srcId="{A491758C-84A6-4A4D-888E-93118B4129B4}" destId="{61CA1C00-65B8-4BC1-B033-31045A913A8D}" srcOrd="3" destOrd="0" presId="urn:microsoft.com/office/officeart/2005/8/layout/process1"/>
    <dgm:cxn modelId="{744484D4-509D-4B2E-BC7C-3FA665539D2B}" type="presParOf" srcId="{61CA1C00-65B8-4BC1-B033-31045A913A8D}" destId="{BA6CF9BC-D318-46A1-B8FC-8759724593FB}" srcOrd="0" destOrd="0" presId="urn:microsoft.com/office/officeart/2005/8/layout/process1"/>
    <dgm:cxn modelId="{77B01178-F332-491D-9F73-234FECCCE905}" type="presParOf" srcId="{A491758C-84A6-4A4D-888E-93118B4129B4}" destId="{4CC3DD12-1891-4318-92FD-43DEFCBEF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8459" y="1508253"/>
        <a:ext cx="1988743" cy="1334831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8978" y="1508253"/>
        <a:ext cx="1988743" cy="1334831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9497" y="1508253"/>
        <a:ext cx="1988743" cy="1334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8459" y="1508253"/>
        <a:ext cx="1988743" cy="1334831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8978" y="1508253"/>
        <a:ext cx="1988743" cy="1334831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9497" y="1508253"/>
        <a:ext cx="1988743" cy="1334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8459" y="1508253"/>
        <a:ext cx="1988743" cy="1334831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8978" y="1508253"/>
        <a:ext cx="1988743" cy="1334831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9497" y="1508253"/>
        <a:ext cx="1988743" cy="1334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8459" y="1508253"/>
        <a:ext cx="1988743" cy="1334831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8978" y="1508253"/>
        <a:ext cx="1988743" cy="1334831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9497" y="1508253"/>
        <a:ext cx="1988743" cy="1334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8459" y="1508253"/>
        <a:ext cx="1988743" cy="1334831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8978" y="1508253"/>
        <a:ext cx="1988743" cy="1334831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9497" y="1508253"/>
        <a:ext cx="1988743" cy="1334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8459" y="1508253"/>
        <a:ext cx="1988743" cy="1334831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8978" y="1508253"/>
        <a:ext cx="1988743" cy="1334831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9497" y="1508253"/>
        <a:ext cx="1988743" cy="13348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8459" y="1508253"/>
        <a:ext cx="1988743" cy="1334831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8AB87E02-0E13-4426-8255-4D2641C811D6}">
      <dsp:nvSpPr>
        <dsp:cNvPr id="0" name=""/>
        <dsp:cNvSpPr/>
      </dsp:nvSpPr>
      <dsp:spPr>
        <a:xfrm>
          <a:off x="2907450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8978" y="1508253"/>
        <a:ext cx="1988743" cy="1334831"/>
      </dsp:txXfrm>
    </dsp:sp>
    <dsp:sp modelId="{61CA1C00-65B8-4BC1-B033-31045A913A8D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186429" y="2021526"/>
        <a:ext cx="307455" cy="308284"/>
      </dsp:txXfrm>
    </dsp:sp>
    <dsp:sp modelId="{4CC3DD12-1891-4318-92FD-43DEFCBEF7A2}">
      <dsp:nvSpPr>
        <dsp:cNvPr id="0" name=""/>
        <dsp:cNvSpPr/>
      </dsp:nvSpPr>
      <dsp:spPr>
        <a:xfrm>
          <a:off x="5807969" y="1466725"/>
          <a:ext cx="2071799" cy="1417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9497" y="1508253"/>
        <a:ext cx="1988743" cy="133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9F959-31F6-42C5-BB27-F546E6CBA632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6DA84-21BB-4201-93ED-96CCF976C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8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06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none" strike="noStrike" dirty="0">
                <a:solidFill>
                  <a:srgbClr val="0645AD"/>
                </a:solidFill>
                <a:effectLst/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2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0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7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7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Is it a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6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From Data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lang="en-US" altLang="zh-TW">
                <a:ea typeface="微軟正黑體" panose="020B0604030504040204" pitchFamily="34" charset="-120"/>
              </a:rPr>
              <a:t>≈ Looking for Function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54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9.1967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7.2083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100 6.5856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9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3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9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61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1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1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Reinforcement </a:t>
            </a:r>
            <a:r>
              <a:rPr lang="en-US" altLang="zh-TW"/>
              <a:t>learning?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>
                <a:solidFill>
                  <a:srgbClr val="FFFF00"/>
                </a:solidFill>
              </a:rPr>
              <a:t>Predicting the number of subscribers</a:t>
            </a:r>
            <a:endParaRPr lang="zh-TW" altLang="en-US" sz="1200" b="1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FFFFFF"/>
                </a:solidFill>
              </a:rPr>
              <a:t>(Skip this part is you already have basic idea about ML)</a:t>
            </a:r>
            <a:endParaRPr lang="zh-TW" altLang="en-US">
              <a:solidFill>
                <a:srgbClr val="FFFFFF"/>
              </a:solidFill>
            </a:endParaRPr>
          </a:p>
          <a:p>
            <a:endParaRPr lang="en-US" altLang="zh-TW"/>
          </a:p>
          <a:p>
            <a:r>
              <a:rPr lang="en-US" altLang="zh-TW"/>
              <a:t>Gradient</a:t>
            </a:r>
          </a:p>
          <a:p>
            <a:endParaRPr lang="en-US" altLang="zh-TW"/>
          </a:p>
          <a:p>
            <a:r>
              <a:rPr lang="en-US" altLang="zh-TW"/>
              <a:t>Limitation </a:t>
            </a:r>
          </a:p>
          <a:p>
            <a:r>
              <a:rPr lang="en-US" altLang="zh-TW"/>
              <a:t>Deep Learning </a:t>
            </a:r>
          </a:p>
          <a:p>
            <a:endParaRPr lang="en-US" altLang="zh-TW"/>
          </a:p>
          <a:p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Introduction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64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17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缺了個好名字</a:t>
            </a:r>
            <a:r>
              <a:rPr lang="zh-TW" altLang="en-US"/>
              <a:t>呀</a:t>
            </a:r>
            <a:r>
              <a:rPr lang="en-US" altLang="zh-TW"/>
              <a:t>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It is not </a:t>
            </a:r>
            <a:r>
              <a:rPr lang="en-US" altLang="zh-TW" sz="1200" b="1" i="1"/>
              <a:t>fancy</a:t>
            </a:r>
            <a:r>
              <a:rPr lang="en-US" altLang="zh-TW" sz="1200"/>
              <a:t> enough.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Let’s give it a </a:t>
            </a:r>
            <a:r>
              <a:rPr lang="en-US" altLang="zh-TW" sz="1200" b="1" i="1"/>
              <a:t>fancy</a:t>
            </a:r>
            <a:r>
              <a:rPr lang="en-US" altLang="zh-TW" sz="1200"/>
              <a:t> name!</a:t>
            </a:r>
            <a:endParaRPr lang="zh-TW" altLang="en-US" sz="120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13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159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D52DD-5747-49A1-9B72-395A65AA968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69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We will talk about model selection next time. </a:t>
            </a:r>
            <a:r>
              <a:rPr lang="en-US" altLang="zh-TW" sz="1200">
                <a:sym typeface="Wingdings" panose="05000000000000000000" pitchFamily="2" charset="2"/>
              </a:rPr>
              <a:t></a:t>
            </a:r>
            <a:endParaRPr lang="zh-TW" altLang="en-US" sz="120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Up til 2.10</a:t>
            </a:r>
            <a:br>
              <a:rPr lang="en-US" altLang="zh-TW" sz="1200"/>
            </a:br>
            <a:endParaRPr lang="en-US" altLang="zh-TW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/>
              <a:t>https://www.youtube.com/c/HungyiLeeNTU</a:t>
            </a:r>
          </a:p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6DA84-21BB-4201-93ED-96CCF976CE2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71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5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DCE7-79C1-4067-BCF4-8F7CCB03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5749C-4DEA-4004-BB40-574810BE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968A0-8938-4863-A169-0629B20B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B23BC-02F3-4BB7-93A4-818AC801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5BF4-7195-4EF0-A359-1F9096D2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C83E-D903-4363-9BE0-5212A1B9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01082-4E63-4C85-8DCA-309EA937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5763B-C7F5-4A5B-B1FC-FB34D44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B26B0-A431-44BC-A832-62837C92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80A36-09C0-4197-AB49-1CB67920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9DF48-A834-40C2-BC2E-D7241916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C66C2-F625-4591-B1B9-86EAD74E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94201-A91E-4FEF-9690-ADFD0C7D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B4A48-5793-42C2-A352-A056456B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28197-02E4-467E-8B6F-CBC5346C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4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1202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6263-C83A-4609-8B36-DA29610B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65E2F-644A-43E4-A30D-672217DB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F38BC-C45B-49FB-9CCF-05C913CC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71A59-86B0-4774-89E2-B6BFD73D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C22DB-0196-4A6B-83BF-EC3BD4BE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D4F4-9823-410A-8A37-9515B3EE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67E8D-614E-477F-9E97-B2F30843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D66CF-95E2-4DD1-8361-0D3614E1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D3D3B-150D-4B9C-88A1-64F91B45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358FC-42B9-40AC-A03B-F3CAD4FA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4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295A-2AF8-4DB3-B435-981763C2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507F1-94BD-4689-8220-DD51DCD1B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31C45-FA78-4392-9ADF-EFA43931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DF7F1-489C-49C2-97FA-8391EC9D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454FB-4DC4-4F5C-9D26-5891B0E4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5A9A2-0E5A-4B0A-9F6E-BBD5922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AAB5D-CF93-4BB0-B9D0-7CCC6ECE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8E51D-08FF-4248-9A2C-36EA0022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3BB15-C91D-4412-B875-FDAE4BD4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8B3378-CCE7-4F73-9AAA-A07A75FEE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FC1FC-3370-4E27-A6FF-549EFA4F3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A332F-28BE-428A-A0BD-D22C2F0D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25ED84-0689-4FE9-9A72-471AD4E4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29C48-FE02-4E75-86C6-E204A9D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9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4C628-052E-4135-91A2-6F33648C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EEC7E0-8623-41C0-8678-CE7729C6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CD058-F3A5-49AD-B0AB-07CCD6F1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5A78A-9E5F-4B5C-B794-96D0A42A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ACAE9-E3F9-4D4D-A918-34958AA2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CA898-D3A8-4DEA-8F05-114A8C6C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A295-96D4-4477-B587-000942D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0ACA6-2F61-4521-AAA6-2E05C7F4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51491-DE64-4BF1-9599-484B6795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A5F92-3E41-4D24-AA0B-0CD61A98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D3A8C-E3E3-4704-8604-61171113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77B38-E0D6-4BA5-B5CB-EF3FECE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3D891-6012-471F-B572-6CD4B28E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7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D4D4-AED2-4959-840A-D4E0E711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831108-BA91-4DAA-808B-DCA33D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CEDC8-64C3-4C63-888C-21F922D6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7393F-2D47-4E23-A410-F8B701E8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BE9A5-458D-4537-99D4-C86B1CB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A0701-BA61-43E6-B7D3-62D647BE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8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B2C0E-E335-44A7-85E5-9A3AF295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57E00-92E1-45DB-947F-A259A8C0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3939C-BB3B-49B5-B18B-D0767DD38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688-3A88-4E2E-9125-DBBB096DC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BEE22-0F44-425D-9AEF-4817A6F01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3.png"/><Relationship Id="rId5" Type="http://schemas.openxmlformats.org/officeDocument/2006/relationships/image" Target="../media/image51.pn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7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5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4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30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95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2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25.png"/><Relationship Id="rId5" Type="http://schemas.openxmlformats.org/officeDocument/2006/relationships/image" Target="../media/image1070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060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4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3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32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1" Type="http://schemas.openxmlformats.org/officeDocument/2006/relationships/image" Target="../media/image152.png"/><Relationship Id="rId7" Type="http://schemas.openxmlformats.org/officeDocument/2006/relationships/image" Target="../media/image121.png"/><Relationship Id="rId12" Type="http://schemas.openxmlformats.org/officeDocument/2006/relationships/image" Target="../media/image142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8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41.png"/><Relationship Id="rId5" Type="http://schemas.openxmlformats.org/officeDocument/2006/relationships/image" Target="../media/image1070.png"/><Relationship Id="rId15" Type="http://schemas.openxmlformats.org/officeDocument/2006/relationships/image" Target="../media/image147.png"/><Relationship Id="rId10" Type="http://schemas.openxmlformats.org/officeDocument/2006/relationships/image" Target="../media/image124.png"/><Relationship Id="rId19" Type="http://schemas.openxmlformats.org/officeDocument/2006/relationships/image" Target="../media/image150.png"/><Relationship Id="rId4" Type="http://schemas.openxmlformats.org/officeDocument/2006/relationships/image" Target="../media/image1060.png"/><Relationship Id="rId9" Type="http://schemas.openxmlformats.org/officeDocument/2006/relationships/image" Target="../media/image123.png"/><Relationship Id="rId14" Type="http://schemas.openxmlformats.org/officeDocument/2006/relationships/image" Target="../media/image146.png"/><Relationship Id="rId22" Type="http://schemas.openxmlformats.org/officeDocument/2006/relationships/image" Target="../media/image1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2.png"/><Relationship Id="rId18" Type="http://schemas.openxmlformats.org/officeDocument/2006/relationships/image" Target="../media/image155.png"/><Relationship Id="rId21" Type="http://schemas.openxmlformats.org/officeDocument/2006/relationships/image" Target="../media/image158.png"/><Relationship Id="rId7" Type="http://schemas.openxmlformats.org/officeDocument/2006/relationships/image" Target="../media/image121.png"/><Relationship Id="rId12" Type="http://schemas.openxmlformats.org/officeDocument/2006/relationships/image" Target="../media/image142.png"/><Relationship Id="rId17" Type="http://schemas.openxmlformats.org/officeDocument/2006/relationships/image" Target="../media/image15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41.png"/><Relationship Id="rId5" Type="http://schemas.openxmlformats.org/officeDocument/2006/relationships/image" Target="../media/image1070.png"/><Relationship Id="rId15" Type="http://schemas.openxmlformats.org/officeDocument/2006/relationships/image" Target="../media/image152.png"/><Relationship Id="rId23" Type="http://schemas.openxmlformats.org/officeDocument/2006/relationships/image" Target="../media/image159.png"/><Relationship Id="rId10" Type="http://schemas.openxmlformats.org/officeDocument/2006/relationships/image" Target="../media/image124.png"/><Relationship Id="rId19" Type="http://schemas.openxmlformats.org/officeDocument/2006/relationships/image" Target="../media/image156.png"/><Relationship Id="rId4" Type="http://schemas.openxmlformats.org/officeDocument/2006/relationships/image" Target="../media/image1060.png"/><Relationship Id="rId9" Type="http://schemas.openxmlformats.org/officeDocument/2006/relationships/image" Target="../media/image123.png"/><Relationship Id="rId14" Type="http://schemas.openxmlformats.org/officeDocument/2006/relationships/image" Target="../media/image151.png"/><Relationship Id="rId22" Type="http://schemas.openxmlformats.org/officeDocument/2006/relationships/image" Target="../media/image13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2.png"/><Relationship Id="rId18" Type="http://schemas.openxmlformats.org/officeDocument/2006/relationships/image" Target="../media/image155.png"/><Relationship Id="rId21" Type="http://schemas.openxmlformats.org/officeDocument/2006/relationships/image" Target="../media/image161.png"/><Relationship Id="rId7" Type="http://schemas.openxmlformats.org/officeDocument/2006/relationships/image" Target="../media/image121.png"/><Relationship Id="rId12" Type="http://schemas.openxmlformats.org/officeDocument/2006/relationships/image" Target="../media/image142.png"/><Relationship Id="rId17" Type="http://schemas.openxmlformats.org/officeDocument/2006/relationships/image" Target="../media/image154.png"/><Relationship Id="rId25" Type="http://schemas.openxmlformats.org/officeDocument/2006/relationships/image" Target="../media/image16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53.png"/><Relationship Id="rId20" Type="http://schemas.openxmlformats.org/officeDocument/2006/relationships/image" Target="../media/image160.png"/><Relationship Id="rId29" Type="http://schemas.openxmlformats.org/officeDocument/2006/relationships/image" Target="../media/image1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41.png"/><Relationship Id="rId24" Type="http://schemas.openxmlformats.org/officeDocument/2006/relationships/image" Target="../media/image164.png"/><Relationship Id="rId5" Type="http://schemas.openxmlformats.org/officeDocument/2006/relationships/image" Target="../media/image1070.png"/><Relationship Id="rId15" Type="http://schemas.openxmlformats.org/officeDocument/2006/relationships/image" Target="../media/image152.png"/><Relationship Id="rId23" Type="http://schemas.openxmlformats.org/officeDocument/2006/relationships/image" Target="../media/image163.png"/><Relationship Id="rId28" Type="http://schemas.openxmlformats.org/officeDocument/2006/relationships/image" Target="../media/image1510.png"/><Relationship Id="rId10" Type="http://schemas.openxmlformats.org/officeDocument/2006/relationships/image" Target="../media/image124.png"/><Relationship Id="rId19" Type="http://schemas.openxmlformats.org/officeDocument/2006/relationships/image" Target="../media/image156.png"/><Relationship Id="rId31" Type="http://schemas.openxmlformats.org/officeDocument/2006/relationships/image" Target="../media/image167.png"/><Relationship Id="rId4" Type="http://schemas.openxmlformats.org/officeDocument/2006/relationships/image" Target="../media/image1060.png"/><Relationship Id="rId9" Type="http://schemas.openxmlformats.org/officeDocument/2006/relationships/image" Target="../media/image123.png"/><Relationship Id="rId14" Type="http://schemas.openxmlformats.org/officeDocument/2006/relationships/image" Target="../media/image151.png"/><Relationship Id="rId22" Type="http://schemas.openxmlformats.org/officeDocument/2006/relationships/image" Target="../media/image162.png"/><Relationship Id="rId30" Type="http://schemas.openxmlformats.org/officeDocument/2006/relationships/image" Target="../media/image166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6.png"/><Relationship Id="rId21" Type="http://schemas.openxmlformats.org/officeDocument/2006/relationships/image" Target="../media/image182.png"/><Relationship Id="rId34" Type="http://schemas.openxmlformats.org/officeDocument/2006/relationships/image" Target="../media/image19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5.png"/><Relationship Id="rId33" Type="http://schemas.openxmlformats.org/officeDocument/2006/relationships/image" Target="../media/image152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72.png"/><Relationship Id="rId24" Type="http://schemas.openxmlformats.org/officeDocument/2006/relationships/image" Target="../media/image1640.png"/><Relationship Id="rId32" Type="http://schemas.openxmlformats.org/officeDocument/2006/relationships/image" Target="../media/image1510.png"/><Relationship Id="rId5" Type="http://schemas.openxmlformats.org/officeDocument/2006/relationships/image" Target="../media/image1070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8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31" Type="http://schemas.openxmlformats.org/officeDocument/2006/relationships/image" Target="../media/image191.png"/><Relationship Id="rId4" Type="http://schemas.openxmlformats.org/officeDocument/2006/relationships/image" Target="../media/image1060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35" Type="http://schemas.openxmlformats.org/officeDocument/2006/relationships/image" Target="../media/image193.png"/><Relationship Id="rId8" Type="http://schemas.openxmlformats.org/officeDocument/2006/relationships/image" Target="../media/image1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9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72.png"/><Relationship Id="rId24" Type="http://schemas.openxmlformats.org/officeDocument/2006/relationships/image" Target="../media/image196.png"/><Relationship Id="rId5" Type="http://schemas.openxmlformats.org/officeDocument/2006/relationships/image" Target="../media/image1070.png"/><Relationship Id="rId15" Type="http://schemas.openxmlformats.org/officeDocument/2006/relationships/image" Target="../media/image176.png"/><Relationship Id="rId23" Type="http://schemas.openxmlformats.org/officeDocument/2006/relationships/image" Target="../media/image195.png"/><Relationship Id="rId28" Type="http://schemas.openxmlformats.org/officeDocument/2006/relationships/image" Target="../media/image1510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31" Type="http://schemas.openxmlformats.org/officeDocument/2006/relationships/image" Target="../media/image1520.png"/><Relationship Id="rId4" Type="http://schemas.openxmlformats.org/officeDocument/2006/relationships/image" Target="../media/image1060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94.png"/><Relationship Id="rId30" Type="http://schemas.openxmlformats.org/officeDocument/2006/relationships/image" Target="../media/image19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34" Type="http://schemas.openxmlformats.org/officeDocument/2006/relationships/image" Target="../media/image211.png"/><Relationship Id="rId7" Type="http://schemas.openxmlformats.org/officeDocument/2006/relationships/image" Target="../media/image205.png"/><Relationship Id="rId33" Type="http://schemas.openxmlformats.org/officeDocument/2006/relationships/image" Target="../media/image210.png"/><Relationship Id="rId2" Type="http://schemas.openxmlformats.org/officeDocument/2006/relationships/image" Target="../media/image200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32" Type="http://schemas.openxmlformats.org/officeDocument/2006/relationships/image" Target="../media/image209.png"/><Relationship Id="rId5" Type="http://schemas.openxmlformats.org/officeDocument/2006/relationships/image" Target="../media/image203.png"/><Relationship Id="rId28" Type="http://schemas.openxmlformats.org/officeDocument/2006/relationships/image" Target="../media/image1510.png"/><Relationship Id="rId31" Type="http://schemas.openxmlformats.org/officeDocument/2006/relationships/image" Target="../media/image1520.png"/><Relationship Id="rId4" Type="http://schemas.openxmlformats.org/officeDocument/2006/relationships/image" Target="../media/image202.png"/><Relationship Id="rId30" Type="http://schemas.openxmlformats.org/officeDocument/2006/relationships/image" Target="../media/image208.png"/><Relationship Id="rId35" Type="http://schemas.openxmlformats.org/officeDocument/2006/relationships/image" Target="../media/image2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0.png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29" Type="http://schemas.openxmlformats.org/officeDocument/2006/relationships/image" Target="../media/image172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15.png"/><Relationship Id="rId5" Type="http://schemas.openxmlformats.org/officeDocument/2006/relationships/diagramColors" Target="../diagrams/colors3.xml"/><Relationship Id="rId28" Type="http://schemas.openxmlformats.org/officeDocument/2006/relationships/image" Target="../media/image1510.png"/><Relationship Id="rId10" Type="http://schemas.openxmlformats.org/officeDocument/2006/relationships/image" Target="../media/image214.png"/><Relationship Id="rId31" Type="http://schemas.openxmlformats.org/officeDocument/2006/relationships/image" Target="../media/image152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3.png"/><Relationship Id="rId30" Type="http://schemas.openxmlformats.org/officeDocument/2006/relationships/image" Target="../media/image2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7.png"/><Relationship Id="rId7" Type="http://schemas.openxmlformats.org/officeDocument/2006/relationships/image" Target="../media/image220.png"/><Relationship Id="rId2" Type="http://schemas.openxmlformats.org/officeDocument/2006/relationships/image" Target="../media/image760.png"/><Relationship Id="rId29" Type="http://schemas.openxmlformats.org/officeDocument/2006/relationships/image" Target="../media/image1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32" Type="http://schemas.openxmlformats.org/officeDocument/2006/relationships/image" Target="../media/image223.png"/><Relationship Id="rId5" Type="http://schemas.openxmlformats.org/officeDocument/2006/relationships/image" Target="../media/image1810.png"/><Relationship Id="rId28" Type="http://schemas.openxmlformats.org/officeDocument/2006/relationships/image" Target="../media/image1510.png"/><Relationship Id="rId31" Type="http://schemas.openxmlformats.org/officeDocument/2006/relationships/image" Target="../media/image1520.png"/><Relationship Id="rId4" Type="http://schemas.openxmlformats.org/officeDocument/2006/relationships/image" Target="../media/image218.png"/><Relationship Id="rId30" Type="http://schemas.openxmlformats.org/officeDocument/2006/relationships/image" Target="../media/image2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0.png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29" Type="http://schemas.openxmlformats.org/officeDocument/2006/relationships/image" Target="../media/image172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15.png"/><Relationship Id="rId5" Type="http://schemas.openxmlformats.org/officeDocument/2006/relationships/diagramColors" Target="../diagrams/colors4.xml"/><Relationship Id="rId28" Type="http://schemas.openxmlformats.org/officeDocument/2006/relationships/image" Target="../media/image1510.png"/><Relationship Id="rId10" Type="http://schemas.openxmlformats.org/officeDocument/2006/relationships/image" Target="../media/image214.png"/><Relationship Id="rId31" Type="http://schemas.openxmlformats.org/officeDocument/2006/relationships/image" Target="../media/image152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3.png"/><Relationship Id="rId30" Type="http://schemas.openxmlformats.org/officeDocument/2006/relationships/image" Target="../media/image21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25.png"/><Relationship Id="rId7" Type="http://schemas.openxmlformats.org/officeDocument/2006/relationships/image" Target="../media/image234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3" Type="http://schemas.openxmlformats.org/officeDocument/2006/relationships/image" Target="../media/image224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0" Type="http://schemas.openxmlformats.org/officeDocument/2006/relationships/image" Target="../media/image242.png"/><Relationship Id="rId4" Type="http://schemas.openxmlformats.org/officeDocument/2006/relationships/image" Target="../media/image225.png"/><Relationship Id="rId9" Type="http://schemas.openxmlformats.org/officeDocument/2006/relationships/image" Target="../media/image241.png"/><Relationship Id="rId14" Type="http://schemas.openxmlformats.org/officeDocument/2006/relationships/image" Target="../media/image18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0.png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29" Type="http://schemas.openxmlformats.org/officeDocument/2006/relationships/image" Target="../media/image172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15.png"/><Relationship Id="rId5" Type="http://schemas.openxmlformats.org/officeDocument/2006/relationships/diagramColors" Target="../diagrams/colors5.xml"/><Relationship Id="rId28" Type="http://schemas.openxmlformats.org/officeDocument/2006/relationships/image" Target="../media/image1510.png"/><Relationship Id="rId10" Type="http://schemas.openxmlformats.org/officeDocument/2006/relationships/image" Target="../media/image214.png"/><Relationship Id="rId31" Type="http://schemas.openxmlformats.org/officeDocument/2006/relationships/image" Target="../media/image152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13.png"/><Relationship Id="rId30" Type="http://schemas.openxmlformats.org/officeDocument/2006/relationships/image" Target="../media/image2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0.png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29" Type="http://schemas.openxmlformats.org/officeDocument/2006/relationships/image" Target="../media/image172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15.png"/><Relationship Id="rId5" Type="http://schemas.openxmlformats.org/officeDocument/2006/relationships/diagramColors" Target="../diagrams/colors6.xml"/><Relationship Id="rId28" Type="http://schemas.openxmlformats.org/officeDocument/2006/relationships/image" Target="../media/image1510.png"/><Relationship Id="rId10" Type="http://schemas.openxmlformats.org/officeDocument/2006/relationships/image" Target="../media/image214.png"/><Relationship Id="rId31" Type="http://schemas.openxmlformats.org/officeDocument/2006/relationships/image" Target="../media/image1520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13.png"/><Relationship Id="rId30" Type="http://schemas.openxmlformats.org/officeDocument/2006/relationships/image" Target="../media/image216.png"/></Relationships>
</file>

<file path=ppt/slides/_rels/slide4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30.png"/><Relationship Id="rId26" Type="http://schemas.openxmlformats.org/officeDocument/2006/relationships/image" Target="../media/image259.png"/><Relationship Id="rId21" Type="http://schemas.openxmlformats.org/officeDocument/2006/relationships/image" Target="../media/image255.png"/><Relationship Id="rId17" Type="http://schemas.openxmlformats.org/officeDocument/2006/relationships/image" Target="../media/image1320.png"/><Relationship Id="rId25" Type="http://schemas.openxmlformats.org/officeDocument/2006/relationships/image" Target="../media/image258.png"/><Relationship Id="rId33" Type="http://schemas.openxmlformats.org/officeDocument/2006/relationships/image" Target="../media/image26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11.png"/><Relationship Id="rId20" Type="http://schemas.openxmlformats.org/officeDocument/2006/relationships/image" Target="../media/image254.png"/><Relationship Id="rId29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7.png"/><Relationship Id="rId32" Type="http://schemas.openxmlformats.org/officeDocument/2006/relationships/image" Target="../media/image264.png"/><Relationship Id="rId23" Type="http://schemas.openxmlformats.org/officeDocument/2006/relationships/image" Target="../media/image1900.png"/><Relationship Id="rId28" Type="http://schemas.openxmlformats.org/officeDocument/2006/relationships/image" Target="../media/image261.png"/><Relationship Id="rId19" Type="http://schemas.openxmlformats.org/officeDocument/2006/relationships/image" Target="../media/image253.png"/><Relationship Id="rId31" Type="http://schemas.openxmlformats.org/officeDocument/2006/relationships/image" Target="../media/image263.png"/><Relationship Id="rId22" Type="http://schemas.openxmlformats.org/officeDocument/2006/relationships/image" Target="../media/image256.png"/><Relationship Id="rId27" Type="http://schemas.openxmlformats.org/officeDocument/2006/relationships/image" Target="../media/image260.png"/><Relationship Id="rId30" Type="http://schemas.openxmlformats.org/officeDocument/2006/relationships/image" Target="../media/image2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29" Type="http://schemas.openxmlformats.org/officeDocument/2006/relationships/image" Target="../media/image17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215.png"/><Relationship Id="rId5" Type="http://schemas.openxmlformats.org/officeDocument/2006/relationships/diagramQuickStyle" Target="../diagrams/quickStyle7.xml"/><Relationship Id="rId28" Type="http://schemas.openxmlformats.org/officeDocument/2006/relationships/image" Target="../media/image1510.png"/><Relationship Id="rId10" Type="http://schemas.openxmlformats.org/officeDocument/2006/relationships/image" Target="../media/image214.png"/><Relationship Id="rId31" Type="http://schemas.openxmlformats.org/officeDocument/2006/relationships/image" Target="../media/image1520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13.png"/><Relationship Id="rId30" Type="http://schemas.openxmlformats.org/officeDocument/2006/relationships/image" Target="../media/image216.png"/></Relationships>
</file>

<file path=ppt/slides/_rels/slide5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30.png"/><Relationship Id="rId3" Type="http://schemas.openxmlformats.org/officeDocument/2006/relationships/image" Target="../media/image267.png"/><Relationship Id="rId17" Type="http://schemas.openxmlformats.org/officeDocument/2006/relationships/image" Target="../media/image132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7" Type="http://schemas.openxmlformats.org/officeDocument/2006/relationships/image" Target="../media/image27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71.png"/><Relationship Id="rId4" Type="http://schemas.openxmlformats.org/officeDocument/2006/relationships/image" Target="../media/image27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BDCE1-3336-4251-92F6-E9615F4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1" y="2211022"/>
            <a:ext cx="8986058" cy="1821660"/>
          </a:xfrm>
        </p:spPr>
        <p:txBody>
          <a:bodyPr>
            <a:normAutofit/>
          </a:bodyPr>
          <a:lstStyle/>
          <a:p>
            <a:r>
              <a:rPr lang="en-AU" sz="5400" dirty="0">
                <a:latin typeface="+mj-lt"/>
              </a:rPr>
              <a:t>Machine Learning </a:t>
            </a:r>
            <a:r>
              <a:rPr lang="en-US" altLang="zh-CN" sz="5400" dirty="0">
                <a:latin typeface="+mj-lt"/>
              </a:rPr>
              <a:t>Basics</a:t>
            </a:r>
            <a:r>
              <a:rPr lang="en-AU" altLang="zh-CN" sz="5400" dirty="0">
                <a:latin typeface="+mj-lt"/>
              </a:rPr>
              <a:t> </a:t>
            </a:r>
            <a:br>
              <a:rPr lang="en-AU" altLang="zh-CN" sz="5400">
                <a:latin typeface="+mj-lt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62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089B7F64-F3E2-4292-A82B-01726F36D7C4}"/>
              </a:ext>
            </a:extLst>
          </p:cNvPr>
          <p:cNvGrpSpPr/>
          <p:nvPr/>
        </p:nvGrpSpPr>
        <p:grpSpPr>
          <a:xfrm>
            <a:off x="6544239" y="150078"/>
            <a:ext cx="3939950" cy="1900761"/>
            <a:chOff x="5020239" y="150077"/>
            <a:chExt cx="3939950" cy="1900761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2CC6EE8-5696-4CEF-8841-E3D214D4DA29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/>
                <p:nvPr/>
              </p:nvSpPr>
              <p:spPr>
                <a:xfrm>
                  <a:off x="7253814" y="613469"/>
                  <a:ext cx="12043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814" y="613469"/>
                  <a:ext cx="120436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BF243F2-BAFA-408F-BA22-8E4300F99CEC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ACDC0575-33EF-45EB-A1AC-C013DC24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92" y="2300511"/>
            <a:ext cx="64770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495F6-CE4D-448D-B532-1D81E63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/>
              <p:nvPr/>
            </p:nvSpPr>
            <p:spPr>
              <a:xfrm>
                <a:off x="9348976" y="2262995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976" y="2262995"/>
                <a:ext cx="1238599" cy="461665"/>
              </a:xfrm>
              <a:prstGeom prst="rect">
                <a:avLst/>
              </a:prstGeom>
              <a:blipFill>
                <a:blip r:embed="rId5"/>
                <a:stretch>
                  <a:fillRect l="-7882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/>
              <p:nvPr/>
            </p:nvSpPr>
            <p:spPr>
              <a:xfrm>
                <a:off x="1647373" y="6130555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Large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3" y="6130555"/>
                <a:ext cx="1238599" cy="461665"/>
              </a:xfrm>
              <a:prstGeom prst="rect">
                <a:avLst/>
              </a:prstGeom>
              <a:blipFill>
                <a:blip r:embed="rId6"/>
                <a:stretch>
                  <a:fillRect l="-7389" t="-9333" b="-3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A89FAA2-69EA-4BF4-9020-EB77E1169587}"/>
              </a:ext>
            </a:extLst>
          </p:cNvPr>
          <p:cNvCxnSpPr>
            <a:cxnSpLocks/>
          </p:cNvCxnSpPr>
          <p:nvPr/>
        </p:nvCxnSpPr>
        <p:spPr>
          <a:xfrm flipV="1">
            <a:off x="9053454" y="2666665"/>
            <a:ext cx="591045" cy="2669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25F95B-3C93-4FE5-8FD0-FDD297803CBC}"/>
              </a:ext>
            </a:extLst>
          </p:cNvPr>
          <p:cNvCxnSpPr>
            <a:cxnSpLocks/>
          </p:cNvCxnSpPr>
          <p:nvPr/>
        </p:nvCxnSpPr>
        <p:spPr>
          <a:xfrm flipH="1">
            <a:off x="2718889" y="5616301"/>
            <a:ext cx="1693454" cy="7604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/>
              <p:nvPr/>
            </p:nvSpPr>
            <p:spPr>
              <a:xfrm>
                <a:off x="5930805" y="619518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05" y="6195189"/>
                <a:ext cx="12385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/>
              <p:nvPr/>
            </p:nvSpPr>
            <p:spPr>
              <a:xfrm>
                <a:off x="2547573" y="3992912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573" y="3992912"/>
                <a:ext cx="12385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>
            <a:extLst>
              <a:ext uri="{FF2B5EF4-FFF2-40B4-BE49-F238E27FC236}">
                <a16:creationId xmlns:a16="http://schemas.microsoft.com/office/drawing/2014/main" id="{E88EFCEF-F92F-4180-9D31-4E7851048005}"/>
              </a:ext>
            </a:extLst>
          </p:cNvPr>
          <p:cNvSpPr/>
          <p:nvPr/>
        </p:nvSpPr>
        <p:spPr>
          <a:xfrm>
            <a:off x="7851610" y="32603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D280DE5-4D8C-468E-BF5C-97FD5EF74885}"/>
              </a:ext>
            </a:extLst>
          </p:cNvPr>
          <p:cNvSpPr/>
          <p:nvPr/>
        </p:nvSpPr>
        <p:spPr>
          <a:xfrm>
            <a:off x="5127167" y="50597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791741-DEB4-4ABD-9676-BBC694C82B08}"/>
              </a:ext>
            </a:extLst>
          </p:cNvPr>
          <p:cNvCxnSpPr>
            <a:cxnSpLocks/>
          </p:cNvCxnSpPr>
          <p:nvPr/>
        </p:nvCxnSpPr>
        <p:spPr>
          <a:xfrm>
            <a:off x="7923702" y="3350355"/>
            <a:ext cx="0" cy="2677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E2B84F-692B-4674-B769-E1EB5233F935}"/>
              </a:ext>
            </a:extLst>
          </p:cNvPr>
          <p:cNvCxnSpPr>
            <a:cxnSpLocks/>
          </p:cNvCxnSpPr>
          <p:nvPr/>
        </p:nvCxnSpPr>
        <p:spPr>
          <a:xfrm flipH="1">
            <a:off x="3904864" y="3350355"/>
            <a:ext cx="39288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65D882B-AC69-474D-AD2E-28BF327D83DC}"/>
              </a:ext>
            </a:extLst>
          </p:cNvPr>
          <p:cNvCxnSpPr>
            <a:cxnSpLocks/>
          </p:cNvCxnSpPr>
          <p:nvPr/>
        </p:nvCxnSpPr>
        <p:spPr>
          <a:xfrm>
            <a:off x="5211548" y="5239709"/>
            <a:ext cx="0" cy="7568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8D0FBDC-916E-4695-A095-770D224C72D5}"/>
              </a:ext>
            </a:extLst>
          </p:cNvPr>
          <p:cNvCxnSpPr>
            <a:cxnSpLocks/>
          </p:cNvCxnSpPr>
          <p:nvPr/>
        </p:nvCxnSpPr>
        <p:spPr>
          <a:xfrm flipH="1">
            <a:off x="3919377" y="5137206"/>
            <a:ext cx="11461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0942AF-532C-4521-81D3-8C7EFA3E8A2A}"/>
              </a:ext>
            </a:extLst>
          </p:cNvPr>
          <p:cNvSpPr txBox="1"/>
          <p:nvPr/>
        </p:nvSpPr>
        <p:spPr>
          <a:xfrm>
            <a:off x="4720472" y="4041283"/>
            <a:ext cx="257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Error Surface </a:t>
            </a:r>
            <a:endParaRPr lang="zh-TW" altLang="en-US" sz="2800" b="1" i="1" u="sng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C67C0D6-3D14-4C95-8ACE-25785FBA578B}"/>
              </a:ext>
            </a:extLst>
          </p:cNvPr>
          <p:cNvGrpSpPr/>
          <p:nvPr/>
        </p:nvGrpSpPr>
        <p:grpSpPr>
          <a:xfrm>
            <a:off x="2866057" y="1707393"/>
            <a:ext cx="3092573" cy="845280"/>
            <a:chOff x="902111" y="1675654"/>
            <a:chExt cx="3092573" cy="845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93C4342-0DF4-45FC-AC07-970FD7C7977A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5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7" grpId="0"/>
      <p:bldP spid="13" grpId="0" animBg="1"/>
      <p:bldP spid="1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/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2863907" y="2445531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2518530" y="235647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9185489" y="236015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4665151" y="1945807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51" y="1945807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3418643" y="5840226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3495466" y="4455076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5EFF0F-7E98-4FD1-AAEF-B9FA2C9117A1}"/>
              </a:ext>
            </a:extLst>
          </p:cNvPr>
          <p:cNvSpPr txBox="1"/>
          <p:nvPr/>
        </p:nvSpPr>
        <p:spPr>
          <a:xfrm>
            <a:off x="4665358" y="2601364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3281507" y="5991160"/>
                <a:ext cx="629788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07" y="5991160"/>
                <a:ext cx="629788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2795970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3514542" y="3354665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CC2188-F99A-41D9-A28C-DE18A7BA5C1B}"/>
              </a:ext>
            </a:extLst>
          </p:cNvPr>
          <p:cNvSpPr txBox="1"/>
          <p:nvPr/>
        </p:nvSpPr>
        <p:spPr>
          <a:xfrm>
            <a:off x="5526374" y="4086086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8905E8-94B4-4610-B4BE-C5A7BDCDA6DF}"/>
              </a:ext>
            </a:extLst>
          </p:cNvPr>
          <p:cNvSpPr txBox="1"/>
          <p:nvPr/>
        </p:nvSpPr>
        <p:spPr>
          <a:xfrm>
            <a:off x="5532213" y="3469722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>
            <a:extLst>
              <a:ext uri="{FF2B5EF4-FFF2-40B4-BE49-F238E27FC236}">
                <a16:creationId xmlns:a16="http://schemas.microsoft.com/office/drawing/2014/main" id="{D0E49D37-18C3-46D0-92D2-47BFD1A48378}"/>
              </a:ext>
            </a:extLst>
          </p:cNvPr>
          <p:cNvSpPr/>
          <p:nvPr/>
        </p:nvSpPr>
        <p:spPr>
          <a:xfrm>
            <a:off x="7275547" y="4123304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>
            <a:extLst>
              <a:ext uri="{FF2B5EF4-FFF2-40B4-BE49-F238E27FC236}">
                <a16:creationId xmlns:a16="http://schemas.microsoft.com/office/drawing/2014/main" id="{4D55DA6C-D5AB-42C9-93E7-155AA84C2BCC}"/>
              </a:ext>
            </a:extLst>
          </p:cNvPr>
          <p:cNvSpPr/>
          <p:nvPr/>
        </p:nvSpPr>
        <p:spPr>
          <a:xfrm>
            <a:off x="7285758" y="3474758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246BDD-9325-4651-80B5-B0243ECAD80A}"/>
              </a:ext>
            </a:extLst>
          </p:cNvPr>
          <p:cNvSpPr txBox="1"/>
          <p:nvPr/>
        </p:nvSpPr>
        <p:spPr>
          <a:xfrm>
            <a:off x="8069614" y="4073904"/>
            <a:ext cx="16330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CEB32D-77EC-4AA0-8DC4-E33EDE44C647}"/>
              </a:ext>
            </a:extLst>
          </p:cNvPr>
          <p:cNvSpPr txBox="1"/>
          <p:nvPr/>
        </p:nvSpPr>
        <p:spPr>
          <a:xfrm>
            <a:off x="8069614" y="3455862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5" y="3445372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9762311" y="5969634"/>
                <a:ext cx="506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311" y="5969634"/>
                <a:ext cx="50629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2900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B5E59F7-152F-4D17-8B1A-77069CBE207B}"/>
              </a:ext>
            </a:extLst>
          </p:cNvPr>
          <p:cNvSpPr/>
          <p:nvPr/>
        </p:nvSpPr>
        <p:spPr>
          <a:xfrm>
            <a:off x="7253757" y="798928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EAE7B37-06D3-4F7F-9F01-51339C04686F}"/>
              </a:ext>
            </a:extLst>
          </p:cNvPr>
          <p:cNvSpPr/>
          <p:nvPr/>
        </p:nvSpPr>
        <p:spPr>
          <a:xfrm>
            <a:off x="8869118" y="1123192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4050133" y="1431736"/>
            <a:ext cx="2414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/>
              <p:nvPr/>
            </p:nvSpPr>
            <p:spPr>
              <a:xfrm>
                <a:off x="6492158" y="2449793"/>
                <a:ext cx="13228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58" y="2449793"/>
                <a:ext cx="1322863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2863907" y="2445531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2518530" y="235647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9185489" y="236015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3418643" y="5840226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3495466" y="4455076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3281507" y="5991160"/>
                <a:ext cx="629788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07" y="5991160"/>
                <a:ext cx="629788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2795970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3514542" y="3354665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5" y="3445372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9762311" y="5969634"/>
                <a:ext cx="506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311" y="5969634"/>
                <a:ext cx="50629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2900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4050133" y="1431736"/>
            <a:ext cx="2414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3687266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E71C43A-7529-4145-8C99-25B8B2E59DBB}"/>
              </a:ext>
            </a:extLst>
          </p:cNvPr>
          <p:cNvSpPr/>
          <p:nvPr/>
        </p:nvSpPr>
        <p:spPr>
          <a:xfrm>
            <a:off x="5059535" y="5892003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/>
              <p:nvPr/>
            </p:nvSpPr>
            <p:spPr>
              <a:xfrm>
                <a:off x="6605130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30" y="3122820"/>
                <a:ext cx="3322139" cy="7945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/>
              <p:nvPr/>
            </p:nvSpPr>
            <p:spPr>
              <a:xfrm>
                <a:off x="6837043" y="4209902"/>
                <a:ext cx="3322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400" dirty="0"/>
                  <a:t>: learning rate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43" y="4209902"/>
                <a:ext cx="3322139" cy="461665"/>
              </a:xfrm>
              <a:prstGeom prst="rect">
                <a:avLst/>
              </a:prstGeom>
              <a:blipFill>
                <a:blip r:embed="rId8"/>
                <a:stretch>
                  <a:fillRect l="-550" t="-9333" b="-3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/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F5B4E45-8674-479A-B218-96C01562A66B}"/>
              </a:ext>
            </a:extLst>
          </p:cNvPr>
          <p:cNvSpPr/>
          <p:nvPr/>
        </p:nvSpPr>
        <p:spPr>
          <a:xfrm>
            <a:off x="7253757" y="798928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7E5399-D12B-4646-B55D-3F76DB24B357}"/>
              </a:ext>
            </a:extLst>
          </p:cNvPr>
          <p:cNvSpPr/>
          <p:nvPr/>
        </p:nvSpPr>
        <p:spPr>
          <a:xfrm>
            <a:off x="8869118" y="1123192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/>
              <p:nvPr/>
            </p:nvSpPr>
            <p:spPr>
              <a:xfrm>
                <a:off x="4665151" y="1945807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51" y="1945807"/>
                <a:ext cx="5295188" cy="461665"/>
              </a:xfrm>
              <a:prstGeom prst="rect">
                <a:avLst/>
              </a:prstGeom>
              <a:blipFill>
                <a:blip r:embed="rId10"/>
                <a:stretch>
                  <a:fillRect l="-1496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6F622ECD-596E-43EE-9806-B387C99A74B4}"/>
              </a:ext>
            </a:extLst>
          </p:cNvPr>
          <p:cNvSpPr txBox="1"/>
          <p:nvPr/>
        </p:nvSpPr>
        <p:spPr>
          <a:xfrm>
            <a:off x="4665358" y="2601364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/>
              <p:nvPr/>
            </p:nvSpPr>
            <p:spPr>
              <a:xfrm>
                <a:off x="6492158" y="2449793"/>
                <a:ext cx="13228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58" y="2449793"/>
                <a:ext cx="1322863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036031-E9F8-4504-8412-EBD233729BB8}"/>
              </a:ext>
            </a:extLst>
          </p:cNvPr>
          <p:cNvSpPr txBox="1"/>
          <p:nvPr/>
        </p:nvSpPr>
        <p:spPr>
          <a:xfrm>
            <a:off x="7474083" y="4675248"/>
            <a:ext cx="2421046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hyperparameters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/>
              <p:nvPr/>
            </p:nvSpPr>
            <p:spPr>
              <a:xfrm>
                <a:off x="4816277" y="3950253"/>
                <a:ext cx="2043613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77" y="3950253"/>
                <a:ext cx="2043613" cy="7945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4B235-8DA8-44EB-AE86-A61BBF0931EC}"/>
              </a:ext>
            </a:extLst>
          </p:cNvPr>
          <p:cNvCxnSpPr/>
          <p:nvPr/>
        </p:nvCxnSpPr>
        <p:spPr>
          <a:xfrm flipV="1">
            <a:off x="4387217" y="4744830"/>
            <a:ext cx="864117" cy="11912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/>
              <p:nvPr/>
            </p:nvSpPr>
            <p:spPr>
              <a:xfrm>
                <a:off x="4920286" y="6019181"/>
                <a:ext cx="623183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86" y="6019181"/>
                <a:ext cx="623183" cy="4598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2863907" y="2445531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2518530" y="235647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9185489" y="236015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4701636" y="3818694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iteratively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636" y="3818694"/>
                <a:ext cx="5295188" cy="461665"/>
              </a:xfrm>
              <a:prstGeom prst="rect">
                <a:avLst/>
              </a:prstGeom>
              <a:blipFill>
                <a:blip r:embed="rId4"/>
                <a:stretch>
                  <a:fillRect l="-1496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3418643" y="5840226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3495466" y="4455076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3281507" y="5991160"/>
                <a:ext cx="629788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07" y="5991160"/>
                <a:ext cx="629788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2795970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3514542" y="3354665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5" y="3445372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9762311" y="5969634"/>
                <a:ext cx="506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311" y="5969634"/>
                <a:ext cx="5062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2900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4050133" y="1431736"/>
            <a:ext cx="2414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3687266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042F627-385D-4E9E-8275-6231CF462121}"/>
              </a:ext>
            </a:extLst>
          </p:cNvPr>
          <p:cNvCxnSpPr/>
          <p:nvPr/>
        </p:nvCxnSpPr>
        <p:spPr>
          <a:xfrm>
            <a:off x="5158740" y="4977403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BE81D5B-CB90-4489-9CF9-A433BDC25A97}"/>
              </a:ext>
            </a:extLst>
          </p:cNvPr>
          <p:cNvCxnSpPr/>
          <p:nvPr/>
        </p:nvCxnSpPr>
        <p:spPr>
          <a:xfrm>
            <a:off x="5973136" y="5020298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5C216FB-D80F-4DB4-9476-B1274B6AAD78}"/>
              </a:ext>
            </a:extLst>
          </p:cNvPr>
          <p:cNvSpPr/>
          <p:nvPr/>
        </p:nvSpPr>
        <p:spPr>
          <a:xfrm>
            <a:off x="5059535" y="5892003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35811DC-39CF-4175-AC5D-026CF531D40B}"/>
              </a:ext>
            </a:extLst>
          </p:cNvPr>
          <p:cNvSpPr/>
          <p:nvPr/>
        </p:nvSpPr>
        <p:spPr>
          <a:xfrm>
            <a:off x="5059535" y="587748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E3D33AC-1C43-42E7-96AA-6FD09B2FFACD}"/>
              </a:ext>
            </a:extLst>
          </p:cNvPr>
          <p:cNvCxnSpPr/>
          <p:nvPr/>
        </p:nvCxnSpPr>
        <p:spPr>
          <a:xfrm>
            <a:off x="4464041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038BF4CA-8401-419C-B4C4-F9F282A887AE}"/>
              </a:ext>
            </a:extLst>
          </p:cNvPr>
          <p:cNvSpPr/>
          <p:nvPr/>
        </p:nvSpPr>
        <p:spPr>
          <a:xfrm>
            <a:off x="5873822" y="5858170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31">
            <a:extLst>
              <a:ext uri="{FF2B5EF4-FFF2-40B4-BE49-F238E27FC236}">
                <a16:creationId xmlns:a16="http://schemas.microsoft.com/office/drawing/2014/main" id="{72871324-D61F-48C4-A698-AE23D67349FD}"/>
              </a:ext>
            </a:extLst>
          </p:cNvPr>
          <p:cNvSpPr/>
          <p:nvPr/>
        </p:nvSpPr>
        <p:spPr>
          <a:xfrm>
            <a:off x="5258048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/>
              <p:nvPr/>
            </p:nvSpPr>
            <p:spPr>
              <a:xfrm>
                <a:off x="4920286" y="6019181"/>
                <a:ext cx="623183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86" y="6019181"/>
                <a:ext cx="623183" cy="4598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/>
              <p:nvPr/>
            </p:nvSpPr>
            <p:spPr>
              <a:xfrm>
                <a:off x="5712752" y="6025440"/>
                <a:ext cx="629788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52" y="6025440"/>
                <a:ext cx="629788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F36A35AB-1712-4F9A-BC92-AAA836A066EB}"/>
              </a:ext>
            </a:extLst>
          </p:cNvPr>
          <p:cNvSpPr/>
          <p:nvPr/>
        </p:nvSpPr>
        <p:spPr>
          <a:xfrm>
            <a:off x="7362387" y="587748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7CDA1A5-B387-499B-8AB3-679695D5624C}"/>
              </a:ext>
            </a:extLst>
          </p:cNvPr>
          <p:cNvSpPr txBox="1"/>
          <p:nvPr/>
        </p:nvSpPr>
        <p:spPr>
          <a:xfrm>
            <a:off x="6856699" y="4902745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/>
              <p:nvPr/>
            </p:nvSpPr>
            <p:spPr>
              <a:xfrm>
                <a:off x="7147171" y="6050719"/>
                <a:ext cx="644599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71" y="6050719"/>
                <a:ext cx="644599" cy="4607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5005E593-98BB-4C62-BC9A-2496AF4A8509}"/>
              </a:ext>
            </a:extLst>
          </p:cNvPr>
          <p:cNvSpPr/>
          <p:nvPr/>
        </p:nvSpPr>
        <p:spPr>
          <a:xfrm>
            <a:off x="9081379" y="590106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5B5502D-BF52-4699-8439-7A6AE443A3B1}"/>
              </a:ext>
            </a:extLst>
          </p:cNvPr>
          <p:cNvCxnSpPr/>
          <p:nvPr/>
        </p:nvCxnSpPr>
        <p:spPr>
          <a:xfrm>
            <a:off x="9182976" y="6011479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D2E183-4283-4059-9B9F-9CD59BE8E78E}"/>
              </a:ext>
            </a:extLst>
          </p:cNvPr>
          <p:cNvSpPr txBox="1"/>
          <p:nvPr/>
        </p:nvSpPr>
        <p:spPr>
          <a:xfrm>
            <a:off x="8558004" y="5029474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/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DE660A70-9837-4326-9688-6DD61FE96F4B}"/>
              </a:ext>
            </a:extLst>
          </p:cNvPr>
          <p:cNvSpPr/>
          <p:nvPr/>
        </p:nvSpPr>
        <p:spPr>
          <a:xfrm>
            <a:off x="7253757" y="798928"/>
            <a:ext cx="354723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A48117D-A68D-40D0-A152-1B59F383E6FF}"/>
              </a:ext>
            </a:extLst>
          </p:cNvPr>
          <p:cNvSpPr/>
          <p:nvPr/>
        </p:nvSpPr>
        <p:spPr>
          <a:xfrm>
            <a:off x="8869118" y="1123192"/>
            <a:ext cx="354723" cy="2405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/>
              <p:nvPr/>
            </p:nvSpPr>
            <p:spPr>
              <a:xfrm>
                <a:off x="4665151" y="1945807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51" y="1945807"/>
                <a:ext cx="5295188" cy="461665"/>
              </a:xfrm>
              <a:prstGeom prst="rect">
                <a:avLst/>
              </a:prstGeom>
              <a:blipFill>
                <a:blip r:embed="rId12"/>
                <a:stretch>
                  <a:fillRect l="-1496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004EF310-5CD8-4DE5-9A80-198D9EF69F09}"/>
              </a:ext>
            </a:extLst>
          </p:cNvPr>
          <p:cNvSpPr txBox="1"/>
          <p:nvPr/>
        </p:nvSpPr>
        <p:spPr>
          <a:xfrm>
            <a:off x="4665358" y="2601364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/>
              <p:nvPr/>
            </p:nvSpPr>
            <p:spPr>
              <a:xfrm>
                <a:off x="6492158" y="2449793"/>
                <a:ext cx="13228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58" y="2449793"/>
                <a:ext cx="1322863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/>
              <p:nvPr/>
            </p:nvSpPr>
            <p:spPr>
              <a:xfrm>
                <a:off x="6605130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30" y="3122820"/>
                <a:ext cx="3322139" cy="7945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8BA3674-CF81-433B-9B1F-F2E6AAA0711F}"/>
              </a:ext>
            </a:extLst>
          </p:cNvPr>
          <p:cNvSpPr txBox="1"/>
          <p:nvPr/>
        </p:nvSpPr>
        <p:spPr>
          <a:xfrm>
            <a:off x="4520695" y="4264709"/>
            <a:ext cx="66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Does local minima truly cause the problem?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4" grpId="0" animBg="1"/>
      <p:bldP spid="45" grpId="0" animBg="1"/>
      <p:bldP spid="46" grpId="0"/>
      <p:bldP spid="52" grpId="0" animBg="1"/>
      <p:bldP spid="54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2417367" y="1659535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67" y="1659535"/>
                <a:ext cx="7021272" cy="468205"/>
              </a:xfrm>
              <a:prstGeom prst="rect">
                <a:avLst/>
              </a:prstGeom>
              <a:blipFill>
                <a:blip r:embed="rId2"/>
                <a:stretch>
                  <a:fillRect l="-1216" t="-9091" b="-2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4A555B4-B421-4159-AD29-F1B9A8244941}"/>
              </a:ext>
            </a:extLst>
          </p:cNvPr>
          <p:cNvSpPr txBox="1"/>
          <p:nvPr/>
        </p:nvSpPr>
        <p:spPr>
          <a:xfrm>
            <a:off x="2417368" y="2221664"/>
            <a:ext cx="702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/>
              <p:nvPr/>
            </p:nvSpPr>
            <p:spPr>
              <a:xfrm>
                <a:off x="3168471" y="2900007"/>
                <a:ext cx="191808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2900007"/>
                <a:ext cx="1918089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/>
              <p:nvPr/>
            </p:nvSpPr>
            <p:spPr>
              <a:xfrm>
                <a:off x="5644574" y="2946934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74" y="2946934"/>
                <a:ext cx="4394776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/>
              <p:nvPr/>
            </p:nvSpPr>
            <p:spPr>
              <a:xfrm>
                <a:off x="3168471" y="3908702"/>
                <a:ext cx="185486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908702"/>
                <a:ext cx="1854867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/>
              <p:nvPr/>
            </p:nvSpPr>
            <p:spPr>
              <a:xfrm>
                <a:off x="5603734" y="3976598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34" y="3976598"/>
                <a:ext cx="439477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ADC08-D332-4F46-AF04-6FCA5DF6F3C4}"/>
              </a:ext>
            </a:extLst>
          </p:cNvPr>
          <p:cNvSpPr txBox="1"/>
          <p:nvPr/>
        </p:nvSpPr>
        <p:spPr>
          <a:xfrm>
            <a:off x="2389500" y="5198467"/>
            <a:ext cx="764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done in one line in most deep learning frameworks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/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89E4AB-9D96-4979-9BF5-3B4A24B5D3B7}"/>
              </a:ext>
            </a:extLst>
          </p:cNvPr>
          <p:cNvSpPr/>
          <p:nvPr/>
        </p:nvSpPr>
        <p:spPr>
          <a:xfrm>
            <a:off x="3004457" y="2787766"/>
            <a:ext cx="2125645" cy="1997922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7AC91F5-2119-48EA-AB24-7472354BF44A}"/>
              </a:ext>
            </a:extLst>
          </p:cNvPr>
          <p:cNvCxnSpPr>
            <a:cxnSpLocks/>
          </p:cNvCxnSpPr>
          <p:nvPr/>
        </p:nvCxnSpPr>
        <p:spPr>
          <a:xfrm>
            <a:off x="3443197" y="4829230"/>
            <a:ext cx="1" cy="3907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/>
              <p:nvPr/>
            </p:nvSpPr>
            <p:spPr>
              <a:xfrm>
                <a:off x="2459259" y="5785936"/>
                <a:ext cx="702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259" y="5785936"/>
                <a:ext cx="7021273" cy="461665"/>
              </a:xfrm>
              <a:prstGeom prst="rect">
                <a:avLst/>
              </a:prstGeom>
              <a:blipFill>
                <a:blip r:embed="rId8"/>
                <a:stretch>
                  <a:fillRect l="-1128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  <p:bldP spid="20" grpId="0"/>
      <p:bldP spid="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DD9409A-6AA8-4E5D-959B-E64C86B1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/>
              <p:nvPr/>
            </p:nvSpPr>
            <p:spPr>
              <a:xfrm>
                <a:off x="5948151" y="6005740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51" y="6005740"/>
                <a:ext cx="12385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/>
              <p:nvPr/>
            </p:nvSpPr>
            <p:spPr>
              <a:xfrm>
                <a:off x="2061612" y="350199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12" y="3501999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48BDFB0D-D8AD-4738-8A5F-DDAC9FCC858D}"/>
              </a:ext>
            </a:extLst>
          </p:cNvPr>
          <p:cNvSpPr/>
          <p:nvPr/>
        </p:nvSpPr>
        <p:spPr>
          <a:xfrm>
            <a:off x="4167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/>
              <p:nvPr/>
            </p:nvSpPr>
            <p:spPr>
              <a:xfrm>
                <a:off x="4167990" y="4706552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90" y="4706552"/>
                <a:ext cx="3757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5F84032-D268-4BCA-BD94-95E2EC9C30E0}"/>
              </a:ext>
            </a:extLst>
          </p:cNvPr>
          <p:cNvCxnSpPr>
            <a:cxnSpLocks/>
          </p:cNvCxnSpPr>
          <p:nvPr/>
        </p:nvCxnSpPr>
        <p:spPr>
          <a:xfrm flipV="1">
            <a:off x="4411631" y="2976919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0049977-8462-4744-B208-0A2378C7C13A}"/>
              </a:ext>
            </a:extLst>
          </p:cNvPr>
          <p:cNvSpPr/>
          <p:nvPr/>
        </p:nvSpPr>
        <p:spPr>
          <a:xfrm>
            <a:off x="6011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/>
              <p:nvPr/>
            </p:nvSpPr>
            <p:spPr>
              <a:xfrm>
                <a:off x="5051325" y="4021319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25" y="4021319"/>
                <a:ext cx="3715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0DE10B-6D80-410B-A188-E1E3C31BBC86}"/>
              </a:ext>
            </a:extLst>
          </p:cNvPr>
          <p:cNvCxnSpPr>
            <a:cxnSpLocks/>
          </p:cNvCxnSpPr>
          <p:nvPr/>
        </p:nvCxnSpPr>
        <p:spPr>
          <a:xfrm flipH="1" flipV="1">
            <a:off x="5277222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640CB0-7D49-40D5-846E-7F7C1C54BB7A}"/>
              </a:ext>
            </a:extLst>
          </p:cNvPr>
          <p:cNvCxnSpPr>
            <a:cxnSpLocks/>
          </p:cNvCxnSpPr>
          <p:nvPr/>
        </p:nvCxnSpPr>
        <p:spPr>
          <a:xfrm flipV="1">
            <a:off x="6223028" y="2620751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/>
              <p:nvPr/>
            </p:nvSpPr>
            <p:spPr>
              <a:xfrm>
                <a:off x="2475924" y="1881515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24" y="1881515"/>
                <a:ext cx="37572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F78B87BA-7E61-4CF3-8373-965B649CABD9}"/>
              </a:ext>
            </a:extLst>
          </p:cNvPr>
          <p:cNvSpPr/>
          <p:nvPr/>
        </p:nvSpPr>
        <p:spPr>
          <a:xfrm>
            <a:off x="6818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C34BF19-E249-45AD-BCC4-15AE137C17A9}"/>
              </a:ext>
            </a:extLst>
          </p:cNvPr>
          <p:cNvCxnSpPr>
            <a:cxnSpLocks/>
          </p:cNvCxnSpPr>
          <p:nvPr/>
        </p:nvCxnSpPr>
        <p:spPr>
          <a:xfrm>
            <a:off x="8373187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B8B40C7-5E2C-46BC-8044-AC11C8AE9837}"/>
              </a:ext>
            </a:extLst>
          </p:cNvPr>
          <p:cNvSpPr/>
          <p:nvPr/>
        </p:nvSpPr>
        <p:spPr>
          <a:xfrm>
            <a:off x="8385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864C77A-8408-4714-A5CE-BC852E94B70B}"/>
              </a:ext>
            </a:extLst>
          </p:cNvPr>
          <p:cNvSpPr/>
          <p:nvPr/>
        </p:nvSpPr>
        <p:spPr>
          <a:xfrm>
            <a:off x="8253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9569816-5B9A-4826-B8F9-5F5906B5ACDF}"/>
              </a:ext>
            </a:extLst>
          </p:cNvPr>
          <p:cNvCxnSpPr>
            <a:cxnSpLocks/>
          </p:cNvCxnSpPr>
          <p:nvPr/>
        </p:nvCxnSpPr>
        <p:spPr>
          <a:xfrm flipV="1">
            <a:off x="7046819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63040DE-5CB4-465C-81CE-A4130AC7D49B}"/>
              </a:ext>
            </a:extLst>
          </p:cNvPr>
          <p:cNvSpPr/>
          <p:nvPr/>
        </p:nvSpPr>
        <p:spPr>
          <a:xfrm>
            <a:off x="7605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F0BF720-07FC-42B7-8104-1A6236B7A1FE}"/>
              </a:ext>
            </a:extLst>
          </p:cNvPr>
          <p:cNvCxnSpPr>
            <a:cxnSpLocks/>
          </p:cNvCxnSpPr>
          <p:nvPr/>
        </p:nvCxnSpPr>
        <p:spPr>
          <a:xfrm flipV="1">
            <a:off x="7814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295642-E8CC-4C55-8AEE-A5CB2B7F361F}"/>
              </a:ext>
            </a:extLst>
          </p:cNvPr>
          <p:cNvCxnSpPr>
            <a:cxnSpLocks/>
          </p:cNvCxnSpPr>
          <p:nvPr/>
        </p:nvCxnSpPr>
        <p:spPr>
          <a:xfrm>
            <a:off x="8508907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85ED110-208D-4523-A57D-6580F1268897}"/>
              </a:ext>
            </a:extLst>
          </p:cNvPr>
          <p:cNvSpPr/>
          <p:nvPr/>
        </p:nvSpPr>
        <p:spPr>
          <a:xfrm>
            <a:off x="8520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EE6B8B-17B8-4F5C-98EA-15DEF23A53CF}"/>
              </a:ext>
            </a:extLst>
          </p:cNvPr>
          <p:cNvCxnSpPr>
            <a:cxnSpLocks/>
          </p:cNvCxnSpPr>
          <p:nvPr/>
        </p:nvCxnSpPr>
        <p:spPr>
          <a:xfrm flipH="1" flipV="1">
            <a:off x="4279745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86FAB4-1813-4734-9FCE-544A6E3D05A8}"/>
              </a:ext>
            </a:extLst>
          </p:cNvPr>
          <p:cNvCxnSpPr>
            <a:cxnSpLocks/>
          </p:cNvCxnSpPr>
          <p:nvPr/>
        </p:nvCxnSpPr>
        <p:spPr>
          <a:xfrm>
            <a:off x="5826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/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87" y="762389"/>
                <a:ext cx="2729530" cy="601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/>
              <p:nvPr/>
            </p:nvSpPr>
            <p:spPr>
              <a:xfrm>
                <a:off x="7742984" y="3606597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=0.48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984" y="3606597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/>
              <p:nvPr/>
            </p:nvSpPr>
            <p:spPr>
              <a:xfrm>
                <a:off x="7443558" y="3106077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558" y="3106077"/>
                <a:ext cx="29877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7B92601-A726-47B0-848A-DC89CB188953}"/>
              </a:ext>
            </a:extLst>
          </p:cNvPr>
          <p:cNvGrpSpPr/>
          <p:nvPr/>
        </p:nvGrpSpPr>
        <p:grpSpPr>
          <a:xfrm>
            <a:off x="6306121" y="213934"/>
            <a:ext cx="3092573" cy="845280"/>
            <a:chOff x="902111" y="1675654"/>
            <a:chExt cx="3092573" cy="845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A8BC6A5-8AF1-4782-8D57-3A93DA7B4A80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2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78232"/>
              </p:ext>
            </p:extLst>
          </p:nvPr>
        </p:nvGraphicFramePr>
        <p:xfrm>
          <a:off x="2152650" y="1609423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/>
              <p:nvPr/>
            </p:nvSpPr>
            <p:spPr>
              <a:xfrm>
                <a:off x="2322333" y="2720737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33" y="2720737"/>
                <a:ext cx="1718034" cy="369332"/>
              </a:xfrm>
              <a:prstGeom prst="rect">
                <a:avLst/>
              </a:prstGeom>
              <a:blipFill>
                <a:blip r:embed="rId7"/>
                <a:stretch>
                  <a:fillRect l="-3901" r="-1418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/>
              <p:nvPr/>
            </p:nvSpPr>
            <p:spPr>
              <a:xfrm>
                <a:off x="7395030" y="2278823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30" y="2278823"/>
                <a:ext cx="32729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/>
              <p:nvPr/>
            </p:nvSpPr>
            <p:spPr>
              <a:xfrm>
                <a:off x="7658257" y="2674572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=0.48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7" y="2674572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2322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/>
              <p:nvPr/>
            </p:nvSpPr>
            <p:spPr>
              <a:xfrm>
                <a:off x="7395030" y="1246089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30" y="1246089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/>
              <p:nvPr/>
            </p:nvSpPr>
            <p:spPr>
              <a:xfrm>
                <a:off x="7658257" y="1641838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=0.48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7" y="1641838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/>
              <p:nvPr/>
            </p:nvSpPr>
            <p:spPr>
              <a:xfrm>
                <a:off x="2475064" y="4454555"/>
                <a:ext cx="756428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+0.97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achieves the smallest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on data of 2017 – 2020 (</a:t>
                </a:r>
                <a:r>
                  <a:rPr lang="en-US" altLang="zh-TW" sz="2400" b="1" dirty="0"/>
                  <a:t>training data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64" y="4454555"/>
                <a:ext cx="7564287" cy="738664"/>
              </a:xfrm>
              <a:prstGeom prst="rect">
                <a:avLst/>
              </a:prstGeom>
              <a:blipFill>
                <a:blip r:embed="rId11"/>
                <a:stretch>
                  <a:fillRect l="-2417" t="-12397" b="-247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2F4E5A-B9BE-42C1-B84A-CC940C70002A}"/>
              </a:ext>
            </a:extLst>
          </p:cNvPr>
          <p:cNvSpPr txBox="1"/>
          <p:nvPr/>
        </p:nvSpPr>
        <p:spPr>
          <a:xfrm>
            <a:off x="2322333" y="5306860"/>
            <a:ext cx="68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data of 2021 (</a:t>
            </a:r>
            <a:r>
              <a:rPr lang="en-US" altLang="zh-TW" sz="2400" b="1" dirty="0">
                <a:solidFill>
                  <a:srgbClr val="FF0000"/>
                </a:solidFill>
              </a:rPr>
              <a:t>unseen during training</a:t>
            </a:r>
            <a:r>
              <a:rPr lang="en-US" altLang="zh-TW" sz="2400" dirty="0"/>
              <a:t>)? 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4927742" y="3993306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Training</a:t>
            </a:r>
            <a:endParaRPr lang="zh-TW" altLang="en-US" sz="2400" b="1" i="1" u="sng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3FF27820-45E1-47E2-AB2E-5889B704523F}"/>
              </a:ext>
            </a:extLst>
          </p:cNvPr>
          <p:cNvSpPr/>
          <p:nvPr/>
        </p:nvSpPr>
        <p:spPr>
          <a:xfrm rot="5400000">
            <a:off x="5874611" y="-330859"/>
            <a:ext cx="442777" cy="8192937"/>
          </a:xfrm>
          <a:prstGeom prst="rightBrace">
            <a:avLst>
              <a:gd name="adj1" fmla="val 1655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/>
              <p:nvPr/>
            </p:nvSpPr>
            <p:spPr>
              <a:xfrm>
                <a:off x="8006223" y="5882164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′=0.58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223" y="5882164"/>
                <a:ext cx="1679043" cy="369332"/>
              </a:xfrm>
              <a:prstGeom prst="rect">
                <a:avLst/>
              </a:prstGeom>
              <a:blipFill>
                <a:blip r:embed="rId12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3B207-4E23-4A13-A64E-9F08EAA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48" y="1575436"/>
            <a:ext cx="5719037" cy="39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3252248" y="5629799"/>
            <a:ext cx="129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8034706" y="5597286"/>
            <a:ext cx="129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3825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/>
              <p:nvPr/>
            </p:nvSpPr>
            <p:spPr>
              <a:xfrm>
                <a:off x="2217041" y="734458"/>
                <a:ext cx="33306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+0.97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41" y="734458"/>
                <a:ext cx="3330651" cy="369332"/>
              </a:xfrm>
              <a:prstGeom prst="rect">
                <a:avLst/>
              </a:prstGeom>
              <a:blipFill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8665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2454166" y="2598004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6111766" y="394139"/>
            <a:ext cx="3863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/>
              <p:nvPr/>
            </p:nvSpPr>
            <p:spPr>
              <a:xfrm>
                <a:off x="1833990" y="4928496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90" y="4928496"/>
                <a:ext cx="3330651" cy="1298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/>
              <p:nvPr/>
            </p:nvSpPr>
            <p:spPr>
              <a:xfrm>
                <a:off x="2263744" y="352805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44" y="352805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/>
              <p:nvPr/>
            </p:nvSpPr>
            <p:spPr>
              <a:xfrm>
                <a:off x="1883985" y="1150254"/>
                <a:ext cx="3330651" cy="125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85" y="1150254"/>
                <a:ext cx="3330651" cy="1257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/>
              <p:nvPr/>
            </p:nvSpPr>
            <p:spPr>
              <a:xfrm>
                <a:off x="1842174" y="3534175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74" y="3534175"/>
                <a:ext cx="3330651" cy="1298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/>
              <p:nvPr/>
            </p:nvSpPr>
            <p:spPr>
              <a:xfrm>
                <a:off x="8255918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′=0.58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918" y="620796"/>
                <a:ext cx="1679043" cy="369332"/>
              </a:xfrm>
              <a:prstGeom prst="rect">
                <a:avLst/>
              </a:prstGeom>
              <a:blipFill>
                <a:blip r:embed="rId6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/>
              <p:nvPr/>
            </p:nvSpPr>
            <p:spPr>
              <a:xfrm>
                <a:off x="5677670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670" y="620796"/>
                <a:ext cx="1679043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/>
              <p:nvPr/>
            </p:nvSpPr>
            <p:spPr>
              <a:xfrm>
                <a:off x="8322434" y="1881330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′=0.49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434" y="1881330"/>
                <a:ext cx="1679043" cy="369332"/>
              </a:xfrm>
              <a:prstGeom prst="rect">
                <a:avLst/>
              </a:prstGeom>
              <a:blipFill>
                <a:blip r:embed="rId8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/>
              <p:nvPr/>
            </p:nvSpPr>
            <p:spPr>
              <a:xfrm>
                <a:off x="5932132" y="190323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=0.38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32" y="1903237"/>
                <a:ext cx="167904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/>
              <p:nvPr/>
            </p:nvSpPr>
            <p:spPr>
              <a:xfrm>
                <a:off x="8526022" y="415728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′=0.46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022" y="4157287"/>
                <a:ext cx="1679043" cy="369332"/>
              </a:xfrm>
              <a:prstGeom prst="rect">
                <a:avLst/>
              </a:prstGeom>
              <a:blipFill>
                <a:blip r:embed="rId10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/>
              <p:nvPr/>
            </p:nvSpPr>
            <p:spPr>
              <a:xfrm>
                <a:off x="6009902" y="419687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=0.33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2" y="4196876"/>
                <a:ext cx="167904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FECF0B-180E-4074-949F-D831503B5298}"/>
              </a:ext>
            </a:extLst>
          </p:cNvPr>
          <p:cNvSpPr txBox="1"/>
          <p:nvPr/>
        </p:nvSpPr>
        <p:spPr>
          <a:xfrm>
            <a:off x="5120843" y="168138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61B520-59A5-433A-9196-AD6FCF3CC16B}"/>
              </a:ext>
            </a:extLst>
          </p:cNvPr>
          <p:cNvSpPr txBox="1"/>
          <p:nvPr/>
        </p:nvSpPr>
        <p:spPr>
          <a:xfrm>
            <a:off x="7919240" y="168138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0BF18E-D2CE-4B1F-B201-D68B2739F83B}"/>
              </a:ext>
            </a:extLst>
          </p:cNvPr>
          <p:cNvSpPr txBox="1"/>
          <p:nvPr/>
        </p:nvSpPr>
        <p:spPr>
          <a:xfrm>
            <a:off x="5107539" y="1467501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249A2A3-12A2-459D-B62D-5F3A655BC73A}"/>
              </a:ext>
            </a:extLst>
          </p:cNvPr>
          <p:cNvSpPr txBox="1"/>
          <p:nvPr/>
        </p:nvSpPr>
        <p:spPr>
          <a:xfrm>
            <a:off x="5242450" y="378927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48139A-BA3A-4255-8E17-9BDC37CD1931}"/>
              </a:ext>
            </a:extLst>
          </p:cNvPr>
          <p:cNvSpPr txBox="1"/>
          <p:nvPr/>
        </p:nvSpPr>
        <p:spPr>
          <a:xfrm>
            <a:off x="7938416" y="1443451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DDEFF3-FAD2-4318-845C-E2D035DEB9D2}"/>
              </a:ext>
            </a:extLst>
          </p:cNvPr>
          <p:cNvSpPr txBox="1"/>
          <p:nvPr/>
        </p:nvSpPr>
        <p:spPr>
          <a:xfrm>
            <a:off x="8060023" y="376333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6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6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4582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99" t="-1316" r="-70059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0599" t="-1316" r="-60059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599" t="-1316" r="-50059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99" t="-1316" r="-40059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99" t="-1316" r="-30059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0599" t="-1316" r="-20059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00599" t="-1316" r="-10059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700599" t="-1316" r="-599" b="-1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090266-30F1-42F0-AB81-70BE27AFFB85}"/>
              </a:ext>
            </a:extLst>
          </p:cNvPr>
          <p:cNvSpPr txBox="1"/>
          <p:nvPr/>
        </p:nvSpPr>
        <p:spPr>
          <a:xfrm>
            <a:off x="4266806" y="6164744"/>
            <a:ext cx="333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models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/>
              <p:nvPr/>
            </p:nvSpPr>
            <p:spPr>
              <a:xfrm>
                <a:off x="8553373" y="559119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′=0.46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373" y="5591197"/>
                <a:ext cx="1679043" cy="369332"/>
              </a:xfrm>
              <a:prstGeom prst="rect">
                <a:avLst/>
              </a:prstGeom>
              <a:blipFill>
                <a:blip r:embed="rId13"/>
                <a:stretch>
                  <a:fillRect t="-1639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/>
              <p:nvPr/>
            </p:nvSpPr>
            <p:spPr>
              <a:xfrm>
                <a:off x="6037253" y="56307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=0.32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253" y="5630786"/>
                <a:ext cx="1679043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CBCE5F-1C20-4D36-89FB-19C18B0B1B84}"/>
              </a:ext>
            </a:extLst>
          </p:cNvPr>
          <p:cNvSpPr txBox="1"/>
          <p:nvPr/>
        </p:nvSpPr>
        <p:spPr>
          <a:xfrm>
            <a:off x="5269801" y="522318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18408E-D0BB-4C20-AB30-3544BA964EE9}"/>
              </a:ext>
            </a:extLst>
          </p:cNvPr>
          <p:cNvSpPr txBox="1"/>
          <p:nvPr/>
        </p:nvSpPr>
        <p:spPr>
          <a:xfrm>
            <a:off x="8087374" y="519724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  <p:bldP spid="6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1" grpId="0"/>
      <p:bldP spid="23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152650" y="1811596"/>
            <a:ext cx="78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prstClr val="black"/>
                </a:solidFill>
                <a:ea typeface="微軟正黑體" panose="020B0604030504040204" pitchFamily="34" charset="-120"/>
              </a:rPr>
              <a:t>Regression: </a:t>
            </a:r>
            <a:r>
              <a:rPr lang="en-US" altLang="zh-TW" sz="2400" dirty="0">
                <a:solidFill>
                  <a:prstClr val="black"/>
                </a:solidFill>
                <a:ea typeface="微軟正黑體" panose="020B0604030504040204" pitchFamily="34" charset="-120"/>
              </a:rPr>
              <a:t>The function</a:t>
            </a:r>
            <a:r>
              <a:rPr lang="zh-TW" altLang="en-US" sz="2400" dirty="0">
                <a:solidFill>
                  <a:prstClr val="black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ea typeface="微軟正黑體" panose="020B0604030504040204" pitchFamily="34" charset="-120"/>
              </a:rPr>
              <a:t>outputs a scalar. </a:t>
            </a:r>
            <a:endParaRPr lang="zh-TW" altLang="en-US" sz="2400" dirty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99688" y="2525579"/>
            <a:ext cx="13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Predict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PM2.5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F50390-5CA7-4935-96FC-14CB5FC75752}"/>
              </a:ext>
            </a:extLst>
          </p:cNvPr>
          <p:cNvGrpSpPr/>
          <p:nvPr/>
        </p:nvGrpSpPr>
        <p:grpSpPr>
          <a:xfrm>
            <a:off x="4028819" y="2450188"/>
            <a:ext cx="6257628" cy="1287579"/>
            <a:chOff x="1452800" y="2847867"/>
            <a:chExt cx="6257628" cy="1287579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TW" sz="28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f</a:t>
              </a:r>
              <a:endParaRPr lang="zh-TW" altLang="en-US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74503" y="3071303"/>
              <a:ext cx="2035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PM2.5 of tomorrow </a:t>
              </a:r>
              <a:endPara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212AAC8-35CD-4716-A860-36E862493F9C}"/>
                </a:ext>
              </a:extLst>
            </p:cNvPr>
            <p:cNvSpPr txBox="1"/>
            <p:nvPr/>
          </p:nvSpPr>
          <p:spPr>
            <a:xfrm>
              <a:off x="1452801" y="2847867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PM2.5 today</a:t>
              </a:r>
              <a:endPara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233575-CBF8-4F6B-B288-D0D812BECB61}"/>
                </a:ext>
              </a:extLst>
            </p:cNvPr>
            <p:cNvSpPr txBox="1"/>
            <p:nvPr/>
          </p:nvSpPr>
          <p:spPr>
            <a:xfrm>
              <a:off x="1452800" y="3173868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temperature</a:t>
              </a:r>
              <a:endPara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D1C210B-3F7B-4BFC-8555-A2151C1999CA}"/>
                </a:ext>
              </a:extLst>
            </p:cNvPr>
            <p:cNvSpPr txBox="1"/>
            <p:nvPr/>
          </p:nvSpPr>
          <p:spPr>
            <a:xfrm>
              <a:off x="1675357" y="3489115"/>
              <a:ext cx="182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Concentration</a:t>
              </a:r>
            </a:p>
            <a:p>
              <a:pPr algn="r"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of O</a:t>
              </a:r>
              <a:r>
                <a:rPr lang="en-US" altLang="zh-TW" baseline="-25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baseline="-25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B315684-1BCD-4439-8BC6-96CF4D0FB8F3}"/>
              </a:ext>
            </a:extLst>
          </p:cNvPr>
          <p:cNvSpPr/>
          <p:nvPr/>
        </p:nvSpPr>
        <p:spPr>
          <a:xfrm>
            <a:off x="3001101" y="5033888"/>
            <a:ext cx="1157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Spam </a:t>
            </a:r>
          </a:p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filtering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74A2F4-9603-4635-8944-F332FEB727B3}"/>
              </a:ext>
            </a:extLst>
          </p:cNvPr>
          <p:cNvGrpSpPr/>
          <p:nvPr/>
        </p:nvGrpSpPr>
        <p:grpSpPr>
          <a:xfrm>
            <a:off x="4539996" y="4762914"/>
            <a:ext cx="5204539" cy="1784273"/>
            <a:chOff x="3125390" y="4771108"/>
            <a:chExt cx="5204539" cy="1784273"/>
          </a:xfrm>
        </p:grpSpPr>
        <p:pic>
          <p:nvPicPr>
            <p:cNvPr id="27" name="Picture 2" descr="http://www.ceu.org.tw/images/CEU_knowledge21065_1.jpg">
              <a:extLst>
                <a:ext uri="{FF2B5EF4-FFF2-40B4-BE49-F238E27FC236}">
                  <a16:creationId xmlns:a16="http://schemas.microsoft.com/office/drawing/2014/main" id="{D4372DB9-5624-4B07-B615-343DCD0E5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0" y="4771108"/>
              <a:ext cx="1784273" cy="178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向右箭號 14">
              <a:extLst>
                <a:ext uri="{FF2B5EF4-FFF2-40B4-BE49-F238E27FC236}">
                  <a16:creationId xmlns:a16="http://schemas.microsoft.com/office/drawing/2014/main" id="{97F0A142-F2F3-4683-AC8F-191FEB760C9D}"/>
                </a:ext>
              </a:extLst>
            </p:cNvPr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42E5374-D563-4948-B77F-151F6EE49473}"/>
                </a:ext>
              </a:extLst>
            </p:cNvPr>
            <p:cNvSpPr txBox="1"/>
            <p:nvPr/>
          </p:nvSpPr>
          <p:spPr>
            <a:xfrm>
              <a:off x="6884119" y="5322133"/>
              <a:ext cx="1445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Yes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/</a:t>
              </a:r>
              <a:r>
                <a:rPr lang="en-US" altLang="zh-TW" sz="28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No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4" name="向右箭號 27">
              <a:extLst>
                <a:ext uri="{FF2B5EF4-FFF2-40B4-BE49-F238E27FC236}">
                  <a16:creationId xmlns:a16="http://schemas.microsoft.com/office/drawing/2014/main" id="{CA84B74C-AA45-4841-8B09-9DE3D475FE7B}"/>
                </a:ext>
              </a:extLst>
            </p:cNvPr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6674D53-AB2D-4AB2-9B43-B34D85182727}"/>
                </a:ext>
              </a:extLst>
            </p:cNvPr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TW" sz="28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f</a:t>
              </a:r>
              <a:endParaRPr lang="zh-TW" altLang="en-US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001266-EB75-41B2-B295-5526E71A6195}"/>
              </a:ext>
            </a:extLst>
          </p:cNvPr>
          <p:cNvSpPr txBox="1"/>
          <p:nvPr/>
        </p:nvSpPr>
        <p:spPr>
          <a:xfrm>
            <a:off x="2152650" y="3861212"/>
            <a:ext cx="759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prstClr val="black"/>
                </a:solidFill>
              </a:rPr>
              <a:t>Classification:</a:t>
            </a:r>
            <a:r>
              <a:rPr lang="zh-TW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Given options (</a:t>
            </a:r>
            <a:r>
              <a:rPr lang="en-US" altLang="zh-TW" sz="2400" b="1" dirty="0">
                <a:solidFill>
                  <a:prstClr val="black"/>
                </a:solidFill>
              </a:rPr>
              <a:t>classes</a:t>
            </a:r>
            <a:r>
              <a:rPr lang="en-US" altLang="zh-TW" sz="2400" dirty="0">
                <a:solidFill>
                  <a:prstClr val="black"/>
                </a:solidFill>
              </a:rPr>
              <a:t>), the function outputs the correct one.</a:t>
            </a:r>
          </a:p>
        </p:txBody>
      </p:sp>
    </p:spTree>
    <p:extLst>
      <p:ext uri="{BB962C8B-B14F-4D97-AF65-F5344CB8AC3E}">
        <p14:creationId xmlns:p14="http://schemas.microsoft.com/office/powerpoint/2010/main" val="6892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6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3587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3587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3154876" y="1092516"/>
                <a:ext cx="3043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76" y="1092516"/>
                <a:ext cx="3043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9382389" y="4682622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89" y="4682622"/>
                <a:ext cx="4439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3587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9382389" y="4681905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89" y="4681905"/>
                <a:ext cx="4439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05585E-BF1C-49B0-AFC8-D8A30CED0543}"/>
              </a:ext>
            </a:extLst>
          </p:cNvPr>
          <p:cNvSpPr txBox="1"/>
          <p:nvPr/>
        </p:nvSpPr>
        <p:spPr>
          <a:xfrm>
            <a:off x="2274995" y="5364354"/>
            <a:ext cx="698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models have severe limitation.</a:t>
            </a:r>
            <a:endParaRPr lang="zh-TW" altLang="en-US" sz="28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213243-84DA-48FD-B5A3-138A8BE55524}"/>
              </a:ext>
            </a:extLst>
          </p:cNvPr>
          <p:cNvCxnSpPr>
            <a:cxnSpLocks/>
          </p:cNvCxnSpPr>
          <p:nvPr/>
        </p:nvCxnSpPr>
        <p:spPr>
          <a:xfrm flipV="1">
            <a:off x="3606572" y="1711915"/>
            <a:ext cx="4318229" cy="274760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009F52-F795-4656-978B-71C6CEDFE436}"/>
              </a:ext>
            </a:extLst>
          </p:cNvPr>
          <p:cNvCxnSpPr>
            <a:cxnSpLocks/>
          </p:cNvCxnSpPr>
          <p:nvPr/>
        </p:nvCxnSpPr>
        <p:spPr>
          <a:xfrm flipV="1">
            <a:off x="3625842" y="4048441"/>
            <a:ext cx="4593451" cy="407603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E314DC-389B-4454-9A43-5D30C3739AFA}"/>
              </a:ext>
            </a:extLst>
          </p:cNvPr>
          <p:cNvCxnSpPr>
            <a:cxnSpLocks/>
          </p:cNvCxnSpPr>
          <p:nvPr/>
        </p:nvCxnSpPr>
        <p:spPr>
          <a:xfrm flipV="1">
            <a:off x="3606571" y="1139605"/>
            <a:ext cx="3070752" cy="2077536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A59996-9D15-4B45-9A11-B54D6DC00088}"/>
              </a:ext>
            </a:extLst>
          </p:cNvPr>
          <p:cNvSpPr txBox="1"/>
          <p:nvPr/>
        </p:nvSpPr>
        <p:spPr>
          <a:xfrm>
            <a:off x="3233913" y="6019894"/>
            <a:ext cx="57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need a more flexible model!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/>
              <p:nvPr/>
            </p:nvSpPr>
            <p:spPr>
              <a:xfrm>
                <a:off x="1782873" y="3703911"/>
                <a:ext cx="1587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873" y="3703911"/>
                <a:ext cx="1587475" cy="461665"/>
              </a:xfrm>
              <a:prstGeom prst="rect">
                <a:avLst/>
              </a:prstGeom>
              <a:blipFill>
                <a:blip r:embed="rId6"/>
                <a:stretch>
                  <a:fillRect l="-5747" t="-9333" b="-3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/>
              <p:nvPr/>
            </p:nvSpPr>
            <p:spPr>
              <a:xfrm>
                <a:off x="6677324" y="3139970"/>
                <a:ext cx="2023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24" y="3139970"/>
                <a:ext cx="2023749" cy="461665"/>
              </a:xfrm>
              <a:prstGeom prst="rect">
                <a:avLst/>
              </a:prstGeom>
              <a:blipFill>
                <a:blip r:embed="rId7"/>
                <a:stretch>
                  <a:fillRect l="-4518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C75F5FE-A256-4D8B-8BD6-894F24378588}"/>
              </a:ext>
            </a:extLst>
          </p:cNvPr>
          <p:cNvCxnSpPr>
            <a:cxnSpLocks/>
          </p:cNvCxnSpPr>
          <p:nvPr/>
        </p:nvCxnSpPr>
        <p:spPr>
          <a:xfrm flipV="1">
            <a:off x="3587301" y="1245336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551979-8C89-47D3-8F17-30D27FFB39D3}"/>
              </a:ext>
            </a:extLst>
          </p:cNvPr>
          <p:cNvCxnSpPr>
            <a:cxnSpLocks/>
          </p:cNvCxnSpPr>
          <p:nvPr/>
        </p:nvCxnSpPr>
        <p:spPr>
          <a:xfrm>
            <a:off x="5533947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B76FC7-901E-4BF2-91BF-A1FC7E9B25CE}"/>
              </a:ext>
            </a:extLst>
          </p:cNvPr>
          <p:cNvCxnSpPr>
            <a:cxnSpLocks/>
          </p:cNvCxnSpPr>
          <p:nvPr/>
        </p:nvCxnSpPr>
        <p:spPr>
          <a:xfrm flipH="1">
            <a:off x="7075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8DB339-CA9F-4F50-8887-028626EC3B0C}"/>
              </a:ext>
            </a:extLst>
          </p:cNvPr>
          <p:cNvCxnSpPr>
            <a:cxnSpLocks/>
          </p:cNvCxnSpPr>
          <p:nvPr/>
        </p:nvCxnSpPr>
        <p:spPr>
          <a:xfrm flipH="1">
            <a:off x="3028619" y="3217142"/>
            <a:ext cx="577953" cy="4867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48D4AA-5D84-4A15-9062-30B17843CBEE}"/>
              </a:ext>
            </a:extLst>
          </p:cNvPr>
          <p:cNvCxnSpPr>
            <a:cxnSpLocks/>
          </p:cNvCxnSpPr>
          <p:nvPr/>
        </p:nvCxnSpPr>
        <p:spPr>
          <a:xfrm flipH="1" flipV="1">
            <a:off x="3028619" y="4165576"/>
            <a:ext cx="558683" cy="3036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DB527BB-EF2A-4AD9-8C54-3F1938CDFC9C}"/>
              </a:ext>
            </a:extLst>
          </p:cNvPr>
          <p:cNvCxnSpPr>
            <a:cxnSpLocks/>
          </p:cNvCxnSpPr>
          <p:nvPr/>
        </p:nvCxnSpPr>
        <p:spPr>
          <a:xfrm>
            <a:off x="6161554" y="2901908"/>
            <a:ext cx="679181" cy="3127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7816CC-6719-4A4E-AF8F-C851926C59FA}"/>
              </a:ext>
            </a:extLst>
          </p:cNvPr>
          <p:cNvCxnSpPr>
            <a:cxnSpLocks/>
          </p:cNvCxnSpPr>
          <p:nvPr/>
        </p:nvCxnSpPr>
        <p:spPr>
          <a:xfrm flipV="1">
            <a:off x="6337732" y="3618950"/>
            <a:ext cx="503002" cy="596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D262BA-6EC0-4E49-8B30-4496C7D37A84}"/>
              </a:ext>
            </a:extLst>
          </p:cNvPr>
          <p:cNvSpPr txBox="1"/>
          <p:nvPr/>
        </p:nvSpPr>
        <p:spPr>
          <a:xfrm>
            <a:off x="7881936" y="5350349"/>
            <a:ext cx="192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Model Bias</a:t>
            </a:r>
            <a:endParaRPr lang="zh-TW" altLang="en-US" sz="2800" b="1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10E0C8-6B82-4AB2-AC3D-97FACDD576CB}"/>
              </a:ext>
            </a:extLst>
          </p:cNvPr>
          <p:cNvSpPr txBox="1"/>
          <p:nvPr/>
        </p:nvSpPr>
        <p:spPr>
          <a:xfrm>
            <a:off x="1862739" y="319543"/>
            <a:ext cx="859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models are too simple … we need more sophisticated modes.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6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2" grpId="0"/>
      <p:bldP spid="43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3587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3587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3154876" y="1092516"/>
                <a:ext cx="3043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76" y="1092516"/>
                <a:ext cx="3043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9382389" y="4682622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89" y="4682622"/>
                <a:ext cx="4439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5533946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2093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2074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5514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6977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2077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7056199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9643623" y="3709700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2093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3587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3587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9382389" y="4681905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89" y="4681905"/>
                <a:ext cx="4439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3596938" y="1874096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3587301" y="1245336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5533947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7075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9435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9644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9643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9933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9CA7F883-AC51-4B96-8CB2-79F4DF14FA1D}"/>
              </a:ext>
            </a:extLst>
          </p:cNvPr>
          <p:cNvSpPr/>
          <p:nvPr/>
        </p:nvSpPr>
        <p:spPr>
          <a:xfrm>
            <a:off x="9916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9916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9916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69E56-17B8-4D20-A82F-09671B0BD4D3}"/>
              </a:ext>
            </a:extLst>
          </p:cNvPr>
          <p:cNvGrpSpPr/>
          <p:nvPr/>
        </p:nvGrpSpPr>
        <p:grpSpPr>
          <a:xfrm>
            <a:off x="2807584" y="351250"/>
            <a:ext cx="6676298" cy="477515"/>
            <a:chOff x="1283584" y="351249"/>
            <a:chExt cx="6676298" cy="4775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9DF19F1-76C0-45BD-8893-3F1FF697D77C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677C9961-1CF5-488C-905F-0FAC1F1593E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F8DC2F69-8BDD-4507-B597-687FDDDF5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31B74455-5AC3-41AD-9AE7-F6FF8BFAE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DAB8471-954F-40BD-8BDE-7D41DA118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C864337-D80A-4041-840F-B9E9DF3CE354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0A4576D-64C3-46D8-8BA4-3D338DFA4E22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A171855-4687-4DE8-91DC-D625FDDB301E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0" grpId="0" animBg="1"/>
      <p:bldP spid="71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6F1B8-3B56-4655-A1EB-A83AAE2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Piecewise Linear Curves</a:t>
            </a:r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F1B8C85-A00C-4040-B6A0-09E6EAE241C4}"/>
              </a:ext>
            </a:extLst>
          </p:cNvPr>
          <p:cNvGrpSpPr/>
          <p:nvPr/>
        </p:nvGrpSpPr>
        <p:grpSpPr>
          <a:xfrm>
            <a:off x="2207934" y="3333816"/>
            <a:ext cx="2366809" cy="1177219"/>
            <a:chOff x="1639051" y="2556969"/>
            <a:chExt cx="2366809" cy="1177219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7A3A8A8-49C1-4828-8913-502BD8200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A184D25-1F04-45BD-BEE2-0343F07D1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A0C953D-83B8-49D4-84B7-DC7F9AD4C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D01BAE2-F0A7-4291-8D9A-4A57F91B0369}"/>
              </a:ext>
            </a:extLst>
          </p:cNvPr>
          <p:cNvGrpSpPr/>
          <p:nvPr/>
        </p:nvGrpSpPr>
        <p:grpSpPr>
          <a:xfrm>
            <a:off x="4947476" y="3333816"/>
            <a:ext cx="2246356" cy="1033105"/>
            <a:chOff x="5494892" y="2763587"/>
            <a:chExt cx="2246356" cy="103310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F9B6FFB-1238-4C05-A1ED-064FEDF5B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52FADE6-E700-409A-B751-073FE583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354A922-689E-401F-8A97-FFF7AFBF1D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544F2A6-2CA4-4AF5-895A-4E3BA6DBC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DC83C37-68A3-4EC0-BC5A-A45ABB45A952}"/>
              </a:ext>
            </a:extLst>
          </p:cNvPr>
          <p:cNvGrpSpPr/>
          <p:nvPr/>
        </p:nvGrpSpPr>
        <p:grpSpPr>
          <a:xfrm>
            <a:off x="7710170" y="3227782"/>
            <a:ext cx="2357684" cy="1283252"/>
            <a:chOff x="5499675" y="4194389"/>
            <a:chExt cx="2357684" cy="1283252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AAD45D3-71CE-463F-A7CD-44F38E0BD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1FDFC5C-8E28-43BD-A596-077E29D44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22528B3-BC4D-4946-A9CB-91724B728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5CD00FD-1632-476B-A276-F63354937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5094B82-C523-4AA8-9CF7-AE925ABE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06CAFA-6B0B-44C8-9216-3371B4DDE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320BE07-8ADC-4240-9134-95C1AB71A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A62BD15-61D5-4F5D-B965-7A34D8297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4293A3A-F0AB-4EB9-B176-690BEC574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EB1F74F-CD40-434E-8F26-B3BCB288F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1DB9318-C3F0-43C6-A641-5D8FF4F85B95}"/>
              </a:ext>
            </a:extLst>
          </p:cNvPr>
          <p:cNvGrpSpPr/>
          <p:nvPr/>
        </p:nvGrpSpPr>
        <p:grpSpPr>
          <a:xfrm>
            <a:off x="3462119" y="5387624"/>
            <a:ext cx="5176906" cy="523220"/>
            <a:chOff x="1443599" y="5372257"/>
            <a:chExt cx="5176906" cy="523220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72DF07-929F-4DC6-AD66-CCEBBB60F2EA}"/>
                </a:ext>
              </a:extLst>
            </p:cNvPr>
            <p:cNvSpPr txBox="1"/>
            <p:nvPr/>
          </p:nvSpPr>
          <p:spPr>
            <a:xfrm>
              <a:off x="1443599" y="5372257"/>
              <a:ext cx="42707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More pieces require more </a:t>
              </a:r>
              <a:endParaRPr lang="zh-TW" altLang="en-US" sz="28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D045813-E84F-4D5D-9C8F-2404445D47AA}"/>
                </a:ext>
              </a:extLst>
            </p:cNvPr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9D667600-2E0D-4BD8-85B6-CFABA7877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31E0D9C-0493-47E4-9C34-061C38B2B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3704169-16C5-4011-8AB3-2BB29429F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041C38-B246-4787-878F-531FE0A4788F}"/>
              </a:ext>
            </a:extLst>
          </p:cNvPr>
          <p:cNvGrpSpPr/>
          <p:nvPr/>
        </p:nvGrpSpPr>
        <p:grpSpPr>
          <a:xfrm>
            <a:off x="4501690" y="1543286"/>
            <a:ext cx="5384285" cy="492469"/>
            <a:chOff x="2575597" y="351249"/>
            <a:chExt cx="5384285" cy="492469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AF8CBBF-7D09-417D-BEEF-32EEEAB1E536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165DE02-1131-496C-B26D-68809821865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FD61D77B-3728-4361-B4C2-85A263B9C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8AFF46C-169C-4525-8D80-6F7F7315B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6E781DD2-448E-4193-A20E-3039B09D4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2286148-40E6-4A2C-B2A2-3F0D95E08447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D3D1A55-1618-4A43-90A6-ABCDC1FC3AE4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7E09B86-D0E0-4A77-9EE6-16DDF6A3C941}"/>
                </a:ext>
              </a:extLst>
            </p:cNvPr>
            <p:cNvSpPr txBox="1"/>
            <p:nvPr/>
          </p:nvSpPr>
          <p:spPr>
            <a:xfrm>
              <a:off x="2575597" y="38205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6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194C-A5FD-486B-83EE-0D9C71D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Piecewise Linear?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3396113" y="5672042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3396115" y="2273390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2963688" y="2104355"/>
                <a:ext cx="3043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88" y="2104355"/>
                <a:ext cx="3043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9499592" y="5422695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92" y="5422695"/>
                <a:ext cx="4439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CFEDE370-367B-4C17-8B43-ACD3F8BEFE8E}"/>
              </a:ext>
            </a:extLst>
          </p:cNvPr>
          <p:cNvSpPr/>
          <p:nvPr/>
        </p:nvSpPr>
        <p:spPr>
          <a:xfrm>
            <a:off x="3396114" y="2273390"/>
            <a:ext cx="5966847" cy="3376236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62974A9-48DB-46F3-B152-C6EF221308EF}"/>
              </a:ext>
            </a:extLst>
          </p:cNvPr>
          <p:cNvCxnSpPr>
            <a:cxnSpLocks/>
          </p:cNvCxnSpPr>
          <p:nvPr/>
        </p:nvCxnSpPr>
        <p:spPr>
          <a:xfrm flipV="1">
            <a:off x="3396114" y="2535242"/>
            <a:ext cx="1556887" cy="310289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00E772-AC51-4042-A56B-313298C338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950392" y="2484498"/>
            <a:ext cx="739470" cy="5074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891CBA-A61D-411F-BEB3-87A520CB8E2B}"/>
              </a:ext>
            </a:extLst>
          </p:cNvPr>
          <p:cNvCxnSpPr>
            <a:cxnSpLocks/>
            <a:stCxn id="22" idx="3"/>
            <a:endCxn id="22" idx="2"/>
          </p:cNvCxnSpPr>
          <p:nvPr/>
        </p:nvCxnSpPr>
        <p:spPr>
          <a:xfrm flipH="1" flipV="1">
            <a:off x="5689862" y="2484499"/>
            <a:ext cx="1131376" cy="191630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57F198-10CC-43F2-BF12-A52AF3DADAF7}"/>
              </a:ext>
            </a:extLst>
          </p:cNvPr>
          <p:cNvCxnSpPr>
            <a:cxnSpLocks/>
            <a:stCxn id="22" idx="4"/>
          </p:cNvCxnSpPr>
          <p:nvPr/>
        </p:nvCxnSpPr>
        <p:spPr>
          <a:xfrm flipH="1" flipV="1">
            <a:off x="6890518" y="4439153"/>
            <a:ext cx="643642" cy="17696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57ECA7A-67D9-4B37-B891-65A58EB4AA87}"/>
              </a:ext>
            </a:extLst>
          </p:cNvPr>
          <p:cNvCxnSpPr>
            <a:cxnSpLocks/>
            <a:stCxn id="22" idx="5"/>
          </p:cNvCxnSpPr>
          <p:nvPr/>
        </p:nvCxnSpPr>
        <p:spPr>
          <a:xfrm flipH="1">
            <a:off x="7555000" y="3474947"/>
            <a:ext cx="1807960" cy="1141168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143E7896-A9C5-4BC3-9B6E-3843DBFBAA9F}"/>
              </a:ext>
            </a:extLst>
          </p:cNvPr>
          <p:cNvSpPr/>
          <p:nvPr/>
        </p:nvSpPr>
        <p:spPr>
          <a:xfrm>
            <a:off x="4825298" y="2424722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8D49D6C-AD6F-4E4B-BE05-2B98A10C2C81}"/>
              </a:ext>
            </a:extLst>
          </p:cNvPr>
          <p:cNvSpPr/>
          <p:nvPr/>
        </p:nvSpPr>
        <p:spPr>
          <a:xfrm>
            <a:off x="5586353" y="2367577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075129B-31B4-4AB1-92D6-96C229C014FE}"/>
              </a:ext>
            </a:extLst>
          </p:cNvPr>
          <p:cNvSpPr/>
          <p:nvPr/>
        </p:nvSpPr>
        <p:spPr>
          <a:xfrm>
            <a:off x="6639007" y="427658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0FBCAA0-35F9-4623-B5A3-71EA07D92DC2}"/>
              </a:ext>
            </a:extLst>
          </p:cNvPr>
          <p:cNvSpPr/>
          <p:nvPr/>
        </p:nvSpPr>
        <p:spPr>
          <a:xfrm>
            <a:off x="7433517" y="446454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B3CAAF0-BC5A-43D9-A548-BBE2770D7DF4}"/>
              </a:ext>
            </a:extLst>
          </p:cNvPr>
          <p:cNvSpPr/>
          <p:nvPr/>
        </p:nvSpPr>
        <p:spPr>
          <a:xfrm>
            <a:off x="3251972" y="554786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6B24CE-DA53-46D3-8CE1-2F238118701B}"/>
              </a:ext>
            </a:extLst>
          </p:cNvPr>
          <p:cNvSpPr txBox="1"/>
          <p:nvPr/>
        </p:nvSpPr>
        <p:spPr>
          <a:xfrm>
            <a:off x="2152651" y="6019193"/>
            <a:ext cx="894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To have good approximation, we need sufficient pieces.  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0E81D32-3724-4FB3-B318-8165FAD2472E}"/>
              </a:ext>
            </a:extLst>
          </p:cNvPr>
          <p:cNvSpPr txBox="1"/>
          <p:nvPr/>
        </p:nvSpPr>
        <p:spPr>
          <a:xfrm>
            <a:off x="5922866" y="1471931"/>
            <a:ext cx="4657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Approximate continuous curve by a piecewise linear curve.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2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1" grpId="0" animBg="1"/>
      <p:bldP spid="33" grpId="0" animBg="1"/>
      <p:bldP spid="35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9613961" y="2881401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961" y="2881401"/>
                <a:ext cx="4439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2617896" y="4564460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2290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3573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9613960" y="6114607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960" y="6114607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2518096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5692781" y="3462889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2532964" y="1481590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6E55AB4-E1BB-40A5-9271-1FEAD1208C1A}"/>
              </a:ext>
            </a:extLst>
          </p:cNvPr>
          <p:cNvGrpSpPr/>
          <p:nvPr/>
        </p:nvGrpSpPr>
        <p:grpSpPr>
          <a:xfrm>
            <a:off x="2757851" y="330087"/>
            <a:ext cx="6676298" cy="477515"/>
            <a:chOff x="1283584" y="351249"/>
            <a:chExt cx="6676298" cy="47751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9436ED0-B8CE-4D4A-A7B5-F177C332E8CE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690FF13-78F8-4501-BCA5-F325AD96E880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8F085B46-64E9-4695-A9BD-213587595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9A4D8028-684C-41D8-870D-575438A67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4DAEA766-A9FE-4409-8B10-3D8BF2917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60E6813-B9C4-4D5F-8C55-8D5474C03182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A87C002-3B36-4AA0-B76E-D3B540E5E3B8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10BC0F-1387-4DF9-AF22-C66147D5724D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6879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5192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2633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6879161" y="1951715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Hard Sigmoid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2201622" y="3640016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Sigmoid Function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2528954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54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6A7F56-7C8D-4246-B8B8-71BEB30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1" y="2362351"/>
            <a:ext cx="7373379" cy="21910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948B5-21DA-4002-95F2-E6B6EDE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07" y="4676622"/>
            <a:ext cx="7392432" cy="2191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CE2AB-7319-4A51-95D0-19A342ED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11" y="52542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/>
              <p:nvPr/>
            </p:nvSpPr>
            <p:spPr>
              <a:xfrm>
                <a:off x="2775720" y="35332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20" y="353328"/>
                <a:ext cx="3310759" cy="461665"/>
              </a:xfrm>
              <a:prstGeom prst="rect">
                <a:avLst/>
              </a:prstGeom>
              <a:blipFill>
                <a:blip r:embed="rId5"/>
                <a:stretch>
                  <a:fillRect l="-2762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8FAD64-668F-44A9-BF4A-E53A8CB27D74}"/>
              </a:ext>
            </a:extLst>
          </p:cNvPr>
          <p:cNvSpPr txBox="1"/>
          <p:nvPr/>
        </p:nvSpPr>
        <p:spPr>
          <a:xfrm>
            <a:off x="7657775" y="1294004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/>
              <p:nvPr/>
            </p:nvSpPr>
            <p:spPr>
              <a:xfrm>
                <a:off x="2669960" y="2684199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60" y="2684199"/>
                <a:ext cx="3310759" cy="461665"/>
              </a:xfrm>
              <a:prstGeom prst="rect">
                <a:avLst/>
              </a:prstGeom>
              <a:blipFill>
                <a:blip r:embed="rId6"/>
                <a:stretch>
                  <a:fillRect l="-2947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1157F7-B1E5-4E42-B0FE-ABCBB9800485}"/>
              </a:ext>
            </a:extLst>
          </p:cNvPr>
          <p:cNvSpPr txBox="1"/>
          <p:nvPr/>
        </p:nvSpPr>
        <p:spPr>
          <a:xfrm>
            <a:off x="7835794" y="3456481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/>
              <p:nvPr/>
            </p:nvSpPr>
            <p:spPr>
              <a:xfrm>
                <a:off x="2669960" y="5145803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60" y="5145803"/>
                <a:ext cx="3310759" cy="461665"/>
              </a:xfrm>
              <a:prstGeom prst="rect">
                <a:avLst/>
              </a:prstGeom>
              <a:blipFill>
                <a:blip r:embed="rId7"/>
                <a:stretch>
                  <a:fillRect l="-2947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54656-63CD-4CC4-9534-D7D45DA2E8DD}"/>
              </a:ext>
            </a:extLst>
          </p:cNvPr>
          <p:cNvSpPr txBox="1"/>
          <p:nvPr/>
        </p:nvSpPr>
        <p:spPr>
          <a:xfrm>
            <a:off x="7714924" y="5945646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3587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3587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3154876" y="1092516"/>
                <a:ext cx="3043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76" y="1092516"/>
                <a:ext cx="3043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9382389" y="4682622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89" y="4682622"/>
                <a:ext cx="4439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2664D1-9931-4FF0-B3D4-E1EC211A89AF}"/>
              </a:ext>
            </a:extLst>
          </p:cNvPr>
          <p:cNvCxnSpPr>
            <a:cxnSpLocks/>
          </p:cNvCxnSpPr>
          <p:nvPr/>
        </p:nvCxnSpPr>
        <p:spPr>
          <a:xfrm flipV="1">
            <a:off x="3606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5533946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2093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2074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5514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6977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2077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7056199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9643623" y="3709700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2093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3587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3587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9382389" y="4681905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89" y="4681905"/>
                <a:ext cx="4439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3606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77C9961-1CF5-488C-905F-0FAC1F1593E6}"/>
              </a:ext>
            </a:extLst>
          </p:cNvPr>
          <p:cNvGrpSpPr/>
          <p:nvPr/>
        </p:nvGrpSpPr>
        <p:grpSpPr>
          <a:xfrm>
            <a:off x="7157700" y="351509"/>
            <a:ext cx="1095260" cy="418159"/>
            <a:chOff x="6743700" y="2031692"/>
            <a:chExt cx="1095260" cy="41815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8DC2F69-8BDD-4507-B597-687FDDDF544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1B74455-5AC3-41AD-9AE7-F6FF8BFAEA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DAB8471-954F-40BD-8BDE-7D41DA118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C864337-D80A-4041-840F-B9E9DF3CE354}"/>
              </a:ext>
            </a:extLst>
          </p:cNvPr>
          <p:cNvSpPr txBox="1"/>
          <p:nvPr/>
        </p:nvSpPr>
        <p:spPr>
          <a:xfrm>
            <a:off x="5117533" y="309952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of a set of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A4576D-64C3-46D8-8BA4-3D338DFA4E22}"/>
              </a:ext>
            </a:extLst>
          </p:cNvPr>
          <p:cNvSpPr txBox="1"/>
          <p:nvPr/>
        </p:nvSpPr>
        <p:spPr>
          <a:xfrm>
            <a:off x="8404642" y="34884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constant </a:t>
            </a:r>
            <a:endParaRPr lang="zh-TW" altLang="en-US" sz="24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3587301" y="1245336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5533947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7075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9435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9644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9643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9933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9916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9916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A171855-4687-4DE8-91DC-D625FDDB301E}"/>
              </a:ext>
            </a:extLst>
          </p:cNvPr>
          <p:cNvSpPr txBox="1"/>
          <p:nvPr/>
        </p:nvSpPr>
        <p:spPr>
          <a:xfrm>
            <a:off x="3507676" y="30995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curve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EECDBE-4D14-4489-8F9E-4F602DFC276A}"/>
              </a:ext>
            </a:extLst>
          </p:cNvPr>
          <p:cNvSpPr/>
          <p:nvPr/>
        </p:nvSpPr>
        <p:spPr>
          <a:xfrm>
            <a:off x="9916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/>
              <p:nvPr/>
            </p:nvSpPr>
            <p:spPr>
              <a:xfrm>
                <a:off x="6500937" y="1368646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937" y="1368646"/>
                <a:ext cx="3571825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/>
              <p:nvPr/>
            </p:nvSpPr>
            <p:spPr>
              <a:xfrm>
                <a:off x="6500936" y="5753264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936" y="5753264"/>
                <a:ext cx="357182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/>
              <p:nvPr/>
            </p:nvSpPr>
            <p:spPr>
              <a:xfrm>
                <a:off x="6467048" y="3182142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48" y="3182142"/>
                <a:ext cx="357182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/>
              <p:nvPr/>
            </p:nvSpPr>
            <p:spPr>
              <a:xfrm>
                <a:off x="2166296" y="4722683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96" y="4722683"/>
                <a:ext cx="5331588" cy="1045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>
            <a:extLst>
              <a:ext uri="{FF2B5EF4-FFF2-40B4-BE49-F238E27FC236}">
                <a16:creationId xmlns:a16="http://schemas.microsoft.com/office/drawing/2014/main" id="{A9DC1BC4-76B3-4F2B-92E4-E63624EAE4F4}"/>
              </a:ext>
            </a:extLst>
          </p:cNvPr>
          <p:cNvSpPr/>
          <p:nvPr/>
        </p:nvSpPr>
        <p:spPr>
          <a:xfrm>
            <a:off x="2758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87B624D-46CA-46B5-964E-FC1121581CE2}"/>
              </a:ext>
            </a:extLst>
          </p:cNvPr>
          <p:cNvGrpSpPr/>
          <p:nvPr/>
        </p:nvGrpSpPr>
        <p:grpSpPr>
          <a:xfrm>
            <a:off x="4373717" y="5414140"/>
            <a:ext cx="2127219" cy="542463"/>
            <a:chOff x="2653486" y="5050323"/>
            <a:chExt cx="2127219" cy="542463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E952A27-185C-4C83-BB57-7FA045710C08}"/>
                </a:ext>
              </a:extLst>
            </p:cNvPr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93C07B-5231-4719-A8EA-671E21C6949F}"/>
                </a:ext>
              </a:extLst>
            </p:cNvPr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4BEC15-D7ED-427B-A96C-4A90F149A4D3}"/>
                </a:ext>
              </a:extLst>
            </p:cNvPr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7A58267-2518-4985-A7CA-A831245D9943}"/>
                </a:ext>
              </a:extLst>
            </p:cNvPr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CD6FC5-94FE-4E92-92F1-E8B8BE57CA88}"/>
                </a:ext>
              </a:extLst>
            </p:cNvPr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6C8C4-F2B7-4809-967B-C2FF107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Model:</a:t>
            </a:r>
            <a:r>
              <a:rPr lang="zh-TW" altLang="en-US" dirty="0"/>
              <a:t> </a:t>
            </a:r>
            <a:r>
              <a:rPr lang="en-US" altLang="zh-TW" dirty="0"/>
              <a:t>More Features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/>
              <p:nvPr/>
            </p:nvSpPr>
            <p:spPr>
              <a:xfrm>
                <a:off x="3043758" y="514977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58" y="5149777"/>
                <a:ext cx="6462190" cy="111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3A2DDF9-A145-4A76-AA5F-EAAEEEA84B9B}"/>
              </a:ext>
            </a:extLst>
          </p:cNvPr>
          <p:cNvCxnSpPr>
            <a:cxnSpLocks/>
          </p:cNvCxnSpPr>
          <p:nvPr/>
        </p:nvCxnSpPr>
        <p:spPr>
          <a:xfrm>
            <a:off x="3409950" y="2028048"/>
            <a:ext cx="0" cy="57777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/>
              <p:nvPr/>
            </p:nvSpPr>
            <p:spPr>
              <a:xfrm>
                <a:off x="2891359" y="2291124"/>
                <a:ext cx="6081185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59" y="2291124"/>
                <a:ext cx="6081185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/>
              <p:nvPr/>
            </p:nvSpPr>
            <p:spPr>
              <a:xfrm>
                <a:off x="2929458" y="1597161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58" y="1597161"/>
                <a:ext cx="20057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/>
              <p:nvPr/>
            </p:nvSpPr>
            <p:spPr>
              <a:xfrm>
                <a:off x="2968809" y="3596669"/>
                <a:ext cx="2590837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09" y="3596669"/>
                <a:ext cx="2590837" cy="10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894AE-694C-4454-879B-DA75A2B49DDD}"/>
              </a:ext>
            </a:extLst>
          </p:cNvPr>
          <p:cNvCxnSpPr>
            <a:cxnSpLocks/>
          </p:cNvCxnSpPr>
          <p:nvPr/>
        </p:nvCxnSpPr>
        <p:spPr>
          <a:xfrm>
            <a:off x="3486150" y="4327489"/>
            <a:ext cx="0" cy="101376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204310F-0ED4-4E01-80B7-C1BECBC70642}"/>
              </a:ext>
            </a:extLst>
          </p:cNvPr>
          <p:cNvSpPr/>
          <p:nvPr/>
        </p:nvSpPr>
        <p:spPr>
          <a:xfrm>
            <a:off x="2686052" y="4934763"/>
            <a:ext cx="6819896" cy="1587609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8EF0EA3-E8CD-441C-AD12-C61512B1A47F}"/>
              </a:ext>
            </a:extLst>
          </p:cNvPr>
          <p:cNvCxnSpPr>
            <a:cxnSpLocks/>
          </p:cNvCxnSpPr>
          <p:nvPr/>
        </p:nvCxnSpPr>
        <p:spPr>
          <a:xfrm>
            <a:off x="3602608" y="2028047"/>
            <a:ext cx="1243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C992AF-B6FF-4A2E-A358-F5E8B84DB437}"/>
              </a:ext>
            </a:extLst>
          </p:cNvPr>
          <p:cNvCxnSpPr>
            <a:cxnSpLocks/>
          </p:cNvCxnSpPr>
          <p:nvPr/>
        </p:nvCxnSpPr>
        <p:spPr>
          <a:xfrm>
            <a:off x="6612508" y="3082147"/>
            <a:ext cx="1490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2A114E-3327-4E0A-BB42-630955E0260C}"/>
              </a:ext>
            </a:extLst>
          </p:cNvPr>
          <p:cNvCxnSpPr>
            <a:cxnSpLocks/>
          </p:cNvCxnSpPr>
          <p:nvPr/>
        </p:nvCxnSpPr>
        <p:spPr>
          <a:xfrm>
            <a:off x="3740353" y="4239563"/>
            <a:ext cx="1819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DC394B4-594E-426E-9BA0-AB053CEC2EC4}"/>
              </a:ext>
            </a:extLst>
          </p:cNvPr>
          <p:cNvCxnSpPr>
            <a:cxnSpLocks/>
          </p:cNvCxnSpPr>
          <p:nvPr/>
        </p:nvCxnSpPr>
        <p:spPr>
          <a:xfrm>
            <a:off x="6796167" y="5833902"/>
            <a:ext cx="2025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/>
              <p:nvPr/>
            </p:nvSpPr>
            <p:spPr>
              <a:xfrm>
                <a:off x="3092593" y="1934157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93" y="1934157"/>
                <a:ext cx="4044597" cy="461665"/>
              </a:xfrm>
              <a:prstGeom prst="rect">
                <a:avLst/>
              </a:prstGeom>
              <a:blipFill>
                <a:blip r:embed="rId3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7056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7056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7040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7378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7378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7748254" y="222737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7396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7378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7363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7405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7748255" y="2227379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7748254" y="222737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9763447" y="2389926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9763856" y="3312512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9748177" y="4225184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blipFill>
                <a:blip r:embed="rId7"/>
                <a:stretch>
                  <a:fillRect l="-5376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blipFill>
                <a:blip r:embed="rId8"/>
                <a:stretch>
                  <a:fillRect l="-6452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blipFill>
                <a:blip r:embed="rId9"/>
                <a:stretch>
                  <a:fillRect l="-6452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blipFill>
                <a:blip r:embed="rId10"/>
                <a:stretch>
                  <a:fillRect l="-17742" r="-3226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/>
              <p:nvPr/>
            </p:nvSpPr>
            <p:spPr>
              <a:xfrm>
                <a:off x="3032445" y="3476134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45" y="3476134"/>
                <a:ext cx="4044597" cy="461665"/>
              </a:xfrm>
              <a:prstGeom prst="rect">
                <a:avLst/>
              </a:prstGeom>
              <a:blipFill>
                <a:blip r:embed="rId11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/>
              <p:nvPr/>
            </p:nvSpPr>
            <p:spPr>
              <a:xfrm>
                <a:off x="3003358" y="5153482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58" y="5153482"/>
                <a:ext cx="4044597" cy="461665"/>
              </a:xfrm>
              <a:prstGeom prst="rect">
                <a:avLst/>
              </a:prstGeom>
              <a:blipFill>
                <a:blip r:embed="rId12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/>
              <p:nvPr/>
            </p:nvSpPr>
            <p:spPr>
              <a:xfrm>
                <a:off x="2414743" y="1981140"/>
                <a:ext cx="647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43" y="1981140"/>
                <a:ext cx="647228" cy="369332"/>
              </a:xfrm>
              <a:prstGeom prst="rect">
                <a:avLst/>
              </a:prstGeom>
              <a:blipFill>
                <a:blip r:embed="rId13"/>
                <a:stretch>
                  <a:fillRect l="-4717" r="-283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/>
              <p:nvPr/>
            </p:nvSpPr>
            <p:spPr>
              <a:xfrm>
                <a:off x="2400388" y="3540529"/>
                <a:ext cx="654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88" y="3540529"/>
                <a:ext cx="654345" cy="369332"/>
              </a:xfrm>
              <a:prstGeom prst="rect">
                <a:avLst/>
              </a:prstGeom>
              <a:blipFill>
                <a:blip r:embed="rId14"/>
                <a:stretch>
                  <a:fillRect l="-5607" r="-3738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/>
              <p:nvPr/>
            </p:nvSpPr>
            <p:spPr>
              <a:xfrm>
                <a:off x="2434684" y="5209408"/>
                <a:ext cx="654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84" y="5209408"/>
                <a:ext cx="654345" cy="369332"/>
              </a:xfrm>
              <a:prstGeom prst="rect">
                <a:avLst/>
              </a:prstGeom>
              <a:blipFill>
                <a:blip r:embed="rId15"/>
                <a:stretch>
                  <a:fillRect l="-4630" r="-2778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8473721" y="1074524"/>
                <a:ext cx="1121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21" y="1074524"/>
                <a:ext cx="112120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8473722" y="196688"/>
                <a:ext cx="1131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22" y="196688"/>
                <a:ext cx="113197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64240C0-9980-4118-A3F1-916D61B406A2}"/>
              </a:ext>
            </a:extLst>
          </p:cNvPr>
          <p:cNvSpPr/>
          <p:nvPr/>
        </p:nvSpPr>
        <p:spPr>
          <a:xfrm>
            <a:off x="2332144" y="1875931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7129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7129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7171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7748255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7748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</p:cNvCxnSpPr>
          <p:nvPr/>
        </p:nvCxnSpPr>
        <p:spPr>
          <a:xfrm flipH="1" flipV="1">
            <a:off x="7784186" y="3822225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7732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7732554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7732554" y="440985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C318C0-9A05-4358-82AE-80A7E25AB5F7}"/>
              </a:ext>
            </a:extLst>
          </p:cNvPr>
          <p:cNvSpPr/>
          <p:nvPr/>
        </p:nvSpPr>
        <p:spPr>
          <a:xfrm>
            <a:off x="5932927" y="292875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1D57C9-1090-499C-971F-0DFB7F51D84E}"/>
              </a:ext>
            </a:extLst>
          </p:cNvPr>
          <p:cNvSpPr txBox="1"/>
          <p:nvPr/>
        </p:nvSpPr>
        <p:spPr>
          <a:xfrm>
            <a:off x="8608362" y="592795"/>
            <a:ext cx="299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features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578AD5-18C0-4B7D-965E-5557C57B8D06}"/>
              </a:ext>
            </a:extLst>
          </p:cNvPr>
          <p:cNvSpPr txBox="1"/>
          <p:nvPr/>
        </p:nvSpPr>
        <p:spPr>
          <a:xfrm>
            <a:off x="8657731" y="1457949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sigmoid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/>
              <p:nvPr/>
            </p:nvSpPr>
            <p:spPr>
              <a:xfrm flipH="1">
                <a:off x="2666344" y="2783220"/>
                <a:ext cx="451598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TW" sz="2400" dirty="0"/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/>
                  <a:t> for </a:t>
                </a:r>
                <a:r>
                  <a:rPr lang="en-US" altLang="zh-TW" sz="2400" dirty="0" err="1"/>
                  <a:t>i-th</a:t>
                </a:r>
                <a:r>
                  <a:rPr lang="en-US" altLang="zh-TW" sz="2400" dirty="0"/>
                  <a:t> sigmoid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6344" y="2783220"/>
                <a:ext cx="4515980" cy="399084"/>
              </a:xfrm>
              <a:prstGeom prst="rect">
                <a:avLst/>
              </a:prstGeom>
              <a:blipFill>
                <a:blip r:embed="rId19"/>
                <a:stretch>
                  <a:fillRect l="-1619" t="-21538" r="-3239" b="-4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/>
              <p:nvPr/>
            </p:nvSpPr>
            <p:spPr>
              <a:xfrm>
                <a:off x="3822596" y="1908819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96" y="1908819"/>
                <a:ext cx="52783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/>
              <p:nvPr/>
            </p:nvSpPr>
            <p:spPr>
              <a:xfrm>
                <a:off x="3822594" y="2451717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94" y="2451717"/>
                <a:ext cx="527831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/>
              <p:nvPr/>
            </p:nvSpPr>
            <p:spPr>
              <a:xfrm>
                <a:off x="3822594" y="2971407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94" y="2971407"/>
                <a:ext cx="52783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/>
              <p:nvPr/>
            </p:nvSpPr>
            <p:spPr>
              <a:xfrm>
                <a:off x="3224512" y="3828313"/>
                <a:ext cx="562622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12" y="3828313"/>
                <a:ext cx="5626220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44AAD9-3C68-4F04-8643-7DDBB2DAD250}"/>
              </a:ext>
            </a:extLst>
          </p:cNvPr>
          <p:cNvGrpSpPr/>
          <p:nvPr/>
        </p:nvGrpSpPr>
        <p:grpSpPr>
          <a:xfrm>
            <a:off x="6305715" y="5506992"/>
            <a:ext cx="987185" cy="854551"/>
            <a:chOff x="4081280" y="5327129"/>
            <a:chExt cx="987185" cy="8545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B253A9-4338-4F4E-BF5A-BB90BE5FC3C0}"/>
                </a:ext>
              </a:extLst>
            </p:cNvPr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5326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5326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7088AE-A3D0-4065-9E2D-4BAAEB70D46D}"/>
              </a:ext>
            </a:extLst>
          </p:cNvPr>
          <p:cNvGrpSpPr/>
          <p:nvPr/>
        </p:nvGrpSpPr>
        <p:grpSpPr>
          <a:xfrm>
            <a:off x="8121012" y="5485524"/>
            <a:ext cx="441359" cy="877076"/>
            <a:chOff x="5945044" y="5336858"/>
            <a:chExt cx="441359" cy="8770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3A3887-AE6C-41F8-B16D-000204C41D4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3061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30617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7688D3-6F46-4E44-AFE6-2EBC04EA3E6E}"/>
              </a:ext>
            </a:extLst>
          </p:cNvPr>
          <p:cNvGrpSpPr/>
          <p:nvPr/>
        </p:nvGrpSpPr>
        <p:grpSpPr>
          <a:xfrm>
            <a:off x="3403473" y="5506992"/>
            <a:ext cx="450868" cy="854551"/>
            <a:chOff x="2000137" y="5242647"/>
            <a:chExt cx="450868" cy="8545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FB1FD75-C111-43A6-99ED-90FF1291D9AC}"/>
                </a:ext>
              </a:extLst>
            </p:cNvPr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/>
                <p:nvPr/>
              </p:nvSpPr>
              <p:spPr>
                <a:xfrm>
                  <a:off x="2082084" y="5453500"/>
                  <a:ext cx="2917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084" y="5453500"/>
                  <a:ext cx="291747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3497985-52F5-487D-93ED-F004FB604BC3}"/>
              </a:ext>
            </a:extLst>
          </p:cNvPr>
          <p:cNvSpPr/>
          <p:nvPr/>
        </p:nvSpPr>
        <p:spPr>
          <a:xfrm>
            <a:off x="3315929" y="1749056"/>
            <a:ext cx="5558318" cy="193626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/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/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/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946B1B-9146-4F6A-B72F-1A2FC35ECC52}"/>
              </a:ext>
            </a:extLst>
          </p:cNvPr>
          <p:cNvGrpSpPr/>
          <p:nvPr/>
        </p:nvGrpSpPr>
        <p:grpSpPr>
          <a:xfrm>
            <a:off x="4434135" y="5460725"/>
            <a:ext cx="450868" cy="929124"/>
            <a:chOff x="8402484" y="5582627"/>
            <a:chExt cx="450868" cy="92912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44ECC68-C261-44FD-96A7-68FBD0FA5486}"/>
                </a:ext>
              </a:extLst>
            </p:cNvPr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/>
                <p:nvPr/>
              </p:nvSpPr>
              <p:spPr>
                <a:xfrm>
                  <a:off x="8496561" y="5869030"/>
                  <a:ext cx="3173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61" y="5869030"/>
                  <a:ext cx="317395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/>
              <p:nvPr/>
            </p:nvSpPr>
            <p:spPr>
              <a:xfrm>
                <a:off x="3933856" y="5711349"/>
                <a:ext cx="365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56" y="5711349"/>
                <a:ext cx="36548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/>
              <p:nvPr/>
            </p:nvSpPr>
            <p:spPr>
              <a:xfrm>
                <a:off x="5043241" y="5708620"/>
                <a:ext cx="365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41" y="5708620"/>
                <a:ext cx="36548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Machine Learning </a:t>
            </a:r>
            <a:br>
              <a:rPr lang="en-US" altLang="zh-TW">
                <a:ea typeface="微軟正黑體" panose="020B0604030504040204" pitchFamily="34" charset="-120"/>
              </a:rPr>
            </a:b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23799" y="1823151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387058" y="256376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058" y="256376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387058" y="4049206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058" y="4049206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387058" y="564511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058" y="564511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09758" y="4017782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“Cat”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209758" y="253258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“How are you”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09759" y="558742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“5-5”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44" y="2507295"/>
            <a:ext cx="2921108" cy="516844"/>
          </a:xfrm>
          <a:prstGeom prst="rect">
            <a:avLst/>
          </a:prstGeom>
        </p:spPr>
      </p:pic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7" y="547058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01" y="3904249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7993919" y="5849039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(next move)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4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7056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7056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7040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7378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7378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7748254" y="222737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7396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7378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7363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7405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7748255" y="2227379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7748254" y="222737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9763447" y="2389926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9763856" y="3312512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9748177" y="4225184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blipFill>
                <a:blip r:embed="rId7"/>
                <a:stretch>
                  <a:fillRect l="-5376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blipFill>
                <a:blip r:embed="rId8"/>
                <a:stretch>
                  <a:fillRect l="-6452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blipFill>
                <a:blip r:embed="rId9"/>
                <a:stretch>
                  <a:fillRect l="-6452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blipFill>
                <a:blip r:embed="rId10"/>
                <a:stretch>
                  <a:fillRect l="-17742" r="-3226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7129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7129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7171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7748255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7748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7842242" y="3865767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7732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7732554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7732554" y="440985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9C717E-C4B3-4898-ABDA-376BA7AB90C8}"/>
              </a:ext>
            </a:extLst>
          </p:cNvPr>
          <p:cNvGrpSpPr/>
          <p:nvPr/>
        </p:nvGrpSpPr>
        <p:grpSpPr>
          <a:xfrm>
            <a:off x="2768380" y="3343697"/>
            <a:ext cx="3325237" cy="929124"/>
            <a:chOff x="694553" y="3591468"/>
            <a:chExt cx="3325237" cy="929124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26F576E-D3D9-4E23-B063-43D2A496DE5D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434E4E7-BFAE-4B46-974C-50A276A03484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3B8FF8B4-6457-45B9-86B4-157E63D11A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3B8FF8B4-6457-45B9-86B4-157E63D11A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53265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A95198B8-6591-4F27-A9C7-2B61E3F17A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0F8095-AF31-4C84-8E7B-DA48FBB8DD68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C689B619-A265-4B29-8046-9E251A62A1DD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C689B619-A265-4B29-8046-9E251A62A1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142C10A6-3774-440D-B1D7-799A872032DD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9B335EE-449C-40C5-A7DD-B4996C374AD1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字方塊 75">
                    <a:extLst>
                      <a:ext uri="{FF2B5EF4-FFF2-40B4-BE49-F238E27FC236}">
                        <a16:creationId xmlns:a16="http://schemas.microsoft.com/office/drawing/2014/main" id="{A10A9422-A344-4161-86B7-2F65AAC56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6" name="文字方塊 75">
                    <a:extLst>
                      <a:ext uri="{FF2B5EF4-FFF2-40B4-BE49-F238E27FC236}">
                        <a16:creationId xmlns:a16="http://schemas.microsoft.com/office/drawing/2014/main" id="{A10A9422-A344-4161-86B7-2F65AAC56E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B6D5F917-EA05-490F-BE74-F9E6E46E5ADA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AE1364-AB37-4668-82A3-231667E8B083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317395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65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65485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65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65485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6695922" y="1956252"/>
                <a:ext cx="33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95922" y="1956252"/>
                <a:ext cx="332527" cy="369332"/>
              </a:xfrm>
              <a:prstGeom prst="rect">
                <a:avLst/>
              </a:prstGeom>
              <a:blipFill>
                <a:blip r:embed="rId20"/>
                <a:stretch>
                  <a:fillRect l="-9091" r="-545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6708510" y="3522300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08510" y="3522300"/>
                <a:ext cx="339644" cy="369332"/>
              </a:xfrm>
              <a:prstGeom prst="rect">
                <a:avLst/>
              </a:prstGeom>
              <a:blipFill>
                <a:blip r:embed="rId21"/>
                <a:stretch>
                  <a:fillRect l="-8929" r="-53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6695810" y="5147900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95810" y="5147900"/>
                <a:ext cx="339644" cy="369332"/>
              </a:xfrm>
              <a:prstGeom prst="rect">
                <a:avLst/>
              </a:prstGeom>
              <a:blipFill>
                <a:blip r:embed="rId22"/>
                <a:stretch>
                  <a:fillRect l="-8929" r="-53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3883C3C8-67F3-450B-9627-9C8665504E38}"/>
              </a:ext>
            </a:extLst>
          </p:cNvPr>
          <p:cNvSpPr/>
          <p:nvPr/>
        </p:nvSpPr>
        <p:spPr>
          <a:xfrm>
            <a:off x="5932927" y="292875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5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4787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4779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4772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7056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7056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7040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7378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7378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7748254" y="222737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7396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7378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7363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7405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7748255" y="2227379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7748254" y="222737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9763447" y="2389926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9763856" y="3312512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9748177" y="4225184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blipFill>
                <a:blip r:embed="rId7"/>
                <a:stretch>
                  <a:fillRect l="-5376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blipFill>
                <a:blip r:embed="rId8"/>
                <a:stretch>
                  <a:fillRect l="-6452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blipFill>
                <a:blip r:embed="rId9"/>
                <a:stretch>
                  <a:fillRect l="-6452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blipFill>
                <a:blip r:embed="rId10"/>
                <a:stretch>
                  <a:fillRect l="-17742" r="-3226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7129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7129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7171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7748255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7748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7842242" y="3865767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7732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7732554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7732554" y="440985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6695922" y="1956252"/>
                <a:ext cx="33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95922" y="1956252"/>
                <a:ext cx="332527" cy="369332"/>
              </a:xfrm>
              <a:prstGeom prst="rect">
                <a:avLst/>
              </a:prstGeom>
              <a:blipFill>
                <a:blip r:embed="rId14"/>
                <a:stretch>
                  <a:fillRect l="-9091" r="-545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6708510" y="3522300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08510" y="3522300"/>
                <a:ext cx="339644" cy="369332"/>
              </a:xfrm>
              <a:prstGeom prst="rect">
                <a:avLst/>
              </a:prstGeom>
              <a:blipFill>
                <a:blip r:embed="rId15"/>
                <a:stretch>
                  <a:fillRect l="-8929" r="-53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6695810" y="5147900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95810" y="5147900"/>
                <a:ext cx="339644" cy="369332"/>
              </a:xfrm>
              <a:prstGeom prst="rect">
                <a:avLst/>
              </a:prstGeom>
              <a:blipFill>
                <a:blip r:embed="rId16"/>
                <a:stretch>
                  <a:fillRect l="-8929" r="-53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5573800" y="185538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5581394" y="338810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5599551" y="498471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6265515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4800662" y="1930532"/>
                <a:ext cx="391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0662" y="1930532"/>
                <a:ext cx="391967" cy="369332"/>
              </a:xfrm>
              <a:prstGeom prst="rect">
                <a:avLst/>
              </a:prstGeom>
              <a:blipFill>
                <a:blip r:embed="rId17"/>
                <a:stretch>
                  <a:fillRect l="-9375" r="-4688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4783051" y="3553728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83051" y="3553728"/>
                <a:ext cx="399084" cy="369332"/>
              </a:xfrm>
              <a:prstGeom prst="rect">
                <a:avLst/>
              </a:prstGeom>
              <a:blipFill>
                <a:blip r:embed="rId18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4794215" y="5135181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94215" y="5135181"/>
                <a:ext cx="399084" cy="369332"/>
              </a:xfrm>
              <a:prstGeom prst="rect">
                <a:avLst/>
              </a:prstGeom>
              <a:blipFill>
                <a:blip r:embed="rId19"/>
                <a:stretch>
                  <a:fillRect l="-7576" r="-303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6284231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6268188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D43CF2-002F-46E8-9B32-15E1BB404D46}"/>
              </a:ext>
            </a:extLst>
          </p:cNvPr>
          <p:cNvCxnSpPr>
            <a:cxnSpLocks/>
          </p:cNvCxnSpPr>
          <p:nvPr/>
        </p:nvCxnSpPr>
        <p:spPr>
          <a:xfrm flipH="1">
            <a:off x="5166610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EA9BF78B-B134-4A25-B54B-AF5A574FF74F}"/>
              </a:ext>
            </a:extLst>
          </p:cNvPr>
          <p:cNvCxnSpPr>
            <a:cxnSpLocks/>
          </p:cNvCxnSpPr>
          <p:nvPr/>
        </p:nvCxnSpPr>
        <p:spPr>
          <a:xfrm flipH="1">
            <a:off x="5185326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D4BE1A7-7107-4D6D-8ED3-EBABBC1B3B94}"/>
              </a:ext>
            </a:extLst>
          </p:cNvPr>
          <p:cNvCxnSpPr>
            <a:cxnSpLocks/>
          </p:cNvCxnSpPr>
          <p:nvPr/>
        </p:nvCxnSpPr>
        <p:spPr>
          <a:xfrm flipH="1">
            <a:off x="5169283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5650660" y="198774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5661853" y="354129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5685997" y="514404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7A2FD0-FF5F-4867-B508-0D9BE2867FAA}"/>
              </a:ext>
            </a:extLst>
          </p:cNvPr>
          <p:cNvGrpSpPr/>
          <p:nvPr/>
        </p:nvGrpSpPr>
        <p:grpSpPr>
          <a:xfrm>
            <a:off x="2182475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DEFD97F-759F-405E-8E4E-EBFD17D56CF2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D2391A5-CBED-4F2F-9CA2-BB61F579CBFC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2220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22204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F61EA84-FCE8-42B0-901E-AD4BF0A10921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D5F15A2-8C5B-46E2-A4F1-67B214D29565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A907796-F042-4CC3-8464-043DEBCB486B}"/>
              </a:ext>
            </a:extLst>
          </p:cNvPr>
          <p:cNvSpPr/>
          <p:nvPr/>
        </p:nvSpPr>
        <p:spPr>
          <a:xfrm>
            <a:off x="4533901" y="292875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/>
              <p:nvPr/>
            </p:nvSpPr>
            <p:spPr>
              <a:xfrm>
                <a:off x="2796542" y="2519535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42" y="2519535"/>
                <a:ext cx="3911968" cy="7000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2459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4787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4779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4772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7056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7056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7040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7378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7378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7748254" y="222737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7396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7378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7363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7405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7748255" y="2227379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7748254" y="222737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9763447" y="2389926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9763856" y="3312512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9748177" y="4225184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5851" y="1980323"/>
                <a:ext cx="567720" cy="369332"/>
              </a:xfrm>
              <a:prstGeom prst="rect">
                <a:avLst/>
              </a:prstGeom>
              <a:blipFill>
                <a:blip r:embed="rId7"/>
                <a:stretch>
                  <a:fillRect l="-5376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27413" y="2482258"/>
                <a:ext cx="567720" cy="369332"/>
              </a:xfrm>
              <a:prstGeom prst="rect">
                <a:avLst/>
              </a:prstGeom>
              <a:blipFill>
                <a:blip r:embed="rId8"/>
                <a:stretch>
                  <a:fillRect l="-6452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3200" y="2862277"/>
                <a:ext cx="567720" cy="369332"/>
              </a:xfrm>
              <a:prstGeom prst="rect">
                <a:avLst/>
              </a:prstGeom>
              <a:blipFill>
                <a:blip r:embed="rId9"/>
                <a:stretch>
                  <a:fillRect l="-6452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81994" y="2388526"/>
                <a:ext cx="377411" cy="369332"/>
              </a:xfrm>
              <a:prstGeom prst="rect">
                <a:avLst/>
              </a:prstGeom>
              <a:blipFill>
                <a:blip r:embed="rId10"/>
                <a:stretch>
                  <a:fillRect l="-17742" r="-3226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528" y="451597"/>
                <a:ext cx="112120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7" y="926149"/>
                <a:ext cx="11319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7129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7129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7171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7748255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7748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7842242" y="3865767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7732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7732554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7732554" y="440985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6695922" y="1956252"/>
                <a:ext cx="33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95922" y="1956252"/>
                <a:ext cx="332527" cy="369332"/>
              </a:xfrm>
              <a:prstGeom prst="rect">
                <a:avLst/>
              </a:prstGeom>
              <a:blipFill>
                <a:blip r:embed="rId14"/>
                <a:stretch>
                  <a:fillRect l="-9091" r="-545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6708510" y="3522300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08510" y="3522300"/>
                <a:ext cx="339644" cy="369332"/>
              </a:xfrm>
              <a:prstGeom prst="rect">
                <a:avLst/>
              </a:prstGeom>
              <a:blipFill>
                <a:blip r:embed="rId15"/>
                <a:stretch>
                  <a:fillRect l="-8929" r="-53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6695810" y="5147900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95810" y="5147900"/>
                <a:ext cx="339644" cy="369332"/>
              </a:xfrm>
              <a:prstGeom prst="rect">
                <a:avLst/>
              </a:prstGeom>
              <a:blipFill>
                <a:blip r:embed="rId16"/>
                <a:stretch>
                  <a:fillRect l="-8929" r="-53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5573800" y="185538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5581394" y="338810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5599551" y="498471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6265515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4800662" y="1930532"/>
                <a:ext cx="391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0662" y="1930532"/>
                <a:ext cx="391967" cy="369332"/>
              </a:xfrm>
              <a:prstGeom prst="rect">
                <a:avLst/>
              </a:prstGeom>
              <a:blipFill>
                <a:blip r:embed="rId17"/>
                <a:stretch>
                  <a:fillRect l="-9375" r="-4688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4783051" y="3553728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83051" y="3553728"/>
                <a:ext cx="399084" cy="369332"/>
              </a:xfrm>
              <a:prstGeom prst="rect">
                <a:avLst/>
              </a:prstGeom>
              <a:blipFill>
                <a:blip r:embed="rId18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4794215" y="5135181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94215" y="5135181"/>
                <a:ext cx="399084" cy="369332"/>
              </a:xfrm>
              <a:prstGeom prst="rect">
                <a:avLst/>
              </a:prstGeom>
              <a:blipFill>
                <a:blip r:embed="rId19"/>
                <a:stretch>
                  <a:fillRect l="-7576" r="-303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6284231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6268188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5166610" y="2174476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5650660" y="198774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5661853" y="354129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5685997" y="514404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2522676" y="349295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2676" y="3492950"/>
                <a:ext cx="261738" cy="369332"/>
              </a:xfrm>
              <a:prstGeom prst="rect">
                <a:avLst/>
              </a:prstGeom>
              <a:blipFill>
                <a:blip r:embed="rId20"/>
                <a:stretch>
                  <a:fillRect l="-25581" r="-2325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2907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3356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3374268" y="3923061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3725791" y="2150037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3725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3725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3985563" y="2374654"/>
                <a:ext cx="354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85563" y="2374654"/>
                <a:ext cx="354008" cy="369332"/>
              </a:xfrm>
              <a:prstGeom prst="rect">
                <a:avLst/>
              </a:prstGeom>
              <a:blipFill>
                <a:blip r:embed="rId21"/>
                <a:stretch>
                  <a:fillRect l="-10345" r="-5172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4202862" y="3326699"/>
                <a:ext cx="361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02862" y="3326699"/>
                <a:ext cx="361125" cy="369332"/>
              </a:xfrm>
              <a:prstGeom prst="rect">
                <a:avLst/>
              </a:prstGeom>
              <a:blipFill>
                <a:blip r:embed="rId22"/>
                <a:stretch>
                  <a:fillRect l="-8333" r="-3333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4072583" y="4650288"/>
                <a:ext cx="361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2583" y="4650288"/>
                <a:ext cx="361125" cy="369332"/>
              </a:xfrm>
              <a:prstGeom prst="rect">
                <a:avLst/>
              </a:prstGeom>
              <a:blipFill>
                <a:blip r:embed="rId23"/>
                <a:stretch>
                  <a:fillRect l="-8475" r="-508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3270062" y="3959962"/>
                <a:ext cx="258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062" y="3959962"/>
                <a:ext cx="258404" cy="369332"/>
              </a:xfrm>
              <a:prstGeom prst="rect">
                <a:avLst/>
              </a:prstGeom>
              <a:blipFill>
                <a:blip r:embed="rId24"/>
                <a:stretch>
                  <a:fillRect l="-25581" r="-20930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D4520E7-C655-40B5-8659-C030EC878565}"/>
              </a:ext>
            </a:extLst>
          </p:cNvPr>
          <p:cNvGrpSpPr/>
          <p:nvPr/>
        </p:nvGrpSpPr>
        <p:grpSpPr>
          <a:xfrm>
            <a:off x="5008094" y="5788958"/>
            <a:ext cx="441359" cy="877076"/>
            <a:chOff x="4172907" y="5619181"/>
            <a:chExt cx="441359" cy="87707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B180A37-4C5E-4838-BECB-85660149F2C1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E193CB2-ABD3-49DE-815C-62DA4226DDDF}"/>
              </a:ext>
            </a:extLst>
          </p:cNvPr>
          <p:cNvSpPr txBox="1"/>
          <p:nvPr/>
        </p:nvSpPr>
        <p:spPr>
          <a:xfrm>
            <a:off x="3335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B6462B-EA89-447B-8BB8-520CF4AEDA03}"/>
              </a:ext>
            </a:extLst>
          </p:cNvPr>
          <p:cNvGrpSpPr/>
          <p:nvPr/>
        </p:nvGrpSpPr>
        <p:grpSpPr>
          <a:xfrm>
            <a:off x="2965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A2F41F2-0D0D-4824-A7A3-AB6893FC7521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1AEC334C-A107-404F-A2A7-9CC0FBECA589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AE89271-DD52-469E-B60E-12CB8D11FAE4}"/>
              </a:ext>
            </a:extLst>
          </p:cNvPr>
          <p:cNvGrpSpPr/>
          <p:nvPr/>
        </p:nvGrpSpPr>
        <p:grpSpPr>
          <a:xfrm>
            <a:off x="1924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6DACBE3-2668-4C22-8622-3B0079B128CC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7A67812-69F2-41E7-AEB7-AC266530F3C6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/>
              <p:nvPr/>
            </p:nvSpPr>
            <p:spPr>
              <a:xfrm>
                <a:off x="2396001" y="5990370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001" y="5990370"/>
                <a:ext cx="520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D449A54-3F9F-4307-BCF1-16EBCAF1480E}"/>
              </a:ext>
            </a:extLst>
          </p:cNvPr>
          <p:cNvGrpSpPr/>
          <p:nvPr/>
        </p:nvGrpSpPr>
        <p:grpSpPr>
          <a:xfrm>
            <a:off x="3866977" y="6012053"/>
            <a:ext cx="1080370" cy="430887"/>
            <a:chOff x="4078931" y="5559952"/>
            <a:chExt cx="1080370" cy="430887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DD9DA0-8F8D-4C25-9849-0C746FEDFBCA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46F24992-452F-4FE2-AD36-23C505A2F184}"/>
              </a:ext>
            </a:extLst>
          </p:cNvPr>
          <p:cNvSpPr/>
          <p:nvPr/>
        </p:nvSpPr>
        <p:spPr>
          <a:xfrm>
            <a:off x="2965333" y="292875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2254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4582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4574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4567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6851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6851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6835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7173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7173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7543302" y="871545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7191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7173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7158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7200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7543303" y="871545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7543302" y="871545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9558495" y="1034092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9558904" y="1956678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9543225" y="2869350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8550899" y="624489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50899" y="624489"/>
                <a:ext cx="567720" cy="369332"/>
              </a:xfrm>
              <a:prstGeom prst="rect">
                <a:avLst/>
              </a:prstGeom>
              <a:blipFill>
                <a:blip r:embed="rId7"/>
                <a:stretch>
                  <a:fillRect l="-6452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8522461" y="1126424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22461" y="1126424"/>
                <a:ext cx="567720" cy="369332"/>
              </a:xfrm>
              <a:prstGeom prst="rect">
                <a:avLst/>
              </a:prstGeom>
              <a:blipFill>
                <a:blip r:embed="rId8"/>
                <a:stretch>
                  <a:fillRect l="-5376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7798248" y="1506443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98248" y="1506443"/>
                <a:ext cx="567720" cy="369332"/>
              </a:xfrm>
              <a:prstGeom prst="rect">
                <a:avLst/>
              </a:prstGeom>
              <a:blipFill>
                <a:blip r:embed="rId9"/>
                <a:stretch>
                  <a:fillRect l="-5376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6877042" y="1032692"/>
                <a:ext cx="377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77042" y="1032692"/>
                <a:ext cx="377411" cy="369332"/>
              </a:xfrm>
              <a:prstGeom prst="rect">
                <a:avLst/>
              </a:prstGeom>
              <a:blipFill>
                <a:blip r:embed="rId10"/>
                <a:stretch>
                  <a:fillRect l="-17742" r="-3226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6924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6924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6966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7543303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7543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7637290" y="2509933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7527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7527602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7527602" y="3054016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6490970" y="600418"/>
                <a:ext cx="33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90970" y="600418"/>
                <a:ext cx="332527" cy="369332"/>
              </a:xfrm>
              <a:prstGeom prst="rect">
                <a:avLst/>
              </a:prstGeom>
              <a:blipFill>
                <a:blip r:embed="rId11"/>
                <a:stretch>
                  <a:fillRect l="-11111" r="-740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6503558" y="2166466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03558" y="2166466"/>
                <a:ext cx="339644" cy="369332"/>
              </a:xfrm>
              <a:prstGeom prst="rect">
                <a:avLst/>
              </a:prstGeom>
              <a:blipFill>
                <a:blip r:embed="rId12"/>
                <a:stretch>
                  <a:fillRect l="-10714" r="-53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6490858" y="3792066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90858" y="3792066"/>
                <a:ext cx="339644" cy="369332"/>
              </a:xfrm>
              <a:prstGeom prst="rect">
                <a:avLst/>
              </a:prstGeom>
              <a:blipFill>
                <a:blip r:embed="rId13"/>
                <a:stretch>
                  <a:fillRect l="-10909" r="-7273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5368848" y="49955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5376442" y="203226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5394599" y="362888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6060563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4595710" y="574698"/>
                <a:ext cx="391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95710" y="574698"/>
                <a:ext cx="391967" cy="369332"/>
              </a:xfrm>
              <a:prstGeom prst="rect">
                <a:avLst/>
              </a:prstGeom>
              <a:blipFill>
                <a:blip r:embed="rId14"/>
                <a:stretch>
                  <a:fillRect l="-9375" r="-4688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4578099" y="2197894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8099" y="2197894"/>
                <a:ext cx="399084" cy="369332"/>
              </a:xfrm>
              <a:prstGeom prst="rect">
                <a:avLst/>
              </a:prstGeom>
              <a:blipFill>
                <a:blip r:embed="rId15"/>
                <a:stretch>
                  <a:fillRect l="-7692" r="-461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4589263" y="3779347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89263" y="3779347"/>
                <a:ext cx="399084" cy="369332"/>
              </a:xfrm>
              <a:prstGeom prst="rect">
                <a:avLst/>
              </a:prstGeom>
              <a:blipFill>
                <a:blip r:embed="rId16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6079279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6063236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4961658" y="818642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5445708" y="63191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5456901" y="218546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5481045" y="378821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2317724" y="2137116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17724" y="2137116"/>
                <a:ext cx="261738" cy="369332"/>
              </a:xfrm>
              <a:prstGeom prst="rect">
                <a:avLst/>
              </a:prstGeom>
              <a:blipFill>
                <a:blip r:embed="rId17"/>
                <a:stretch>
                  <a:fillRect l="-25581" r="-23256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2702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3151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3169316" y="2567227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3520839" y="794203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3520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3520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3780611" y="1018820"/>
                <a:ext cx="354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80611" y="1018820"/>
                <a:ext cx="354008" cy="369332"/>
              </a:xfrm>
              <a:prstGeom prst="rect">
                <a:avLst/>
              </a:prstGeom>
              <a:blipFill>
                <a:blip r:embed="rId18"/>
                <a:stretch>
                  <a:fillRect l="-8621" r="-517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3997910" y="1970865"/>
                <a:ext cx="361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7910" y="1970865"/>
                <a:ext cx="361125" cy="369332"/>
              </a:xfrm>
              <a:prstGeom prst="rect">
                <a:avLst/>
              </a:prstGeom>
              <a:blipFill>
                <a:blip r:embed="rId19"/>
                <a:stretch>
                  <a:fillRect l="-10169" r="-508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3867631" y="3294454"/>
                <a:ext cx="361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7631" y="3294454"/>
                <a:ext cx="361125" cy="369332"/>
              </a:xfrm>
              <a:prstGeom prst="rect">
                <a:avLst/>
              </a:prstGeom>
              <a:blipFill>
                <a:blip r:embed="rId20"/>
                <a:stretch>
                  <a:fillRect l="-8333" r="-3333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3065110" y="2604128"/>
                <a:ext cx="258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110" y="2604128"/>
                <a:ext cx="258404" cy="369332"/>
              </a:xfrm>
              <a:prstGeom prst="rect">
                <a:avLst/>
              </a:prstGeom>
              <a:blipFill>
                <a:blip r:embed="rId21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698AD5F-DBA6-4058-8ED3-165ABBD0EAA4}"/>
              </a:ext>
            </a:extLst>
          </p:cNvPr>
          <p:cNvGrpSpPr/>
          <p:nvPr/>
        </p:nvGrpSpPr>
        <p:grpSpPr>
          <a:xfrm>
            <a:off x="4250121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A012E1C-9228-4E83-85DD-15A9D95075DB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E48275-F8FB-4255-B1F9-2EB0496863D1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2220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22204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BFBB7F87-9958-4944-B81C-6F9664B5E76C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DC6C863-D2F3-463C-9C3B-FBE36ED15270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90425DCA-A32E-450F-922E-8D8E3C29AF19}"/>
              </a:ext>
            </a:extLst>
          </p:cNvPr>
          <p:cNvGrpSpPr/>
          <p:nvPr/>
        </p:nvGrpSpPr>
        <p:grpSpPr>
          <a:xfrm>
            <a:off x="6924672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2DDD1012-74D2-4408-B51C-7887C1143928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E69B178-286C-4230-8A40-B5D0A6DCF0FD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53265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E86FB156-22A6-47DD-8AB9-2E06F3D150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EDF3F76-2807-4B34-A69A-DF48003760D7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E8F5562D-7D21-438A-B287-11CE5D7FA462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FF67EAD-90DA-42C0-BC26-00A651222F8F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91747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61A6BBF-4A9A-4AF2-B342-17D3CA45AB6E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3C485DC-C0FC-4523-8120-0B3F59ED51FB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317395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65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65485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65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65485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351492C-A90B-4C22-87F0-7E0673BB817A}"/>
              </a:ext>
            </a:extLst>
          </p:cNvPr>
          <p:cNvGrpSpPr/>
          <p:nvPr/>
        </p:nvGrpSpPr>
        <p:grpSpPr>
          <a:xfrm>
            <a:off x="5058934" y="4473938"/>
            <a:ext cx="441359" cy="877076"/>
            <a:chOff x="4172907" y="5619181"/>
            <a:chExt cx="441359" cy="877076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4EE0A0A-6D08-4C47-A134-0BE94CD7D3EB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534D0EFB-DBA8-47FF-85DE-B04B08C6BC5E}"/>
              </a:ext>
            </a:extLst>
          </p:cNvPr>
          <p:cNvSpPr txBox="1"/>
          <p:nvPr/>
        </p:nvSpPr>
        <p:spPr>
          <a:xfrm>
            <a:off x="3385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000049F-044A-4888-8713-97FC896627A2}"/>
              </a:ext>
            </a:extLst>
          </p:cNvPr>
          <p:cNvGrpSpPr/>
          <p:nvPr/>
        </p:nvGrpSpPr>
        <p:grpSpPr>
          <a:xfrm>
            <a:off x="3016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9BA407B-93C8-4AB2-89FE-644A5B194CDD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4373CA9-1054-4408-ADE8-0ECFC4CAF696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CC07551-45E1-44E1-99C2-AAFA98B18C61}"/>
              </a:ext>
            </a:extLst>
          </p:cNvPr>
          <p:cNvGrpSpPr/>
          <p:nvPr/>
        </p:nvGrpSpPr>
        <p:grpSpPr>
          <a:xfrm>
            <a:off x="1974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87375-E4C4-4FE8-9E4D-50D030E00F97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4D4BCAF9-9BD3-4D69-B068-7C670832CB2C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/>
              <p:nvPr/>
            </p:nvSpPr>
            <p:spPr>
              <a:xfrm>
                <a:off x="2446841" y="4675350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841" y="4675350"/>
                <a:ext cx="520498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D0E07DEC-23DF-4ABE-BAB5-B6E3EF3FAEA8}"/>
              </a:ext>
            </a:extLst>
          </p:cNvPr>
          <p:cNvGrpSpPr/>
          <p:nvPr/>
        </p:nvGrpSpPr>
        <p:grpSpPr>
          <a:xfrm>
            <a:off x="3917817" y="4697033"/>
            <a:ext cx="1080370" cy="430887"/>
            <a:chOff x="4078931" y="5559952"/>
            <a:chExt cx="1080370" cy="430887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AF8AE18-D153-493E-AF1A-AB6CF5F8F7E4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C244D2-335D-4AF2-9257-328481EEF0C4}"/>
              </a:ext>
            </a:extLst>
          </p:cNvPr>
          <p:cNvCxnSpPr>
            <a:cxnSpLocks/>
          </p:cNvCxnSpPr>
          <p:nvPr/>
        </p:nvCxnSpPr>
        <p:spPr>
          <a:xfrm>
            <a:off x="6064173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DE09814-ED1F-4E6A-8BC0-6F2AED995D1B}"/>
              </a:ext>
            </a:extLst>
          </p:cNvPr>
          <p:cNvCxnSpPr>
            <a:cxnSpLocks/>
          </p:cNvCxnSpPr>
          <p:nvPr/>
        </p:nvCxnSpPr>
        <p:spPr>
          <a:xfrm flipV="1">
            <a:off x="4442948" y="5183187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2254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4582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4574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4567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6851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6851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6835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7173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7173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7543302" y="871545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7191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7173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7158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7200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7543303" y="871545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7543302" y="871545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9558495" y="1034092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9558904" y="1956678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9543225" y="2869350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8550899" y="624489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50899" y="624489"/>
                <a:ext cx="567720" cy="369332"/>
              </a:xfrm>
              <a:prstGeom prst="rect">
                <a:avLst/>
              </a:prstGeom>
              <a:blipFill>
                <a:blip r:embed="rId7"/>
                <a:stretch>
                  <a:fillRect l="-6452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8522461" y="1126424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22461" y="1126424"/>
                <a:ext cx="567720" cy="369332"/>
              </a:xfrm>
              <a:prstGeom prst="rect">
                <a:avLst/>
              </a:prstGeom>
              <a:blipFill>
                <a:blip r:embed="rId8"/>
                <a:stretch>
                  <a:fillRect l="-5376" r="-215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7798248" y="1506443"/>
                <a:ext cx="56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98248" y="1506443"/>
                <a:ext cx="567720" cy="369332"/>
              </a:xfrm>
              <a:prstGeom prst="rect">
                <a:avLst/>
              </a:prstGeom>
              <a:blipFill>
                <a:blip r:embed="rId9"/>
                <a:stretch>
                  <a:fillRect l="-5376" r="-215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6877042" y="1032692"/>
                <a:ext cx="377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77042" y="1032692"/>
                <a:ext cx="377411" cy="369332"/>
              </a:xfrm>
              <a:prstGeom prst="rect">
                <a:avLst/>
              </a:prstGeom>
              <a:blipFill>
                <a:blip r:embed="rId10"/>
                <a:stretch>
                  <a:fillRect l="-17742" r="-3226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6924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6924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6966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7543303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7543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7637290" y="2509933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7527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7527602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7527602" y="3054016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6490970" y="600418"/>
                <a:ext cx="33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90970" y="600418"/>
                <a:ext cx="332527" cy="369332"/>
              </a:xfrm>
              <a:prstGeom prst="rect">
                <a:avLst/>
              </a:prstGeom>
              <a:blipFill>
                <a:blip r:embed="rId11"/>
                <a:stretch>
                  <a:fillRect l="-11111" r="-740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6503558" y="2166466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03558" y="2166466"/>
                <a:ext cx="339644" cy="369332"/>
              </a:xfrm>
              <a:prstGeom prst="rect">
                <a:avLst/>
              </a:prstGeom>
              <a:blipFill>
                <a:blip r:embed="rId12"/>
                <a:stretch>
                  <a:fillRect l="-10714" r="-53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6490858" y="3792066"/>
                <a:ext cx="33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90858" y="3792066"/>
                <a:ext cx="339644" cy="369332"/>
              </a:xfrm>
              <a:prstGeom prst="rect">
                <a:avLst/>
              </a:prstGeom>
              <a:blipFill>
                <a:blip r:embed="rId13"/>
                <a:stretch>
                  <a:fillRect l="-10909" r="-7273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5368848" y="49955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5376442" y="203226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5394599" y="362888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6060563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4595710" y="574698"/>
                <a:ext cx="391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95710" y="574698"/>
                <a:ext cx="391967" cy="369332"/>
              </a:xfrm>
              <a:prstGeom prst="rect">
                <a:avLst/>
              </a:prstGeom>
              <a:blipFill>
                <a:blip r:embed="rId14"/>
                <a:stretch>
                  <a:fillRect l="-9375" r="-4688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4578099" y="2197894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8099" y="2197894"/>
                <a:ext cx="399084" cy="369332"/>
              </a:xfrm>
              <a:prstGeom prst="rect">
                <a:avLst/>
              </a:prstGeom>
              <a:blipFill>
                <a:blip r:embed="rId15"/>
                <a:stretch>
                  <a:fillRect l="-7692" r="-461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4589263" y="3779347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89263" y="3779347"/>
                <a:ext cx="399084" cy="369332"/>
              </a:xfrm>
              <a:prstGeom prst="rect">
                <a:avLst/>
              </a:prstGeom>
              <a:blipFill>
                <a:blip r:embed="rId16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6079279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6063236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4961658" y="818642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5445708" y="63191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5456901" y="218546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5481045" y="378821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2317724" y="2137116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17724" y="2137116"/>
                <a:ext cx="261738" cy="369332"/>
              </a:xfrm>
              <a:prstGeom prst="rect">
                <a:avLst/>
              </a:prstGeom>
              <a:blipFill>
                <a:blip r:embed="rId17"/>
                <a:stretch>
                  <a:fillRect l="-25581" r="-23256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2702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3151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3169316" y="2567227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3520839" y="794203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3520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3520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3780611" y="1018820"/>
                <a:ext cx="354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80611" y="1018820"/>
                <a:ext cx="354008" cy="369332"/>
              </a:xfrm>
              <a:prstGeom prst="rect">
                <a:avLst/>
              </a:prstGeom>
              <a:blipFill>
                <a:blip r:embed="rId18"/>
                <a:stretch>
                  <a:fillRect l="-8621" r="-517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3997910" y="1970865"/>
                <a:ext cx="361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7910" y="1970865"/>
                <a:ext cx="361125" cy="369332"/>
              </a:xfrm>
              <a:prstGeom prst="rect">
                <a:avLst/>
              </a:prstGeom>
              <a:blipFill>
                <a:blip r:embed="rId19"/>
                <a:stretch>
                  <a:fillRect l="-10169" r="-508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3867631" y="3294454"/>
                <a:ext cx="361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7631" y="3294454"/>
                <a:ext cx="361125" cy="369332"/>
              </a:xfrm>
              <a:prstGeom prst="rect">
                <a:avLst/>
              </a:prstGeom>
              <a:blipFill>
                <a:blip r:embed="rId20"/>
                <a:stretch>
                  <a:fillRect l="-8333" r="-3333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3065110" y="2604128"/>
                <a:ext cx="258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110" y="2604128"/>
                <a:ext cx="258404" cy="369332"/>
              </a:xfrm>
              <a:prstGeom prst="rect">
                <a:avLst/>
              </a:prstGeom>
              <a:blipFill>
                <a:blip r:embed="rId21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/>
              <p:nvPr/>
            </p:nvSpPr>
            <p:spPr>
              <a:xfrm>
                <a:off x="5531274" y="5485330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74" y="5485330"/>
                <a:ext cx="48880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A84BD07-9212-4433-8EDB-0575D36B5C2C}"/>
              </a:ext>
            </a:extLst>
          </p:cNvPr>
          <p:cNvGrpSpPr/>
          <p:nvPr/>
        </p:nvGrpSpPr>
        <p:grpSpPr>
          <a:xfrm>
            <a:off x="7867968" y="5206032"/>
            <a:ext cx="905207" cy="929124"/>
            <a:chOff x="4086576" y="5267584"/>
            <a:chExt cx="905207" cy="92912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63606B0-7807-40D7-8C04-9CC1BD9E521B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5326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53265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6535500-D791-45EF-A3F5-4E50297198C5}"/>
              </a:ext>
            </a:extLst>
          </p:cNvPr>
          <p:cNvGrpSpPr/>
          <p:nvPr/>
        </p:nvGrpSpPr>
        <p:grpSpPr>
          <a:xfrm>
            <a:off x="8870059" y="5211520"/>
            <a:ext cx="441359" cy="929124"/>
            <a:chOff x="5945044" y="5336858"/>
            <a:chExt cx="441359" cy="87707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C20C09D-D268-40B4-9BA8-D20FB6BC50A3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306174" cy="406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306174" cy="40674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BC4162F6-8E0F-4655-9FFC-DE2D89E685AC}"/>
              </a:ext>
            </a:extLst>
          </p:cNvPr>
          <p:cNvGrpSpPr/>
          <p:nvPr/>
        </p:nvGrpSpPr>
        <p:grpSpPr>
          <a:xfrm>
            <a:off x="6816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6588660-DC53-4A84-A7B6-C159C8BF7B15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3173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317395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C0631D6-9167-4717-9598-8545046C51B7}"/>
              </a:ext>
            </a:extLst>
          </p:cNvPr>
          <p:cNvSpPr txBox="1"/>
          <p:nvPr/>
        </p:nvSpPr>
        <p:spPr>
          <a:xfrm>
            <a:off x="7267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9136A52-F5B4-4003-8D66-8C7246DDE9D0}"/>
              </a:ext>
            </a:extLst>
          </p:cNvPr>
          <p:cNvSpPr txBox="1"/>
          <p:nvPr/>
        </p:nvSpPr>
        <p:spPr>
          <a:xfrm>
            <a:off x="4501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141842E-EBF2-4CFE-A235-B5BB083567A0}"/>
              </a:ext>
            </a:extLst>
          </p:cNvPr>
          <p:cNvGrpSpPr/>
          <p:nvPr/>
        </p:nvGrpSpPr>
        <p:grpSpPr>
          <a:xfrm>
            <a:off x="4084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B68147D-AA91-4497-8884-03958AE799E0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67AF79E9-CC9C-4B44-A424-C246E099367E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/>
              <p:nvPr/>
            </p:nvSpPr>
            <p:spPr>
              <a:xfrm>
                <a:off x="3467310" y="5444470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10" y="5444470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8ADF6E6D-075C-4187-8D3F-02361A787C5D}"/>
              </a:ext>
            </a:extLst>
          </p:cNvPr>
          <p:cNvGrpSpPr/>
          <p:nvPr/>
        </p:nvGrpSpPr>
        <p:grpSpPr>
          <a:xfrm>
            <a:off x="5109544" y="5490258"/>
            <a:ext cx="1080370" cy="430887"/>
            <a:chOff x="4078931" y="5559952"/>
            <a:chExt cx="1080370" cy="43088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385B16-0C4F-4AFA-BAC1-A39367C37E7C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CACE89F9-D76F-466B-A4F6-BAC41D60C8EB}"/>
              </a:ext>
            </a:extLst>
          </p:cNvPr>
          <p:cNvGrpSpPr/>
          <p:nvPr/>
        </p:nvGrpSpPr>
        <p:grpSpPr>
          <a:xfrm>
            <a:off x="3003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8A593F-81C9-4860-A434-7DE273C270BF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87D88EC1-DD25-4F3D-9802-AD1CCBE0F024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8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E4B0CEC-7420-4577-8065-C540DAC85ACB}"/>
              </a:ext>
            </a:extLst>
          </p:cNvPr>
          <p:cNvSpPr/>
          <p:nvPr/>
        </p:nvSpPr>
        <p:spPr>
          <a:xfrm rot="5400000">
            <a:off x="5771967" y="5300573"/>
            <a:ext cx="1080370" cy="40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9AEEF4-240F-4EBB-8C26-16ABF09EF64A}"/>
              </a:ext>
            </a:extLst>
          </p:cNvPr>
          <p:cNvSpPr/>
          <p:nvPr/>
        </p:nvSpPr>
        <p:spPr>
          <a:xfrm>
            <a:off x="6108498" y="2017739"/>
            <a:ext cx="408322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D5C8B4-C381-4282-AB1E-C6601B2E693A}"/>
              </a:ext>
            </a:extLst>
          </p:cNvPr>
          <p:cNvSpPr txBox="1"/>
          <p:nvPr/>
        </p:nvSpPr>
        <p:spPr>
          <a:xfrm rot="5400000">
            <a:off x="6040382" y="3070032"/>
            <a:ext cx="7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3B22F3-F73F-4A75-905B-57C396F966DF}"/>
              </a:ext>
            </a:extLst>
          </p:cNvPr>
          <p:cNvSpPr/>
          <p:nvPr/>
        </p:nvSpPr>
        <p:spPr>
          <a:xfrm>
            <a:off x="6108498" y="3892542"/>
            <a:ext cx="408322" cy="929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F55C6D-6950-4B08-9387-F840648FA6C8}"/>
              </a:ext>
            </a:extLst>
          </p:cNvPr>
          <p:cNvSpPr/>
          <p:nvPr/>
        </p:nvSpPr>
        <p:spPr>
          <a:xfrm>
            <a:off x="6095560" y="6161250"/>
            <a:ext cx="408322" cy="38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7" name="右大括弧 36">
            <a:extLst>
              <a:ext uri="{FF2B5EF4-FFF2-40B4-BE49-F238E27FC236}">
                <a16:creationId xmlns:a16="http://schemas.microsoft.com/office/drawing/2014/main" id="{F49B8ED9-1C57-4CA9-9E4A-AAFD0115C61D}"/>
              </a:ext>
            </a:extLst>
          </p:cNvPr>
          <p:cNvSpPr/>
          <p:nvPr/>
        </p:nvSpPr>
        <p:spPr>
          <a:xfrm>
            <a:off x="6678889" y="2025851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/>
              <p:nvPr/>
            </p:nvSpPr>
            <p:spPr>
              <a:xfrm>
                <a:off x="7157828" y="2455751"/>
                <a:ext cx="905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Rows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28" y="2455751"/>
                <a:ext cx="905207" cy="830997"/>
              </a:xfrm>
              <a:prstGeom prst="rect">
                <a:avLst/>
              </a:prstGeom>
              <a:blipFill>
                <a:blip r:embed="rId2"/>
                <a:stretch>
                  <a:fillRect l="-10067" t="-5147" r="-16107" b="-169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弧 38">
            <a:extLst>
              <a:ext uri="{FF2B5EF4-FFF2-40B4-BE49-F238E27FC236}">
                <a16:creationId xmlns:a16="http://schemas.microsoft.com/office/drawing/2014/main" id="{33A4AD75-CD45-4CF1-8EEC-F83C813AE3DA}"/>
              </a:ext>
            </a:extLst>
          </p:cNvPr>
          <p:cNvSpPr/>
          <p:nvPr/>
        </p:nvSpPr>
        <p:spPr>
          <a:xfrm>
            <a:off x="8014160" y="2017740"/>
            <a:ext cx="408322" cy="4454557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/>
              <p:nvPr/>
            </p:nvSpPr>
            <p:spPr>
              <a:xfrm>
                <a:off x="8392070" y="3993306"/>
                <a:ext cx="79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070" y="3993306"/>
                <a:ext cx="7905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/>
              <p:nvPr/>
            </p:nvSpPr>
            <p:spPr>
              <a:xfrm>
                <a:off x="9064727" y="3429000"/>
                <a:ext cx="1124410" cy="15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27" y="3429000"/>
                <a:ext cx="1124410" cy="1589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/>
              <p:nvPr/>
            </p:nvSpPr>
            <p:spPr>
              <a:xfrm>
                <a:off x="5978458" y="794264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58" y="794264"/>
                <a:ext cx="48880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C3F48768-1DF6-4424-939D-511B41096469}"/>
              </a:ext>
            </a:extLst>
          </p:cNvPr>
          <p:cNvGrpSpPr/>
          <p:nvPr/>
        </p:nvGrpSpPr>
        <p:grpSpPr>
          <a:xfrm>
            <a:off x="8353252" y="514966"/>
            <a:ext cx="905207" cy="929124"/>
            <a:chOff x="4086576" y="5267584"/>
            <a:chExt cx="905207" cy="92912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E5B4E3-6E65-4633-BA13-EA776A17A7B8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5326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5326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2CF6698-DD47-4A4D-9CA0-7294EB508880}"/>
              </a:ext>
            </a:extLst>
          </p:cNvPr>
          <p:cNvGrpSpPr/>
          <p:nvPr/>
        </p:nvGrpSpPr>
        <p:grpSpPr>
          <a:xfrm>
            <a:off x="9355343" y="520454"/>
            <a:ext cx="441359" cy="929124"/>
            <a:chOff x="5945044" y="5336858"/>
            <a:chExt cx="441359" cy="87707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C2F0FC9-A873-48F6-A56A-88E72D74BDEB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3CC7EE8-D8C7-42F8-9246-B51341406368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306174" cy="406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3CC7EE8-D8C7-42F8-9246-B51341406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306174" cy="4067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D30B647-89CC-43CC-B9EA-BE2BE9DDF9D3}"/>
              </a:ext>
            </a:extLst>
          </p:cNvPr>
          <p:cNvGrpSpPr/>
          <p:nvPr/>
        </p:nvGrpSpPr>
        <p:grpSpPr>
          <a:xfrm>
            <a:off x="7302209" y="519857"/>
            <a:ext cx="450868" cy="929124"/>
            <a:chOff x="6899905" y="5328033"/>
            <a:chExt cx="450868" cy="9291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CB8AE9-9C2B-4711-9025-7E7D000D0E24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4FFDC1C3-BDF3-4FB9-B759-C65CFACD0251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3173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4FFDC1C3-BDF3-4FB9-B759-C65CFACD0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317395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1A3A28-0FE4-47BE-9258-F9834C691D33}"/>
              </a:ext>
            </a:extLst>
          </p:cNvPr>
          <p:cNvSpPr txBox="1"/>
          <p:nvPr/>
        </p:nvSpPr>
        <p:spPr>
          <a:xfrm>
            <a:off x="7753077" y="748148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36BA21C-1F47-4A67-BB59-C4D58865119B}"/>
              </a:ext>
            </a:extLst>
          </p:cNvPr>
          <p:cNvSpPr txBox="1"/>
          <p:nvPr/>
        </p:nvSpPr>
        <p:spPr>
          <a:xfrm>
            <a:off x="4986495" y="78753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A8348D9-379E-4F53-99FB-A14B5EBF550E}"/>
              </a:ext>
            </a:extLst>
          </p:cNvPr>
          <p:cNvGrpSpPr/>
          <p:nvPr/>
        </p:nvGrpSpPr>
        <p:grpSpPr>
          <a:xfrm>
            <a:off x="4569976" y="808776"/>
            <a:ext cx="450868" cy="431854"/>
            <a:chOff x="27617" y="5058413"/>
            <a:chExt cx="450868" cy="4318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2CFF3CF-2601-42D0-B3DD-10B77663ED13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D5FB492-F990-4308-BC70-DC08898A67CF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/>
              <p:nvPr/>
            </p:nvSpPr>
            <p:spPr>
              <a:xfrm>
                <a:off x="3952594" y="753404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94" y="753404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A6CEE06E-F54A-4756-9D5C-646EBE3AAC51}"/>
              </a:ext>
            </a:extLst>
          </p:cNvPr>
          <p:cNvGrpSpPr/>
          <p:nvPr/>
        </p:nvGrpSpPr>
        <p:grpSpPr>
          <a:xfrm>
            <a:off x="5594828" y="799192"/>
            <a:ext cx="1080370" cy="430887"/>
            <a:chOff x="4078931" y="5559952"/>
            <a:chExt cx="1080370" cy="43088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36BBD7-2E15-456A-A24D-377352FD74B0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20131AA-3515-4C36-B8D5-F43819CAFF94}"/>
              </a:ext>
            </a:extLst>
          </p:cNvPr>
          <p:cNvGrpSpPr/>
          <p:nvPr/>
        </p:nvGrpSpPr>
        <p:grpSpPr>
          <a:xfrm>
            <a:off x="3488528" y="765222"/>
            <a:ext cx="450868" cy="431854"/>
            <a:chOff x="145087" y="4355845"/>
            <a:chExt cx="450868" cy="4318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A05B863-F181-4A70-BD20-738C335BFF08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2B5A502-6ABA-4D36-8516-4056840C2D7B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15505E6-D40D-4028-8DEA-A38585C6597F}"/>
              </a:ext>
            </a:extLst>
          </p:cNvPr>
          <p:cNvGrpSpPr/>
          <p:nvPr/>
        </p:nvGrpSpPr>
        <p:grpSpPr>
          <a:xfrm>
            <a:off x="2960894" y="2066912"/>
            <a:ext cx="441359" cy="929124"/>
            <a:chOff x="5945044" y="5336858"/>
            <a:chExt cx="441359" cy="8770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7748FB-B955-41F2-85B9-94E514793FE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447E8F94-6196-4E9C-BAB3-A054A0D0C164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306174" cy="406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447E8F94-6196-4E9C-BAB3-A054A0D0C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306174" cy="40674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AE69E1-166F-456F-BA02-3F80F2F8C7D1}"/>
              </a:ext>
            </a:extLst>
          </p:cNvPr>
          <p:cNvSpPr txBox="1"/>
          <p:nvPr/>
        </p:nvSpPr>
        <p:spPr>
          <a:xfrm>
            <a:off x="3547370" y="2242096"/>
            <a:ext cx="1149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feature </a:t>
            </a:r>
            <a:endParaRPr lang="zh-TW" altLang="en-US" sz="24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D3A6346-D825-4448-AAF5-14346D8EAFA5}"/>
              </a:ext>
            </a:extLst>
          </p:cNvPr>
          <p:cNvSpPr txBox="1"/>
          <p:nvPr/>
        </p:nvSpPr>
        <p:spPr>
          <a:xfrm>
            <a:off x="2273434" y="3646460"/>
            <a:ext cx="316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Unknown parameters</a:t>
            </a:r>
            <a:endParaRPr lang="zh-TW" altLang="en-US" sz="24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6AF6AD9-5352-4A7B-A364-C2207D5FBE03}"/>
              </a:ext>
            </a:extLst>
          </p:cNvPr>
          <p:cNvGrpSpPr/>
          <p:nvPr/>
        </p:nvGrpSpPr>
        <p:grpSpPr>
          <a:xfrm>
            <a:off x="2675396" y="4254916"/>
            <a:ext cx="905207" cy="929124"/>
            <a:chOff x="4086576" y="5267584"/>
            <a:chExt cx="905207" cy="9291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9E2588-F5B9-4722-BBA0-3F1D77250359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10620AA-1ABC-44FD-9EF9-C39F1363F045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5326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10620AA-1ABC-44FD-9EF9-C39F1363F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53265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BFD948B-727F-4704-AD1D-9A5E4ECD67E1}"/>
              </a:ext>
            </a:extLst>
          </p:cNvPr>
          <p:cNvGrpSpPr/>
          <p:nvPr/>
        </p:nvGrpSpPr>
        <p:grpSpPr>
          <a:xfrm>
            <a:off x="4246174" y="4261102"/>
            <a:ext cx="450868" cy="929124"/>
            <a:chOff x="6899905" y="5328033"/>
            <a:chExt cx="450868" cy="92912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140AAE3-484D-49A9-A514-5E623FA1BE7C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BC62CEE-E427-4B4E-82CE-2C294A3433D9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3173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BC62CEE-E427-4B4E-82CE-2C294A343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317395" cy="43088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5974926-2FD6-47AE-AE5D-1F86CE393F6F}"/>
              </a:ext>
            </a:extLst>
          </p:cNvPr>
          <p:cNvGrpSpPr/>
          <p:nvPr/>
        </p:nvGrpSpPr>
        <p:grpSpPr>
          <a:xfrm>
            <a:off x="2572785" y="5733065"/>
            <a:ext cx="1080370" cy="430887"/>
            <a:chOff x="4078931" y="5559952"/>
            <a:chExt cx="1080370" cy="43088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A7B0E2F-699D-4BEC-9CCE-AB20EF7CAB99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F4AB765D-F95C-4A67-B92A-065FD4D1A18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F4AB765D-F95C-4A67-B92A-065FD4D1A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63652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811DA81F-3367-47C4-A56F-235F070A2055}"/>
              </a:ext>
            </a:extLst>
          </p:cNvPr>
          <p:cNvGrpSpPr/>
          <p:nvPr/>
        </p:nvGrpSpPr>
        <p:grpSpPr>
          <a:xfrm>
            <a:off x="4246174" y="5711307"/>
            <a:ext cx="450868" cy="431854"/>
            <a:chOff x="27617" y="5058413"/>
            <a:chExt cx="450868" cy="4318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6740FDD-FC7C-4569-BCEB-D4FC9BE499C2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E3729B-3597-4482-A144-AAD1E261F514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0E7BD7-6997-46C6-B420-6316CEBBAD9E}"/>
              </a:ext>
            </a:extLst>
          </p:cNvPr>
          <p:cNvSpPr txBox="1"/>
          <p:nvPr/>
        </p:nvSpPr>
        <p:spPr>
          <a:xfrm>
            <a:off x="1828800" y="139700"/>
            <a:ext cx="602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Function with unknown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9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  <p:bldP spid="40" grpId="0"/>
      <p:bldP spid="42" grpId="0"/>
      <p:bldP spid="2" grpId="0"/>
      <p:bldP spid="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4927601" y="1963802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C25CDF-6853-46DA-A825-F2D84CBDB1A6}"/>
              </a:ext>
            </a:extLst>
          </p:cNvPr>
          <p:cNvGrpSpPr/>
          <p:nvPr/>
        </p:nvGrpSpPr>
        <p:grpSpPr>
          <a:xfrm>
            <a:off x="3290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ECF3278-B83C-42BD-A9A4-8B2BD978282D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D333AE3-10EC-4146-BF85-549DCAD38044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CD9D8C2-CE1A-4804-B795-0808098C9719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3B147ED9-388A-4410-86DF-2ACA38757E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3B147ED9-388A-4410-86DF-2ACA38757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7D1B331-1CB1-4003-8F11-BD806482AE05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FB61A8-26F8-43B9-9A6B-9DE290A5EC50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3BEE396F-FBE4-4CDD-87C8-96EDE1D0390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3BEE396F-FBE4-4CDD-87C8-96EDE1D039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1EF755-B9A6-4B25-9C43-E51DC006D3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027FE-C934-4D9C-8757-E9AC7AF63122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10321E8-B33D-49CA-A6A4-9390ACCE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10321E8-B33D-49CA-A6A4-9390ACCE4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04371B-A867-4D20-8206-A8FDFA227791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BEFC56-9BC3-44E8-84EC-3DEFAD83315D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0F3ECF9-5CE5-4BEC-8C2C-E4CA5BC1B5F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FF5A3D-7F37-4114-AB84-B3994B6E0BD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A5BEFDE7-DF2B-46A4-8665-F37A7ED1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5F80DA3-05BA-40AC-8581-4ED99DFF2256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25D127C-4750-4416-84E7-DF10C67655B0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F2D3C4-7A59-48CD-9F45-2AC2862C6747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D938AFF-BBFE-44AC-8125-71C5A9FC7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D938AFF-BBFE-44AC-8125-71C5A9FC74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9C17081-99D2-40E1-8829-7FAA4A7AAA2C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4E69DBF-3F3E-40B6-9E90-09D010712311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A318D698-FBD9-40E3-9CB8-284AAB2BA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243BEC6-19B4-4A59-BA89-0055B383203B}"/>
              </a:ext>
            </a:extLst>
          </p:cNvPr>
          <p:cNvSpPr/>
          <p:nvPr/>
        </p:nvSpPr>
        <p:spPr>
          <a:xfrm>
            <a:off x="2236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78A4D-0084-4B4D-868C-1BA2650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</a:t>
            </a:r>
            <a:endParaRPr lang="zh-TW" altLang="en-US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C704118-96A3-4A21-9F30-3B4759A4E784}"/>
              </a:ext>
            </a:extLst>
          </p:cNvPr>
          <p:cNvGrpSpPr/>
          <p:nvPr/>
        </p:nvGrpSpPr>
        <p:grpSpPr>
          <a:xfrm>
            <a:off x="2755723" y="4278278"/>
            <a:ext cx="842332" cy="445401"/>
            <a:chOff x="1319772" y="4306238"/>
            <a:chExt cx="842332" cy="44540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B14933-240D-47F9-827E-1BB5F9F55E57}"/>
                </a:ext>
              </a:extLst>
            </p:cNvPr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/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/>
              <p:nvPr/>
            </p:nvSpPr>
            <p:spPr>
              <a:xfrm>
                <a:off x="3260438" y="3646185"/>
                <a:ext cx="28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38" y="3646185"/>
                <a:ext cx="2836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79B9DA9-D864-49F7-A2DB-813E80696B71}"/>
              </a:ext>
            </a:extLst>
          </p:cNvPr>
          <p:cNvCxnSpPr>
            <a:cxnSpLocks/>
          </p:cNvCxnSpPr>
          <p:nvPr/>
        </p:nvCxnSpPr>
        <p:spPr>
          <a:xfrm>
            <a:off x="3170736" y="3543873"/>
            <a:ext cx="0" cy="692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/>
              <p:nvPr/>
            </p:nvSpPr>
            <p:spPr>
              <a:xfrm>
                <a:off x="5525985" y="5185742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85" y="5185742"/>
                <a:ext cx="1971181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71C42-8FAD-4BA4-AFFE-B3478B72BBA0}"/>
              </a:ext>
            </a:extLst>
          </p:cNvPr>
          <p:cNvSpPr txBox="1"/>
          <p:nvPr/>
        </p:nvSpPr>
        <p:spPr>
          <a:xfrm>
            <a:off x="4403872" y="5380131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85C13D9-1F58-430E-BE3A-97148B65F17C}"/>
              </a:ext>
            </a:extLst>
          </p:cNvPr>
          <p:cNvGrpSpPr/>
          <p:nvPr/>
        </p:nvGrpSpPr>
        <p:grpSpPr>
          <a:xfrm>
            <a:off x="2943356" y="2775801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03C8BB05-6345-4DD5-B4D0-AFA63DC02A52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0A7B0E4-ADC4-415F-99A9-B238289F1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E20114A-8BBE-4C41-884A-7546561EB670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469279F-6A2A-4701-9B48-7294C6915B1D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8F47AC4E-2821-4F21-BA60-289CD9807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8F47AC4E-2821-4F21-BA60-289CD98073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8FF1AE2-A26F-4162-9CE1-4AD481AA02A2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C50AC9-8159-42F1-BD19-7ED33C16F71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98816E5-D69B-4F96-9C40-5D5CADFC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98816E5-D69B-4F96-9C40-5D5CADFC3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49C2DDF-D1EA-4E15-9A65-12AF77E78E0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A302247-3081-4E23-B89F-DCB59E38C563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8E2CC76-889F-483A-9B42-2AD8CCF7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8E2CC76-889F-483A-9B42-2AD8CCF70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ABCE78B-6423-4092-9857-7E4883CCA6EF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CAF4E68-C5D1-4C70-9E44-8870D081463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06DD54E-BA70-4101-9378-A019AEC290C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4288925-CF33-4C30-AE47-EC7743D20C6D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5D519AD7-04FC-42DB-A2CC-C7EA73FF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DE13292-22C3-4FE3-9EAA-3A579776B247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070AD97A-4281-4BAC-A820-983186657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E994B44-A052-4B37-B3BC-3F02EBC0BCC6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0FBBD2E-7AEC-4F76-96D7-6BF7FF2DB4E3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C871E4A2-7E20-4261-8E50-87BBF68865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C871E4A2-7E20-4261-8E50-87BBF68865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D662E66-D1B9-4AF2-B2B0-DAE8011BAB88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3B8BFB-A7E5-46D4-BAD3-4D37482A9195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B7E1F93-E735-48C6-947E-BDF4DEEA68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1C88F-DD8F-46A5-BE3B-84CEF84D9C6E}"/>
              </a:ext>
            </a:extLst>
          </p:cNvPr>
          <p:cNvSpPr txBox="1"/>
          <p:nvPr/>
        </p:nvSpPr>
        <p:spPr>
          <a:xfrm>
            <a:off x="8357168" y="2259157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51E584D-43A1-442C-88F1-FF6C1EC0A0F0}"/>
              </a:ext>
            </a:extLst>
          </p:cNvPr>
          <p:cNvCxnSpPr>
            <a:cxnSpLocks/>
          </p:cNvCxnSpPr>
          <p:nvPr/>
        </p:nvCxnSpPr>
        <p:spPr>
          <a:xfrm>
            <a:off x="4253425" y="3517145"/>
            <a:ext cx="1971862" cy="11007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/>
              <p:nvPr/>
            </p:nvSpPr>
            <p:spPr>
              <a:xfrm>
                <a:off x="9038636" y="902535"/>
                <a:ext cx="806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36" y="902535"/>
                <a:ext cx="806439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061112-7F97-458A-AE53-CB633E4B2AD7}"/>
              </a:ext>
            </a:extLst>
          </p:cNvPr>
          <p:cNvSpPr txBox="1"/>
          <p:nvPr/>
        </p:nvSpPr>
        <p:spPr>
          <a:xfrm>
            <a:off x="3854644" y="925187"/>
            <a:ext cx="64666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477D78C-F94D-4BED-8B0A-0FCEC54288B9}"/>
              </a:ext>
            </a:extLst>
          </p:cNvPr>
          <p:cNvSpPr txBox="1"/>
          <p:nvPr/>
        </p:nvSpPr>
        <p:spPr>
          <a:xfrm>
            <a:off x="3875004" y="1521361"/>
            <a:ext cx="71019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means how good a set of values is.</a:t>
            </a:r>
            <a:endParaRPr lang="zh-TW" altLang="en-US" sz="28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A639DD7-6A15-4196-A3E2-288C8DF5BB6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611587" y="3509980"/>
            <a:ext cx="899989" cy="9683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D95224-1DA3-4BE7-9959-58530D04E9CF}"/>
              </a:ext>
            </a:extLst>
          </p:cNvPr>
          <p:cNvCxnSpPr>
            <a:cxnSpLocks/>
          </p:cNvCxnSpPr>
          <p:nvPr/>
        </p:nvCxnSpPr>
        <p:spPr>
          <a:xfrm flipH="1">
            <a:off x="6826521" y="3704926"/>
            <a:ext cx="155951" cy="8665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1C6453E-32A7-4E4E-9C37-A01DA63583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150877" y="3704926"/>
            <a:ext cx="1109807" cy="8839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576E24-E3BE-4B63-ADF1-AA51C4A0C761}"/>
              </a:ext>
            </a:extLst>
          </p:cNvPr>
          <p:cNvSpPr txBox="1"/>
          <p:nvPr/>
        </p:nvSpPr>
        <p:spPr>
          <a:xfrm>
            <a:off x="5024459" y="4478333"/>
            <a:ext cx="297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a set of values 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F379012-66C6-490A-A5CB-EF48E27D76A0}"/>
              </a:ext>
            </a:extLst>
          </p:cNvPr>
          <p:cNvSpPr txBox="1"/>
          <p:nvPr/>
        </p:nvSpPr>
        <p:spPr>
          <a:xfrm>
            <a:off x="1531765" y="4302984"/>
            <a:ext cx="140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8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43" grpId="0"/>
      <p:bldP spid="3" grpId="0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7811407" y="1968587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3290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2236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2385836" y="1775230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1775230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2385836" y="2558170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2558170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6010079" y="5723885"/>
                <a:ext cx="330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079" y="5723885"/>
                <a:ext cx="33089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/>
              <p:nvPr/>
            </p:nvSpPr>
            <p:spPr>
              <a:xfrm>
                <a:off x="2912357" y="3208080"/>
                <a:ext cx="2466380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57" y="3208080"/>
                <a:ext cx="2466380" cy="2187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/>
              <p:nvPr/>
            </p:nvSpPr>
            <p:spPr>
              <a:xfrm>
                <a:off x="5803557" y="3300427"/>
                <a:ext cx="4389279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57" y="3300427"/>
                <a:ext cx="4389279" cy="2187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523959A-607F-46C1-A46A-4DADFF68F88B}"/>
              </a:ext>
            </a:extLst>
          </p:cNvPr>
          <p:cNvSpPr txBox="1"/>
          <p:nvPr/>
        </p:nvSpPr>
        <p:spPr>
          <a:xfrm>
            <a:off x="2152650" y="4524878"/>
            <a:ext cx="144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 gradient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/>
              <p:nvPr/>
            </p:nvSpPr>
            <p:spPr>
              <a:xfrm>
                <a:off x="1524000" y="56315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631538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4DCFBB72-6B98-4060-AF2A-25CBCD2664A8}"/>
              </a:ext>
            </a:extLst>
          </p:cNvPr>
          <p:cNvGrpSpPr/>
          <p:nvPr/>
        </p:nvGrpSpPr>
        <p:grpSpPr>
          <a:xfrm>
            <a:off x="8198980" y="1070342"/>
            <a:ext cx="1701817" cy="1589346"/>
            <a:chOff x="6963320" y="3429000"/>
            <a:chExt cx="1701817" cy="1589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/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/>
                <p:nvPr/>
              </p:nvSpPr>
              <p:spPr>
                <a:xfrm>
                  <a:off x="7540727" y="3429000"/>
                  <a:ext cx="1124410" cy="15893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27" y="3429000"/>
                  <a:ext cx="1124410" cy="15893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5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3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0AF95-91CB-4FD6-9C49-B21D054F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微軟正黑體" panose="020B0604030504040204" pitchFamily="34" charset="-120"/>
              </a:rPr>
              <a:t>Example</a:t>
            </a:r>
            <a:endParaRPr lang="zh-TW" altLang="en-US" dirty="0"/>
          </a:p>
        </p:txBody>
      </p:sp>
      <p:pic>
        <p:nvPicPr>
          <p:cNvPr id="5" name="Picture 6" descr="http://lgs.tw/img/xp1.png.pagespeed.ic.NzL0vritbc.jpg">
            <a:extLst>
              <a:ext uri="{FF2B5EF4-FFF2-40B4-BE49-F238E27FC236}">
                <a16:creationId xmlns:a16="http://schemas.microsoft.com/office/drawing/2014/main" id="{D946D0FF-9161-4D8A-8D2B-EAEE6AA2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2960" y="2720935"/>
            <a:ext cx="3124176" cy="3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46C3BB-A14D-43EF-BCC6-03E2A939E01B}"/>
              </a:ext>
            </a:extLst>
          </p:cNvPr>
          <p:cNvSpPr/>
          <p:nvPr/>
        </p:nvSpPr>
        <p:spPr>
          <a:xfrm>
            <a:off x="5798839" y="3796734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Function</a:t>
            </a:r>
            <a:endParaRPr lang="zh-TW" altLang="en-US" sz="28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向右箭號 5">
            <a:extLst>
              <a:ext uri="{FF2B5EF4-FFF2-40B4-BE49-F238E27FC236}">
                <a16:creationId xmlns:a16="http://schemas.microsoft.com/office/drawing/2014/main" id="{E7511E2A-80C9-49AE-9A6B-B773F2290D03}"/>
              </a:ext>
            </a:extLst>
          </p:cNvPr>
          <p:cNvSpPr/>
          <p:nvPr/>
        </p:nvSpPr>
        <p:spPr>
          <a:xfrm>
            <a:off x="5387137" y="41239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向右箭號 6">
            <a:extLst>
              <a:ext uri="{FF2B5EF4-FFF2-40B4-BE49-F238E27FC236}">
                <a16:creationId xmlns:a16="http://schemas.microsoft.com/office/drawing/2014/main" id="{57A7BE4A-4F22-4A05-BDCB-85A95659D0E9}"/>
              </a:ext>
            </a:extLst>
          </p:cNvPr>
          <p:cNvSpPr/>
          <p:nvPr/>
        </p:nvSpPr>
        <p:spPr>
          <a:xfrm>
            <a:off x="7532972" y="4145518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F766F1-CBF3-44E4-953B-93EA70B41B35}"/>
              </a:ext>
            </a:extLst>
          </p:cNvPr>
          <p:cNvSpPr txBox="1"/>
          <p:nvPr/>
        </p:nvSpPr>
        <p:spPr>
          <a:xfrm>
            <a:off x="7956053" y="3017367"/>
            <a:ext cx="246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(19 x 19 classes)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A69B76-BE7E-4440-B81C-337E07823FD3}"/>
              </a:ext>
            </a:extLst>
          </p:cNvPr>
          <p:cNvSpPr txBox="1"/>
          <p:nvPr/>
        </p:nvSpPr>
        <p:spPr>
          <a:xfrm>
            <a:off x="7996604" y="5692762"/>
            <a:ext cx="20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Next move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8B398E-2878-4070-9A92-A5112910100E}"/>
              </a:ext>
            </a:extLst>
          </p:cNvPr>
          <p:cNvSpPr txBox="1"/>
          <p:nvPr/>
        </p:nvSpPr>
        <p:spPr>
          <a:xfrm>
            <a:off x="8064662" y="2139202"/>
            <a:ext cx="225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Each position is a class</a:t>
            </a:r>
            <a:endParaRPr lang="zh-TW" altLang="en-US" sz="2800" dirty="0">
              <a:solidFill>
                <a:srgbClr val="0070C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B2BE3B-2AF5-4D9E-A63A-8FECD510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470" y="3658413"/>
            <a:ext cx="292260" cy="15109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E2B50D-BE7B-4CCF-84AE-F1E541ED1999}"/>
              </a:ext>
            </a:extLst>
          </p:cNvPr>
          <p:cNvSpPr txBox="1"/>
          <p:nvPr/>
        </p:nvSpPr>
        <p:spPr>
          <a:xfrm>
            <a:off x="8549982" y="4404521"/>
            <a:ext cx="222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微軟正黑體" panose="020B0604030504040204" pitchFamily="34" charset="-120"/>
              </a:rPr>
              <a:t>a position on the board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BEA3C2D-AECE-4274-AE78-1EE31391B18B}"/>
              </a:ext>
            </a:extLst>
          </p:cNvPr>
          <p:cNvCxnSpPr/>
          <p:nvPr/>
        </p:nvCxnSpPr>
        <p:spPr>
          <a:xfrm>
            <a:off x="8169049" y="4207304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DAB5F7-9A7F-43B3-9F03-9CAB28A30B15}"/>
              </a:ext>
            </a:extLst>
          </p:cNvPr>
          <p:cNvSpPr txBox="1"/>
          <p:nvPr/>
        </p:nvSpPr>
        <p:spPr>
          <a:xfrm>
            <a:off x="2152651" y="1614663"/>
            <a:ext cx="675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prstClr val="black"/>
                </a:solidFill>
              </a:rPr>
              <a:t>Classification:</a:t>
            </a:r>
            <a:r>
              <a:rPr lang="zh-TW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Given options (</a:t>
            </a:r>
            <a:r>
              <a:rPr lang="en-US" altLang="zh-TW" sz="2400" b="1" dirty="0">
                <a:solidFill>
                  <a:prstClr val="black"/>
                </a:solidFill>
              </a:rPr>
              <a:t>classes</a:t>
            </a:r>
            <a:r>
              <a:rPr lang="en-US" altLang="zh-TW" sz="2400" dirty="0">
                <a:solidFill>
                  <a:prstClr val="black"/>
                </a:solidFill>
              </a:rPr>
              <a:t>), the function outputs the correct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5AFEDE-8278-4E34-A8BA-7121016F304A}"/>
              </a:ext>
            </a:extLst>
          </p:cNvPr>
          <p:cNvSpPr/>
          <p:nvPr/>
        </p:nvSpPr>
        <p:spPr>
          <a:xfrm>
            <a:off x="2905566" y="5969654"/>
            <a:ext cx="1838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Playing GO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86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2385836" y="1775230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1775230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2385836" y="2558170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2558170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2385837" y="3120299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7" y="3120299"/>
                <a:ext cx="7021273" cy="830997"/>
              </a:xfrm>
              <a:prstGeom prst="rect">
                <a:avLst/>
              </a:prstGeom>
              <a:blipFill>
                <a:blip r:embed="rId4"/>
                <a:stretch>
                  <a:fillRect l="-1128" t="-51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4491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34" y="3622244"/>
                <a:ext cx="3308926" cy="4700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2385836" y="4092245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4092245"/>
                <a:ext cx="7021273" cy="830997"/>
              </a:xfrm>
              <a:prstGeom prst="rect">
                <a:avLst/>
              </a:prstGeom>
              <a:blipFill>
                <a:blip r:embed="rId6"/>
                <a:stretch>
                  <a:fillRect l="-1128" t="-5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3898612" y="4602526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12" y="4602526"/>
                <a:ext cx="439477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2385836" y="5097855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5097855"/>
                <a:ext cx="7021273" cy="830997"/>
              </a:xfrm>
              <a:prstGeom prst="rect">
                <a:avLst/>
              </a:prstGeom>
              <a:blipFill>
                <a:blip r:embed="rId8"/>
                <a:stretch>
                  <a:fillRect l="-1128" t="-5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3898612" y="5600986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12" y="5600986"/>
                <a:ext cx="4394776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2385836" y="1775230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1775230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2385836" y="2558170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2558170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2385837" y="3120299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7" y="3120299"/>
                <a:ext cx="7021273" cy="830997"/>
              </a:xfrm>
              <a:prstGeom prst="rect">
                <a:avLst/>
              </a:prstGeom>
              <a:blipFill>
                <a:blip r:embed="rId5"/>
                <a:stretch>
                  <a:fillRect l="-1128" t="-51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4491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34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2385836" y="4092245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4092245"/>
                <a:ext cx="7021273" cy="830997"/>
              </a:xfrm>
              <a:prstGeom prst="rect">
                <a:avLst/>
              </a:prstGeom>
              <a:blipFill>
                <a:blip r:embed="rId7"/>
                <a:stretch>
                  <a:fillRect l="-1128" t="-5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3898612" y="4602526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12" y="4602526"/>
                <a:ext cx="439477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2385836" y="5097855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36" y="5097855"/>
                <a:ext cx="7021273" cy="830997"/>
              </a:xfrm>
              <a:prstGeom prst="rect">
                <a:avLst/>
              </a:prstGeom>
              <a:blipFill>
                <a:blip r:embed="rId9"/>
                <a:stretch>
                  <a:fillRect l="-1128" t="-5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3898612" y="5600986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12" y="5600986"/>
                <a:ext cx="43947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8187096" y="1987063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9497436" y="1987063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10033998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7229089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8187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8187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8204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8187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8187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8187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8195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7761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2665331" y="6131185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</a:t>
            </a:r>
            <a:r>
              <a:rPr lang="en-US" altLang="zh-TW" sz="2400" b="1" dirty="0"/>
              <a:t>epoch</a:t>
            </a:r>
            <a:r>
              <a:rPr lang="en-US" altLang="zh-TW" sz="2400" dirty="0"/>
              <a:t> = see all the batches once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486650" y="2564895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7102520" y="3144838"/>
                <a:ext cx="366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20" y="3144838"/>
                <a:ext cx="366702" cy="369332"/>
              </a:xfrm>
              <a:prstGeom prst="rect">
                <a:avLst/>
              </a:prstGeom>
              <a:blipFill>
                <a:blip r:embed="rId11"/>
                <a:stretch>
                  <a:fillRect l="-16667" r="-500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7478041" y="3559617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7093912" y="4139560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912" y="4139560"/>
                <a:ext cx="373307" cy="369332"/>
              </a:xfrm>
              <a:prstGeom prst="rect">
                <a:avLst/>
              </a:prstGeom>
              <a:blipFill>
                <a:blip r:embed="rId12"/>
                <a:stretch>
                  <a:fillRect l="-18033" r="-4918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</p:cNvCxnSpPr>
          <p:nvPr/>
        </p:nvCxnSpPr>
        <p:spPr>
          <a:xfrm flipH="1">
            <a:off x="7486650" y="4585222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7102521" y="5165165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21" y="5165165"/>
                <a:ext cx="373307" cy="369332"/>
              </a:xfrm>
              <a:prstGeom prst="rect">
                <a:avLst/>
              </a:prstGeom>
              <a:blipFill>
                <a:blip r:embed="rId13"/>
                <a:stretch>
                  <a:fillRect l="-16393" r="-4918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9891749" y="2573906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3811670" y="3622245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3810897" y="4562743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3834109" y="5612528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4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  <p:bldP spid="15" grpId="0" animBg="1"/>
      <p:bldP spid="16" grpId="0" animBg="1"/>
      <p:bldP spid="17" grpId="0"/>
      <p:bldP spid="19" grpId="0"/>
      <p:bldP spid="23" grpId="0"/>
      <p:bldP spid="24" grpId="0"/>
      <p:bldP spid="25" grpId="0"/>
      <p:bldP spid="26" grpId="0"/>
      <p:bldP spid="27" grpId="0" animBg="1"/>
      <p:bldP spid="28" grpId="0"/>
      <p:bldP spid="8" grpId="0"/>
      <p:bldP spid="32" grpId="0"/>
      <p:bldP spid="34" grpId="0"/>
      <p:bldP spid="38" grpId="0"/>
      <p:bldP spid="39" grpId="0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8187096" y="1987063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9497436" y="1987063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7229089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8187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8187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8204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8187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8187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8187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8195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7761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98872A3-CD36-495E-A0A2-AD78F9C49CDC}"/>
              </a:ext>
            </a:extLst>
          </p:cNvPr>
          <p:cNvSpPr txBox="1"/>
          <p:nvPr/>
        </p:nvSpPr>
        <p:spPr>
          <a:xfrm>
            <a:off x="2454489" y="1905787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1</a:t>
            </a:r>
            <a:endParaRPr lang="zh-TW" altLang="en-US" sz="24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FF3F59-769E-46A7-8869-87A519D569A8}"/>
              </a:ext>
            </a:extLst>
          </p:cNvPr>
          <p:cNvSpPr txBox="1"/>
          <p:nvPr/>
        </p:nvSpPr>
        <p:spPr>
          <a:xfrm>
            <a:off x="2503834" y="2430060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10,000 examples (N = 10,000)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 (B = 10)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979243-F3A0-4E2E-BE09-D8B3387BD799}"/>
              </a:ext>
            </a:extLst>
          </p:cNvPr>
          <p:cNvSpPr txBox="1"/>
          <p:nvPr/>
        </p:nvSpPr>
        <p:spPr>
          <a:xfrm>
            <a:off x="2504869" y="3208871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88F4A4-12D9-4D1C-86DF-2479A2D15AC4}"/>
              </a:ext>
            </a:extLst>
          </p:cNvPr>
          <p:cNvSpPr txBox="1"/>
          <p:nvPr/>
        </p:nvSpPr>
        <p:spPr>
          <a:xfrm>
            <a:off x="5432293" y="3617284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1,000 updates</a:t>
            </a:r>
            <a:endParaRPr lang="zh-TW" altLang="en-US" sz="2400" i="1" u="sng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9C4DD75-137A-4A5F-AEC6-BE61AD8301A0}"/>
              </a:ext>
            </a:extLst>
          </p:cNvPr>
          <p:cNvSpPr txBox="1"/>
          <p:nvPr/>
        </p:nvSpPr>
        <p:spPr>
          <a:xfrm>
            <a:off x="2423878" y="4040754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2</a:t>
            </a:r>
            <a:endParaRPr lang="zh-TW" altLang="en-US" sz="2400" b="1" i="1" u="sng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4245B2-A552-4974-AE19-7A266B87715E}"/>
              </a:ext>
            </a:extLst>
          </p:cNvPr>
          <p:cNvSpPr txBox="1"/>
          <p:nvPr/>
        </p:nvSpPr>
        <p:spPr>
          <a:xfrm>
            <a:off x="2473223" y="4565027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1,000 examples (N = 1,000)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100 (B = 100)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B97535-7F92-451F-91A2-69C204BF5BD7}"/>
              </a:ext>
            </a:extLst>
          </p:cNvPr>
          <p:cNvSpPr txBox="1"/>
          <p:nvPr/>
        </p:nvSpPr>
        <p:spPr>
          <a:xfrm>
            <a:off x="2474258" y="5343838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70D298-EFBD-4715-994A-E677DA3F4839}"/>
              </a:ext>
            </a:extLst>
          </p:cNvPr>
          <p:cNvSpPr txBox="1"/>
          <p:nvPr/>
        </p:nvSpPr>
        <p:spPr>
          <a:xfrm>
            <a:off x="5493903" y="5727357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10 updates</a:t>
            </a:r>
            <a:endParaRPr lang="zh-TW" altLang="en-US" sz="2400" i="1" u="sng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D0407F-49A8-4C6D-A87B-95E865ABDDD9}"/>
              </a:ext>
            </a:extLst>
          </p:cNvPr>
          <p:cNvSpPr txBox="1"/>
          <p:nvPr/>
        </p:nvSpPr>
        <p:spPr>
          <a:xfrm>
            <a:off x="10033998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3290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2236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3754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5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6876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9611477" y="2998114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477" y="2998114"/>
                <a:ext cx="4439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5189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2630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3570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2530480" y="1598303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9611477" y="5138971"/>
                <a:ext cx="44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477" y="5138971"/>
                <a:ext cx="4439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3570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2603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5162222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2603050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6680481" y="5267376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6325465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65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7575871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′+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71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2530480" y="3713575"/>
            <a:ext cx="25008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/>
              <p:nvPr/>
            </p:nvSpPr>
            <p:spPr>
              <a:xfrm>
                <a:off x="3140677" y="1975860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77" y="1975860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/>
              <p:nvPr/>
            </p:nvSpPr>
            <p:spPr>
              <a:xfrm>
                <a:off x="3140677" y="4102329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77" y="4102329"/>
                <a:ext cx="6462190" cy="1113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C5C7F3F-2EFE-44B6-A243-5596895A92F4}"/>
              </a:ext>
            </a:extLst>
          </p:cNvPr>
          <p:cNvSpPr txBox="1"/>
          <p:nvPr/>
        </p:nvSpPr>
        <p:spPr>
          <a:xfrm>
            <a:off x="2830287" y="5660570"/>
            <a:ext cx="608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Which one is better?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0227E-21D4-4395-ACDC-7976EDECDEC4}"/>
              </a:ext>
            </a:extLst>
          </p:cNvPr>
          <p:cNvSpPr txBox="1"/>
          <p:nvPr/>
        </p:nvSpPr>
        <p:spPr>
          <a:xfrm>
            <a:off x="4869544" y="3291466"/>
            <a:ext cx="436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Activation function 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74C5DC-C410-4DEF-AF2E-0492D80411C5}"/>
              </a:ext>
            </a:extLst>
          </p:cNvPr>
          <p:cNvCxnSpPr/>
          <p:nvPr/>
        </p:nvCxnSpPr>
        <p:spPr>
          <a:xfrm>
            <a:off x="5871028" y="2772227"/>
            <a:ext cx="224972" cy="51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727FC6-9309-4636-830D-4F3AE63E3578}"/>
              </a:ext>
            </a:extLst>
          </p:cNvPr>
          <p:cNvCxnSpPr>
            <a:cxnSpLocks/>
          </p:cNvCxnSpPr>
          <p:nvPr/>
        </p:nvCxnSpPr>
        <p:spPr>
          <a:xfrm flipV="1">
            <a:off x="5646056" y="3814685"/>
            <a:ext cx="449944" cy="58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E8A93A-0446-4418-B356-5AA01D2DE8F1}"/>
              </a:ext>
            </a:extLst>
          </p:cNvPr>
          <p:cNvCxnSpPr/>
          <p:nvPr/>
        </p:nvCxnSpPr>
        <p:spPr>
          <a:xfrm>
            <a:off x="5270500" y="2728681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0A23B9A-377B-48B7-BCC8-C01CDEF1C34D}"/>
              </a:ext>
            </a:extLst>
          </p:cNvPr>
          <p:cNvCxnSpPr>
            <a:cxnSpLocks/>
          </p:cNvCxnSpPr>
          <p:nvPr/>
        </p:nvCxnSpPr>
        <p:spPr>
          <a:xfrm>
            <a:off x="5334000" y="4836881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E058CAA-1BB7-4EA3-8AFE-7F2CE83C42AA}"/>
              </a:ext>
            </a:extLst>
          </p:cNvPr>
          <p:cNvSpPr/>
          <p:nvPr/>
        </p:nvSpPr>
        <p:spPr>
          <a:xfrm>
            <a:off x="4437363" y="2792562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2C70697-A6F7-4055-9684-224952B360CF}"/>
              </a:ext>
            </a:extLst>
          </p:cNvPr>
          <p:cNvSpPr/>
          <p:nvPr/>
        </p:nvSpPr>
        <p:spPr>
          <a:xfrm>
            <a:off x="4437363" y="4919031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E43D647-8184-4AD4-B21D-5C6173AED666}"/>
              </a:ext>
            </a:extLst>
          </p:cNvPr>
          <p:cNvGraphicFramePr>
            <a:graphicFrameLocks noGrp="1"/>
          </p:cNvGraphicFramePr>
          <p:nvPr/>
        </p:nvGraphicFramePr>
        <p:xfrm>
          <a:off x="1789045" y="4001294"/>
          <a:ext cx="861391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0.27k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0.46k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12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/>
              <p:nvPr/>
            </p:nvSpPr>
            <p:spPr>
              <a:xfrm>
                <a:off x="3205084" y="208358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84" y="2083587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4273287-EF80-41DA-850E-78139F0AD5FF}"/>
              </a:ext>
            </a:extLst>
          </p:cNvPr>
          <p:cNvSpPr/>
          <p:nvPr/>
        </p:nvSpPr>
        <p:spPr>
          <a:xfrm>
            <a:off x="5229726" y="3834062"/>
            <a:ext cx="1732548" cy="1904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A2293-44FA-4378-B431-F597303B4545}"/>
              </a:ext>
            </a:extLst>
          </p:cNvPr>
          <p:cNvSpPr/>
          <p:nvPr/>
        </p:nvSpPr>
        <p:spPr>
          <a:xfrm>
            <a:off x="6956171" y="3759827"/>
            <a:ext cx="1732548" cy="214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67F9-FA84-40FC-9539-DCC3A0C6171E}"/>
              </a:ext>
            </a:extLst>
          </p:cNvPr>
          <p:cNvSpPr/>
          <p:nvPr/>
        </p:nvSpPr>
        <p:spPr>
          <a:xfrm>
            <a:off x="8682615" y="3660776"/>
            <a:ext cx="1732548" cy="2568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3290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2236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3754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Even 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7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6374065" y="48612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6381659" y="201883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6399816" y="361545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7109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7109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7093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7431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7431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7801298" y="787260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7449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7431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7416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7458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7801299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7801298" y="787260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9432417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9816491" y="949807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9816900" y="1872393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9801221" y="2785065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5966875" y="805211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7801299" y="1134473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7785597" y="1134473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7801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7785598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7785598" y="2969731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7801298" y="2336016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2436503" y="491973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2412867" y="2040729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3076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3076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2362626" y="362130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3018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3398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3398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3416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3398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3340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3340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3768242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3768242" y="787260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3710011" y="834582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3768242" y="811061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3768242" y="2359817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3710010" y="2369130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3710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3768242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3768242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1976231" y="753602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6469067" y="60377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6480260" y="215733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6504404" y="37600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2491173" y="64697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2502366" y="220052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2526510" y="380327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5B785FE-7A92-4E2F-955A-93BBDAA83870}"/>
              </a:ext>
            </a:extLst>
          </p:cNvPr>
          <p:cNvGrpSpPr/>
          <p:nvPr/>
        </p:nvGrpSpPr>
        <p:grpSpPr>
          <a:xfrm>
            <a:off x="5556358" y="554514"/>
            <a:ext cx="420817" cy="3605567"/>
            <a:chOff x="3043530" y="574698"/>
            <a:chExt cx="420817" cy="360556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3129E9-EECF-4D6A-973A-5D5E67FECB44}"/>
                </a:ext>
              </a:extLst>
            </p:cNvPr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A6B80B9-68F3-4E4A-AB8F-243A41F983FF}"/>
                </a:ext>
              </a:extLst>
            </p:cNvPr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782B098-A269-4BA7-98BB-AFA4F712BA82}"/>
                </a:ext>
              </a:extLst>
            </p:cNvPr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/>
                <p:nvPr/>
              </p:nvSpPr>
              <p:spPr>
                <a:xfrm flipH="1">
                  <a:off x="3071709" y="574698"/>
                  <a:ext cx="3919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71709" y="574698"/>
                  <a:ext cx="391967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7813" r="-4688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/>
                <p:nvPr/>
              </p:nvSpPr>
              <p:spPr>
                <a:xfrm flipH="1">
                  <a:off x="3054099" y="2197894"/>
                  <a:ext cx="3990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4099" y="2197894"/>
                  <a:ext cx="39908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7576" r="-3030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/>
                <p:nvPr/>
              </p:nvSpPr>
              <p:spPr>
                <a:xfrm flipH="1">
                  <a:off x="3065263" y="3779347"/>
                  <a:ext cx="3990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5263" y="3779347"/>
                  <a:ext cx="39908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7576" r="-3030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/>
              <p:nvPr/>
            </p:nvSpPr>
            <p:spPr>
              <a:xfrm>
                <a:off x="6940801" y="5756759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801" y="5756759"/>
                <a:ext cx="578494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D4B48658-9A01-417E-AB39-F581CA3CAB3A}"/>
              </a:ext>
            </a:extLst>
          </p:cNvPr>
          <p:cNvGrpSpPr/>
          <p:nvPr/>
        </p:nvGrpSpPr>
        <p:grpSpPr>
          <a:xfrm>
            <a:off x="6428274" y="5494563"/>
            <a:ext cx="4888048" cy="934612"/>
            <a:chOff x="3867817" y="4139232"/>
            <a:chExt cx="488804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/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59306806-AB99-4800-BCB5-C0DD9ED3C69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0F75E9D-1EF9-4209-8EEF-C12C8C305F4A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AC922C31-6078-4DA4-8C6B-2EF73A86E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AC922C31-6078-4DA4-8C6B-2EF73A86ED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FD284467-DF3F-4877-8590-A239B59D01CA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A073E79-895D-45CE-96F5-C69A42799E0E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027BCF3-8B90-4351-8968-EE8983A398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027BCF3-8B90-4351-8968-EE8983A398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651F51A4-0378-444C-AF6E-E0252F45C1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917082F-BC4F-4589-A4E7-C722774AB06A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9487B2F8-39D1-442D-B527-513D214D73B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9487B2F8-39D1-442D-B527-513D214D73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8AEBBFC6-F7AE-4FD2-BC0B-9BDF23034C22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/>
              <p:nvPr/>
            </p:nvSpPr>
            <p:spPr>
              <a:xfrm>
                <a:off x="2424678" y="5775307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78" y="5775307"/>
                <a:ext cx="5784944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78CA8D34-6ADA-40F3-85DC-AD98C52894C3}"/>
              </a:ext>
            </a:extLst>
          </p:cNvPr>
          <p:cNvGrpSpPr/>
          <p:nvPr/>
        </p:nvGrpSpPr>
        <p:grpSpPr>
          <a:xfrm>
            <a:off x="1838095" y="5513112"/>
            <a:ext cx="5005823" cy="934015"/>
            <a:chOff x="5077867" y="5589813"/>
            <a:chExt cx="5005823" cy="934015"/>
          </a:xfrm>
        </p:grpSpPr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B4A7AACB-BD8F-49EE-A34D-C292091ED861}"/>
                </a:ext>
              </a:extLst>
            </p:cNvPr>
            <p:cNvGrpSpPr/>
            <p:nvPr/>
          </p:nvGrpSpPr>
          <p:grpSpPr>
            <a:xfrm>
              <a:off x="5077867" y="5642102"/>
              <a:ext cx="495342" cy="877076"/>
              <a:chOff x="4172907" y="5619181"/>
              <a:chExt cx="495342" cy="877076"/>
            </a:xfrm>
          </p:grpSpPr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64C46A91-E0CA-4B2C-803E-81018A5068B7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41517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415178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群組 301">
              <a:extLst>
                <a:ext uri="{FF2B5EF4-FFF2-40B4-BE49-F238E27FC236}">
                  <a16:creationId xmlns:a16="http://schemas.microsoft.com/office/drawing/2014/main" id="{DC480E2D-4813-4A4D-8B7E-46E12849CCF1}"/>
                </a:ext>
              </a:extLst>
            </p:cNvPr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/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" name="群組 303">
                <a:extLst>
                  <a:ext uri="{FF2B5EF4-FFF2-40B4-BE49-F238E27FC236}">
                    <a16:creationId xmlns:a16="http://schemas.microsoft.com/office/drawing/2014/main" id="{FF5682A7-EA0F-44E6-A332-24C84CD6C257}"/>
                  </a:ext>
                </a:extLst>
              </p:cNvPr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60711EB-DB57-4EF7-B0DA-70CC0404C227}"/>
                    </a:ext>
                  </a:extLst>
                </p:cNvPr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0066" y="5528420"/>
                      <a:ext cx="53219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dirty="0"/>
                    </a:p>
                  </p:txBody>
                </p:sp>
              </mc:Choice>
              <mc:Fallback xmlns="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0066" y="5528420"/>
                      <a:ext cx="532197" cy="43088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群組 305">
                <a:extLst>
                  <a:ext uri="{FF2B5EF4-FFF2-40B4-BE49-F238E27FC236}">
                    <a16:creationId xmlns:a16="http://schemas.microsoft.com/office/drawing/2014/main" id="{2189625C-8A57-4C5D-B416-9F1B38D481CF}"/>
                  </a:ext>
                </a:extLst>
              </p:cNvPr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4549776-F3E8-447A-BB25-63D6DBD3ADAC}"/>
                    </a:ext>
                  </a:extLst>
                </p:cNvPr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832" y="5595386"/>
                      <a:ext cx="41036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b="1" dirty="0"/>
                    </a:p>
                  </p:txBody>
                </p:sp>
              </mc:Choice>
              <mc:Fallback xmlns="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832" y="5595386"/>
                      <a:ext cx="410369" cy="43088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7" name="文字方塊 306">
                <a:extLst>
                  <a:ext uri="{FF2B5EF4-FFF2-40B4-BE49-F238E27FC236}">
                    <a16:creationId xmlns:a16="http://schemas.microsoft.com/office/drawing/2014/main" id="{E171CE07-249D-4651-9BB9-464B9B511D5B}"/>
                  </a:ext>
                </a:extLst>
              </p:cNvPr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A20D1CDF-245A-4497-B7CC-3D955BCAB834}"/>
              </a:ext>
            </a:extLst>
          </p:cNvPr>
          <p:cNvGrpSpPr/>
          <p:nvPr/>
        </p:nvGrpSpPr>
        <p:grpSpPr>
          <a:xfrm>
            <a:off x="6373268" y="5538125"/>
            <a:ext cx="441359" cy="877076"/>
            <a:chOff x="4172907" y="5619181"/>
            <a:chExt cx="441359" cy="877076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0E88547-6BA0-4D83-A359-E102348BE75D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字方塊 317">
                  <a:extLst>
                    <a:ext uri="{FF2B5EF4-FFF2-40B4-BE49-F238E27FC236}">
                      <a16:creationId xmlns:a16="http://schemas.microsoft.com/office/drawing/2014/main" id="{B413E822-A679-46AE-910D-E59AA3E163D9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318" name="文字方塊 317">
                  <a:extLst>
                    <a:ext uri="{FF2B5EF4-FFF2-40B4-BE49-F238E27FC236}">
                      <a16:creationId xmlns:a16="http://schemas.microsoft.com/office/drawing/2014/main" id="{B413E822-A679-46AE-910D-E59AA3E16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3C1FEA48-4B5F-4C4F-9D4A-C9CC5A82CE4B}"/>
              </a:ext>
            </a:extLst>
          </p:cNvPr>
          <p:cNvGrpSpPr/>
          <p:nvPr/>
        </p:nvGrpSpPr>
        <p:grpSpPr>
          <a:xfrm>
            <a:off x="5314266" y="5531369"/>
            <a:ext cx="441359" cy="877076"/>
            <a:chOff x="4172907" y="5619181"/>
            <a:chExt cx="441359" cy="877076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4078DA8-89E1-407A-BF50-60795415B95C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字方塊 320">
                  <a:extLst>
                    <a:ext uri="{FF2B5EF4-FFF2-40B4-BE49-F238E27FC236}">
                      <a16:creationId xmlns:a16="http://schemas.microsoft.com/office/drawing/2014/main" id="{211CD9F0-0647-42A6-BE60-43FBE8F98F22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321" name="文字方塊 320">
                  <a:extLst>
                    <a:ext uri="{FF2B5EF4-FFF2-40B4-BE49-F238E27FC236}">
                      <a16:creationId xmlns:a16="http://schemas.microsoft.com/office/drawing/2014/main" id="{211CD9F0-0647-42A6-BE60-43FBE8F98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222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3B9BAFF-1C56-480A-8D81-A3042607DA34}"/>
              </a:ext>
            </a:extLst>
          </p:cNvPr>
          <p:cNvGrpSpPr/>
          <p:nvPr/>
        </p:nvGrpSpPr>
        <p:grpSpPr>
          <a:xfrm>
            <a:off x="5518256" y="5178170"/>
            <a:ext cx="1102908" cy="374750"/>
            <a:chOff x="3994256" y="5178170"/>
            <a:chExt cx="1102908" cy="374750"/>
          </a:xfrm>
        </p:grpSpPr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7A363B40-CA68-4F2A-A6DB-69B338AE20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05731" y="5376936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735C2630-9E05-4AED-A0AA-0E8CCD75744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18272" y="535838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81943225-2165-46A7-A6F6-A694065AD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3A237C6-33E4-4EC0-A763-6DF77CCFD9F1}"/>
              </a:ext>
            </a:extLst>
          </p:cNvPr>
          <p:cNvGrpSpPr/>
          <p:nvPr/>
        </p:nvGrpSpPr>
        <p:grpSpPr>
          <a:xfrm>
            <a:off x="5694864" y="2738636"/>
            <a:ext cx="1303099" cy="638175"/>
            <a:chOff x="4170863" y="2738635"/>
            <a:chExt cx="1303099" cy="638175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133EFB52-D45D-4F13-A19A-70CF609BA17B}"/>
                </a:ext>
              </a:extLst>
            </p:cNvPr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29106EA-446A-4B31-A0F1-0ECC92A2D349}"/>
                </a:ext>
              </a:extLst>
            </p:cNvPr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or</a:t>
              </a:r>
              <a:endParaRPr lang="zh-TW" altLang="en-US" sz="24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F274B6-EE21-4537-BC87-86A7C9C6B43A}"/>
                </a:ext>
              </a:extLst>
            </p:cNvPr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4B358DFB-8B25-4849-ADE9-2080E5FE15E2}"/>
                  </a:ext>
                </a:extLst>
              </p:cNvPr>
              <p:cNvCxnSpPr/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90862EFB-B2D7-456E-B65B-A3343C6A2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5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3" grpId="0" animBg="1"/>
      <p:bldP spid="242" grpId="0" animBg="1"/>
      <p:bldP spid="247" grpId="0" animBg="1"/>
      <p:bldP spid="248" grpId="0" animBg="1"/>
      <p:bldP spid="255" grpId="0" animBg="1"/>
      <p:bldP spid="126" grpId="0" animBg="1"/>
      <p:bldP spid="127" grpId="0" animBg="1"/>
      <p:bldP spid="128" grpId="0" animBg="1"/>
      <p:bldP spid="2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3F2D675-9215-4E42-B0AD-E2DF6D5D4A0C}"/>
              </a:ext>
            </a:extLst>
          </p:cNvPr>
          <p:cNvGraphicFramePr>
            <a:graphicFrameLocks noGrp="1"/>
          </p:cNvGraphicFramePr>
          <p:nvPr/>
        </p:nvGraphicFramePr>
        <p:xfrm>
          <a:off x="1789045" y="3669773"/>
          <a:ext cx="861391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9642C0-7CF4-4602-91EF-8E0911295297}"/>
              </a:ext>
            </a:extLst>
          </p:cNvPr>
          <p:cNvSpPr/>
          <p:nvPr/>
        </p:nvSpPr>
        <p:spPr>
          <a:xfrm>
            <a:off x="5229726" y="3546249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770764-27E1-4AC6-8FA3-E798E6C7E38E}"/>
              </a:ext>
            </a:extLst>
          </p:cNvPr>
          <p:cNvSpPr/>
          <p:nvPr/>
        </p:nvSpPr>
        <p:spPr>
          <a:xfrm>
            <a:off x="6962274" y="3669773"/>
            <a:ext cx="1732548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F44EB-66C2-44CC-B23A-FCB859DDEAF3}"/>
              </a:ext>
            </a:extLst>
          </p:cNvPr>
          <p:cNvSpPr/>
          <p:nvPr/>
        </p:nvSpPr>
        <p:spPr>
          <a:xfrm>
            <a:off x="8694822" y="3402073"/>
            <a:ext cx="1732548" cy="20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E07A88E-61A7-4A22-BCFB-A72185E0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49" y="956866"/>
            <a:ext cx="6763694" cy="568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/>
              <p:nvPr/>
            </p:nvSpPr>
            <p:spPr>
              <a:xfrm>
                <a:off x="2047442" y="3585031"/>
                <a:ext cx="8644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42" y="3585031"/>
                <a:ext cx="86446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EF5390-2962-4FDF-9AA2-F1D65428F7C4}"/>
              </a:ext>
            </a:extLst>
          </p:cNvPr>
          <p:cNvSpPr txBox="1"/>
          <p:nvPr/>
        </p:nvSpPr>
        <p:spPr>
          <a:xfrm>
            <a:off x="2726461" y="212905"/>
            <a:ext cx="694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The function we want </a:t>
            </a:r>
            <a:r>
              <a:rPr lang="en-US" altLang="zh-TW" sz="3200"/>
              <a:t>to find...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C2EF9B-30A6-4643-8075-958172CF5D62}"/>
              </a:ext>
            </a:extLst>
          </p:cNvPr>
          <p:cNvSpPr txBox="1"/>
          <p:nvPr/>
        </p:nvSpPr>
        <p:spPr>
          <a:xfrm>
            <a:off x="1637203" y="4083506"/>
            <a:ext cx="176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views on 2/26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6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9697019-BE92-490E-893B-F5C1D744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48" y="1270976"/>
            <a:ext cx="5753769" cy="39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3252248" y="5629799"/>
            <a:ext cx="129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8034706" y="5597286"/>
            <a:ext cx="129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3825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9EF5FE-C263-40DF-91B5-0021103E73E6}"/>
              </a:ext>
            </a:extLst>
          </p:cNvPr>
          <p:cNvSpPr txBox="1"/>
          <p:nvPr/>
        </p:nvSpPr>
        <p:spPr>
          <a:xfrm>
            <a:off x="2950781" y="643427"/>
            <a:ext cx="17646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b="1" dirty="0"/>
              <a:t>3 layers</a:t>
            </a:r>
            <a:endParaRPr lang="zh-TW" altLang="en-US" sz="2800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8665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2454166" y="2598004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6111766" y="394139"/>
            <a:ext cx="453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FD5C095-CCD8-42D2-861B-DC3AB64B57A6}"/>
              </a:ext>
            </a:extLst>
          </p:cNvPr>
          <p:cNvSpPr/>
          <p:nvPr/>
        </p:nvSpPr>
        <p:spPr>
          <a:xfrm>
            <a:off x="7845516" y="4158090"/>
            <a:ext cx="969401" cy="706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288FC5-1A2E-40D8-98D0-0CC18D00FAFB}"/>
              </a:ext>
            </a:extLst>
          </p:cNvPr>
          <p:cNvSpPr txBox="1"/>
          <p:nvPr/>
        </p:nvSpPr>
        <p:spPr>
          <a:xfrm>
            <a:off x="8814916" y="4270609"/>
            <a:ext cx="53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E48EB71-85D7-414E-B46E-2D7C444C6D3F}"/>
              </a:ext>
            </a:extLst>
          </p:cNvPr>
          <p:cNvGrpSpPr/>
          <p:nvPr/>
        </p:nvGrpSpPr>
        <p:grpSpPr>
          <a:xfrm>
            <a:off x="3290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AC357B2-DCD0-4181-8298-7003070ED27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4A26962-ADCD-42D0-8473-F51C2EA854A3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5326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90D2225-2628-47B3-8396-719A8FE3B3D0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470AB60-6964-480B-B69B-66B7DCAC2EE4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BB0E168-9B66-4575-9B13-B90ACA8662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BB0E168-9B66-4575-9B13-B90ACA8662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306174" cy="4067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83319E-662D-4D28-BFF0-DF2D0750442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E6155A-65E7-495E-A6F8-B7E7551E7C7D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1B7F879A-F589-4EF9-9AA6-83B861C6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1B7F879A-F589-4EF9-9AA6-83B861C6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317395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DEC783-875D-4FE4-89E9-11A15CC6E98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6D3D1F-8563-4C27-BF8D-8437DF87E69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F375151-4F5E-4DF2-B66A-2E91F79D479F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EDC2A4A-7BBD-4318-A54E-AE397BD3883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35BDCEDC-0BA9-498A-B10E-A61AD831C7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196E01F-1D48-4379-BDF2-88CD02869958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B68112-21EC-43B6-8BD0-949D9BC0CB30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63652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AE1B217-F13D-40A4-8398-C5CEBEC87EED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DDF930-B2C0-49DE-A70F-6683EDFEA46E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AB653F65-84E8-4956-AD39-8A8E71B58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0B72F0F-657D-4588-8A9B-667BB092F582}"/>
              </a:ext>
            </a:extLst>
          </p:cNvPr>
          <p:cNvSpPr/>
          <p:nvPr/>
        </p:nvSpPr>
        <p:spPr>
          <a:xfrm>
            <a:off x="2236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3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6374065" y="48612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6381659" y="201883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6399816" y="361545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/>
              <p:nvPr/>
            </p:nvSpPr>
            <p:spPr>
              <a:xfrm flipH="1">
                <a:off x="5600927" y="561267"/>
                <a:ext cx="391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00927" y="561267"/>
                <a:ext cx="391967" cy="369332"/>
              </a:xfrm>
              <a:prstGeom prst="rect">
                <a:avLst/>
              </a:prstGeom>
              <a:blipFill>
                <a:blip r:embed="rId3"/>
                <a:stretch>
                  <a:fillRect l="-9375" r="-4688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/>
              <p:nvPr/>
            </p:nvSpPr>
            <p:spPr>
              <a:xfrm flipH="1">
                <a:off x="5583316" y="2184463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3316" y="2184463"/>
                <a:ext cx="399084" cy="369332"/>
              </a:xfrm>
              <a:prstGeom prst="rect">
                <a:avLst/>
              </a:prstGeom>
              <a:blipFill>
                <a:blip r:embed="rId4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/>
              <p:nvPr/>
            </p:nvSpPr>
            <p:spPr>
              <a:xfrm flipH="1">
                <a:off x="5594480" y="3765916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4480" y="3765916"/>
                <a:ext cx="399084" cy="369332"/>
              </a:xfrm>
              <a:prstGeom prst="rect">
                <a:avLst/>
              </a:prstGeom>
              <a:blipFill>
                <a:blip r:embed="rId5"/>
                <a:stretch>
                  <a:fillRect l="-9231" r="-461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7109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7109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7093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7431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7431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7801298" y="787260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7449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7431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7416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7458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7801299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7801298" y="787260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9432417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9816491" y="949807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9816900" y="1872393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9801221" y="2785065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5966875" y="805211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7801299" y="1134473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7785597" y="1134473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7801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7785598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7785598" y="2969731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7801298" y="2336016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2436503" y="491973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2412867" y="2040729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3076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3076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2362626" y="362130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3018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3398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3398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3416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3398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3340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3340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3768242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3768242" y="787260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3710011" y="834582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stCxn id="184" idx="3"/>
            <a:endCxn id="247" idx="1"/>
          </p:cNvCxnSpPr>
          <p:nvPr/>
        </p:nvCxnSpPr>
        <p:spPr>
          <a:xfrm flipH="1" flipV="1">
            <a:off x="3768242" y="811061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stCxn id="184" idx="3"/>
            <a:endCxn id="248" idx="1"/>
          </p:cNvCxnSpPr>
          <p:nvPr/>
        </p:nvCxnSpPr>
        <p:spPr>
          <a:xfrm flipH="1" flipV="1">
            <a:off x="3768242" y="2359817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stCxn id="184" idx="3"/>
            <a:endCxn id="255" idx="1"/>
          </p:cNvCxnSpPr>
          <p:nvPr/>
        </p:nvCxnSpPr>
        <p:spPr>
          <a:xfrm flipH="1">
            <a:off x="3710010" y="2369130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stCxn id="185" idx="3"/>
            <a:endCxn id="255" idx="1"/>
          </p:cNvCxnSpPr>
          <p:nvPr/>
        </p:nvCxnSpPr>
        <p:spPr>
          <a:xfrm flipH="1">
            <a:off x="3710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stCxn id="185" idx="3"/>
            <a:endCxn id="248" idx="1"/>
          </p:cNvCxnSpPr>
          <p:nvPr/>
        </p:nvCxnSpPr>
        <p:spPr>
          <a:xfrm flipH="1" flipV="1">
            <a:off x="3768242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stCxn id="185" idx="3"/>
            <a:endCxn id="247" idx="1"/>
          </p:cNvCxnSpPr>
          <p:nvPr/>
        </p:nvCxnSpPr>
        <p:spPr>
          <a:xfrm flipH="1" flipV="1">
            <a:off x="3768242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1976231" y="753602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6469067" y="60377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6480260" y="215733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6504404" y="37600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2491173" y="64697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2502366" y="220052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2526510" y="380327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25155-E1EC-4878-B4AC-2CA339A989B3}"/>
              </a:ext>
            </a:extLst>
          </p:cNvPr>
          <p:cNvSpPr txBox="1"/>
          <p:nvPr/>
        </p:nvSpPr>
        <p:spPr>
          <a:xfrm>
            <a:off x="5780529" y="424420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16D7475-7768-433D-93E2-8972DF138711}"/>
              </a:ext>
            </a:extLst>
          </p:cNvPr>
          <p:cNvSpPr txBox="1"/>
          <p:nvPr/>
        </p:nvSpPr>
        <p:spPr>
          <a:xfrm>
            <a:off x="1696274" y="522523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7E716F68-C9EB-4111-B958-B14CAF2924E4}"/>
              </a:ext>
            </a:extLst>
          </p:cNvPr>
          <p:cNvSpPr/>
          <p:nvPr/>
        </p:nvSpPr>
        <p:spPr>
          <a:xfrm rot="5400000">
            <a:off x="5435907" y="993127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108A85-0473-42DE-B0F4-DB5E37F02F71}"/>
              </a:ext>
            </a:extLst>
          </p:cNvPr>
          <p:cNvSpPr txBox="1"/>
          <p:nvPr/>
        </p:nvSpPr>
        <p:spPr>
          <a:xfrm>
            <a:off x="4612454" y="5218805"/>
            <a:ext cx="62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mimics human brains … (???)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E4D3C79-8600-4DEF-A785-C2112C24E4BC}"/>
              </a:ext>
            </a:extLst>
          </p:cNvPr>
          <p:cNvSpPr txBox="1"/>
          <p:nvPr/>
        </p:nvSpPr>
        <p:spPr>
          <a:xfrm>
            <a:off x="1660574" y="5941972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Many layers means </a:t>
            </a:r>
            <a:r>
              <a:rPr lang="en-US" altLang="zh-TW" sz="32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Deep</a:t>
            </a:r>
            <a:endParaRPr lang="zh-TW" altLang="en-US" sz="32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980EED5-7178-4180-B534-C121DE602C66}"/>
              </a:ext>
            </a:extLst>
          </p:cNvPr>
          <p:cNvSpPr txBox="1"/>
          <p:nvPr/>
        </p:nvSpPr>
        <p:spPr>
          <a:xfrm>
            <a:off x="5633688" y="1131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hidden layer</a:t>
            </a:r>
            <a:endParaRPr lang="zh-TW" altLang="en-US" sz="28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9B5C961-ED6C-4CB6-AAA3-452A4B655908}"/>
              </a:ext>
            </a:extLst>
          </p:cNvPr>
          <p:cNvSpPr txBox="1"/>
          <p:nvPr/>
        </p:nvSpPr>
        <p:spPr>
          <a:xfrm>
            <a:off x="1877501" y="22247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hidden layer</a:t>
            </a:r>
            <a:endParaRPr lang="zh-TW" altLang="en-US" sz="28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FF84D31-3666-4816-A1DD-3313D45D2996}"/>
              </a:ext>
            </a:extLst>
          </p:cNvPr>
          <p:cNvSpPr txBox="1"/>
          <p:nvPr/>
        </p:nvSpPr>
        <p:spPr>
          <a:xfrm>
            <a:off x="7029013" y="5941972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Deep Learning</a:t>
            </a:r>
            <a:endParaRPr lang="zh-TW" altLang="en-US" sz="3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D11D9B3-C85B-42D6-98AD-E15237676C39}"/>
              </a:ext>
            </a:extLst>
          </p:cNvPr>
          <p:cNvSpPr/>
          <p:nvPr/>
        </p:nvSpPr>
        <p:spPr>
          <a:xfrm>
            <a:off x="6542323" y="6004168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animBg="1"/>
      <p:bldP spid="114" grpId="0"/>
      <p:bldP spid="116" grpId="0"/>
      <p:bldP spid="118" grpId="0"/>
      <p:bldP spid="119" grpId="0"/>
      <p:bldP spid="120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50217" y="2617302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50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678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127225" y="3267469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8 layers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77549" y="2089407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19 layers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23194" y="1065630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22 layers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17548" y="6214212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AlexNet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(2012)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71336" y="6260152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VGG (2014)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77757" y="6228241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GoogleNet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(2014)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13648" y="457138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16.4%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7233" y="401634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7.3%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51495" y="379050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6.7%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38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893439" y="258409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Deep = Many hidden layers</a:t>
            </a:r>
            <a:endParaRPr lang="zh-TW" altLang="en-US" sz="3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29" y="582745"/>
            <a:ext cx="460434" cy="54766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548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86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00876" y="5136892"/>
            <a:ext cx="149627" cy="80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877" y="1640939"/>
            <a:ext cx="840310" cy="427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261659" y="5927520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AlexNet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(2012)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41258" y="5927519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VGG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(2014)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9705" y="5898490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GoogleNet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(2014)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7788" y="1179275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152 layers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74100" y="4255316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3.57%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74101" y="5921900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Residual Net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(2015)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982825" y="5943293"/>
            <a:ext cx="115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Taipei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101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706194" y="1153595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101 layers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748124" y="55297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16.4%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52754" y="528996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7.3%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42821" y="5301373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6.7%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893439" y="258409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Deep = Many hidden layers</a:t>
            </a:r>
            <a:endParaRPr lang="zh-TW" altLang="en-US" sz="3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061541" y="2061673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Special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structure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369981" y="304392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607574" y="1880315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07574" y="2733113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371356" y="2199629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4371356" y="134683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682866" y="19499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3929927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85220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424875" y="1952515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4667525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927229" y="194933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3682866" y="274849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929927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4185220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4424875" y="275103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4667525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4927229" y="274785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4370338" y="3325415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5507110" y="1712286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4425353" y="1712286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518401" y="2582804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56734" y="1276743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5619122" y="1271756"/>
            <a:ext cx="1870351" cy="12694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5748311" y="3392377"/>
            <a:ext cx="1746949" cy="32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6FD8A69-06CF-47AC-BEC0-2D4F625E6C32}"/>
              </a:ext>
            </a:extLst>
          </p:cNvPr>
          <p:cNvSpPr txBox="1"/>
          <p:nvPr/>
        </p:nvSpPr>
        <p:spPr>
          <a:xfrm>
            <a:off x="1967220" y="3852374"/>
            <a:ext cx="4587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/>
        </p:nvGraphicFramePr>
        <p:xfrm>
          <a:off x="1789045" y="3669773"/>
          <a:ext cx="861391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645BD79-FB50-44EE-80BB-1A131BB49E70}"/>
              </a:ext>
            </a:extLst>
          </p:cNvPr>
          <p:cNvSpPr/>
          <p:nvPr/>
        </p:nvSpPr>
        <p:spPr>
          <a:xfrm>
            <a:off x="8669288" y="3610335"/>
            <a:ext cx="1732548" cy="9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E8A6F-1BA7-4DD8-A5EC-E3775E4725EF}"/>
              </a:ext>
            </a:extLst>
          </p:cNvPr>
          <p:cNvSpPr/>
          <p:nvPr/>
        </p:nvSpPr>
        <p:spPr>
          <a:xfrm>
            <a:off x="8669288" y="4572000"/>
            <a:ext cx="1732548" cy="61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/>
        </p:nvGraphicFramePr>
        <p:xfrm>
          <a:off x="1789045" y="3669773"/>
          <a:ext cx="861391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EB793EEB-BF2E-4424-AAE7-72907EF2E6A5}"/>
              </a:ext>
            </a:extLst>
          </p:cNvPr>
          <p:cNvSpPr/>
          <p:nvPr/>
        </p:nvSpPr>
        <p:spPr>
          <a:xfrm>
            <a:off x="6985454" y="4105836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C0FEB4A-4CA8-4A69-9BE4-5617863B7A3C}"/>
              </a:ext>
            </a:extLst>
          </p:cNvPr>
          <p:cNvSpPr/>
          <p:nvPr/>
        </p:nvSpPr>
        <p:spPr>
          <a:xfrm>
            <a:off x="7003383" y="4577756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EBDF64-E72D-4872-A997-987A47BCA099}"/>
              </a:ext>
            </a:extLst>
          </p:cNvPr>
          <p:cNvSpPr txBox="1"/>
          <p:nvPr/>
        </p:nvSpPr>
        <p:spPr>
          <a:xfrm>
            <a:off x="1216721" y="5466676"/>
            <a:ext cx="697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on training data, worse on </a:t>
            </a:r>
            <a:r>
              <a:rPr lang="en-US" altLang="zh-TW" sz="2800" b="1" dirty="0"/>
              <a:t>unseen</a:t>
            </a:r>
            <a:r>
              <a:rPr lang="en-US" altLang="zh-TW" sz="2800" dirty="0"/>
              <a:t> data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4816A13-8CFF-422D-9FD3-EAF36F0AFDB4}"/>
              </a:ext>
            </a:extLst>
          </p:cNvPr>
          <p:cNvSpPr/>
          <p:nvPr/>
        </p:nvSpPr>
        <p:spPr>
          <a:xfrm>
            <a:off x="7606700" y="5958004"/>
            <a:ext cx="6633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C6919C-7D8E-4379-94FE-058A996A9986}"/>
              </a:ext>
            </a:extLst>
          </p:cNvPr>
          <p:cNvSpPr txBox="1"/>
          <p:nvPr/>
        </p:nvSpPr>
        <p:spPr>
          <a:xfrm>
            <a:off x="8348916" y="5739045"/>
            <a:ext cx="231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Overfitting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today!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C49E1-1E08-4A57-A0B5-4E1C2FE4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select a model for predicting no. of views today, which one will you use?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20393"/>
              </p:ext>
            </p:extLst>
          </p:nvPr>
        </p:nvGraphicFramePr>
        <p:xfrm>
          <a:off x="1162050" y="2936038"/>
          <a:ext cx="9412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471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882471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882471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882471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882471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6974542" y="2897437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1663EB-0722-47F5-BDC8-DD02BF737B05}"/>
              </a:ext>
            </a:extLst>
          </p:cNvPr>
          <p:cNvSpPr/>
          <p:nvPr/>
        </p:nvSpPr>
        <p:spPr>
          <a:xfrm>
            <a:off x="8889040" y="2897437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AF28-CCC8-4CAF-A0A9-F0775C2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en-US" altLang="zh-TW"/>
              <a:t>Function with </a:t>
            </a:r>
            <a:r>
              <a:rPr lang="en-US" altLang="zh-TW" dirty="0"/>
              <a:t>Unknown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/>
              <p:nvPr/>
            </p:nvSpPr>
            <p:spPr>
              <a:xfrm>
                <a:off x="3150085" y="4424209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85" y="4424209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985C5235-F31A-4E93-8A1B-FE6FCF0CE5CA}"/>
              </a:ext>
            </a:extLst>
          </p:cNvPr>
          <p:cNvGrpSpPr/>
          <p:nvPr/>
        </p:nvGrpSpPr>
        <p:grpSpPr>
          <a:xfrm>
            <a:off x="3135797" y="1861326"/>
            <a:ext cx="6602448" cy="2163145"/>
            <a:chOff x="1161964" y="2284341"/>
            <a:chExt cx="6602448" cy="216314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E81318C-8C9F-46DF-B120-5159D799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/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251428-988F-47A8-9652-71AFE10B07E2}"/>
              </a:ext>
            </a:extLst>
          </p:cNvPr>
          <p:cNvCxnSpPr>
            <a:cxnSpLocks/>
          </p:cNvCxnSpPr>
          <p:nvPr/>
        </p:nvCxnSpPr>
        <p:spPr>
          <a:xfrm>
            <a:off x="3645636" y="3158343"/>
            <a:ext cx="0" cy="12707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/>
              <p:nvPr/>
            </p:nvSpPr>
            <p:spPr>
              <a:xfrm>
                <a:off x="3130665" y="5202716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2/25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65" y="5202716"/>
                <a:ext cx="6848795" cy="461665"/>
              </a:xfrm>
              <a:prstGeom prst="rect">
                <a:avLst/>
              </a:prstGeom>
              <a:blipFill>
                <a:blip r:embed="rId6"/>
                <a:stretch>
                  <a:fillRect l="-267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953354-4440-4DAC-869F-435EA859D451}"/>
              </a:ext>
            </a:extLst>
          </p:cNvPr>
          <p:cNvSpPr txBox="1"/>
          <p:nvPr/>
        </p:nvSpPr>
        <p:spPr>
          <a:xfrm>
            <a:off x="5542159" y="4423748"/>
            <a:ext cx="40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based on domain knowledge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/>
              <p:nvPr/>
            </p:nvSpPr>
            <p:spPr>
              <a:xfrm>
                <a:off x="3135798" y="5705874"/>
                <a:ext cx="68487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unknown parameters (learned from data)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98" y="5705874"/>
                <a:ext cx="6848795" cy="830997"/>
              </a:xfrm>
              <a:prstGeom prst="rect">
                <a:avLst/>
              </a:prstGeom>
              <a:blipFill>
                <a:blip r:embed="rId7"/>
                <a:stretch>
                  <a:fillRect l="-1335" t="-5147" b="-169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1DC396-DCE9-4418-BD9B-5290B999318A}"/>
              </a:ext>
            </a:extLst>
          </p:cNvPr>
          <p:cNvSpPr txBox="1"/>
          <p:nvPr/>
        </p:nvSpPr>
        <p:spPr>
          <a:xfrm>
            <a:off x="2063254" y="4438492"/>
            <a:ext cx="106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Model</a:t>
            </a:r>
            <a:endParaRPr lang="zh-TW" altLang="en-US" sz="2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B7A5FA-C602-42AC-A3A0-14AAA8EA351B}"/>
              </a:ext>
            </a:extLst>
          </p:cNvPr>
          <p:cNvSpPr txBox="1"/>
          <p:nvPr/>
        </p:nvSpPr>
        <p:spPr>
          <a:xfrm>
            <a:off x="1755299" y="5890129"/>
            <a:ext cx="166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weight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41403D-4B30-41CB-8399-95B220DA61F7}"/>
              </a:ext>
            </a:extLst>
          </p:cNvPr>
          <p:cNvSpPr txBox="1"/>
          <p:nvPr/>
        </p:nvSpPr>
        <p:spPr>
          <a:xfrm>
            <a:off x="3702788" y="6135498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bias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DF32A-DBFF-4892-BACB-D32E124167A5}"/>
              </a:ext>
            </a:extLst>
          </p:cNvPr>
          <p:cNvSpPr txBox="1"/>
          <p:nvPr/>
        </p:nvSpPr>
        <p:spPr>
          <a:xfrm>
            <a:off x="5528394" y="4117670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6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5" grpId="0"/>
      <p:bldP spid="15" grpId="0"/>
      <p:bldP spid="18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2982FD-521B-4348-AB60-B59F9327BB54}"/>
              </a:ext>
            </a:extLst>
          </p:cNvPr>
          <p:cNvSpPr txBox="1"/>
          <p:nvPr/>
        </p:nvSpPr>
        <p:spPr>
          <a:xfrm>
            <a:off x="6544239" y="150077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64"/>
            <a:ext cx="10515600" cy="1325563"/>
          </a:xfrm>
        </p:spPr>
        <p:txBody>
          <a:bodyPr/>
          <a:lstStyle/>
          <a:p>
            <a:r>
              <a:rPr lang="en-US" altLang="zh-TW" dirty="0"/>
              <a:t>2. Define </a:t>
            </a:r>
            <a:r>
              <a:rPr lang="en-US" altLang="zh-TW"/>
              <a:t>Loss </a:t>
            </a:r>
            <a:br>
              <a:rPr lang="en-US" altLang="zh-TW"/>
            </a:br>
            <a:r>
              <a:rPr lang="en-US" altLang="zh-TW"/>
              <a:t>from </a:t>
            </a:r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2745917" y="2684633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3673421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421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841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4520369" y="5120120"/>
                <a:ext cx="13140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69" y="5120120"/>
                <a:ext cx="1314078" cy="369332"/>
              </a:xfrm>
              <a:prstGeom prst="rect">
                <a:avLst/>
              </a:prstGeom>
              <a:blipFill>
                <a:blip r:embed="rId4"/>
                <a:stretch>
                  <a:fillRect l="-1395" t="-18033" r="-26512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866406" y="988790"/>
            <a:ext cx="1204368" cy="6597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/>
              <p:nvPr/>
            </p:nvSpPr>
            <p:spPr>
              <a:xfrm>
                <a:off x="8845257" y="615305"/>
                <a:ext cx="12043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257" y="615305"/>
                <a:ext cx="12043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2306504" y="469151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504" y="4691513"/>
                <a:ext cx="1913281" cy="369332"/>
              </a:xfrm>
              <a:prstGeom prst="rect">
                <a:avLst/>
              </a:prstGeom>
              <a:blipFill>
                <a:blip r:embed="rId6"/>
                <a:stretch>
                  <a:fillRect l="-3492" r="-285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A022E-D711-440C-A57E-E7C9D1AD822C}"/>
              </a:ext>
            </a:extLst>
          </p:cNvPr>
          <p:cNvSpPr txBox="1"/>
          <p:nvPr/>
        </p:nvSpPr>
        <p:spPr>
          <a:xfrm>
            <a:off x="6544239" y="1189064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how good a set of values is.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4265833" y="5120120"/>
                <a:ext cx="363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33" y="5120120"/>
                <a:ext cx="363689" cy="369332"/>
              </a:xfrm>
              <a:prstGeom prst="rect">
                <a:avLst/>
              </a:prstGeom>
              <a:blipFill>
                <a:blip r:embed="rId7"/>
                <a:stretch>
                  <a:fillRect l="-10169" r="-678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5845573" y="5148696"/>
                <a:ext cx="9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573" y="5148696"/>
                <a:ext cx="980974" cy="369332"/>
              </a:xfrm>
              <a:prstGeom prst="rect">
                <a:avLst/>
              </a:prstGeom>
              <a:blipFill>
                <a:blip r:embed="rId8"/>
                <a:stretch>
                  <a:fillRect l="-1863" r="-6211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2840945" y="4347883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4094587" y="5138519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6CE6553-3AE1-4BFA-A826-299FFCD029D5}"/>
              </a:ext>
            </a:extLst>
          </p:cNvPr>
          <p:cNvCxnSpPr>
            <a:cxnSpLocks/>
          </p:cNvCxnSpPr>
          <p:nvPr/>
        </p:nvCxnSpPr>
        <p:spPr>
          <a:xfrm>
            <a:off x="1894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C5FBA6-9FB6-41AA-B140-3F9F1B991BB6}"/>
              </a:ext>
            </a:extLst>
          </p:cNvPr>
          <p:cNvSpPr txBox="1"/>
          <p:nvPr/>
        </p:nvSpPr>
        <p:spPr>
          <a:xfrm>
            <a:off x="1978936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E6B714-52FB-4C9E-B2AA-7960A79FD9E6}"/>
              </a:ext>
            </a:extLst>
          </p:cNvPr>
          <p:cNvSpPr txBox="1"/>
          <p:nvPr/>
        </p:nvSpPr>
        <p:spPr>
          <a:xfrm>
            <a:off x="3532080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CEB305A-9947-4F37-BF69-9D2274C571A2}"/>
              </a:ext>
            </a:extLst>
          </p:cNvPr>
          <p:cNvSpPr txBox="1"/>
          <p:nvPr/>
        </p:nvSpPr>
        <p:spPr>
          <a:xfrm>
            <a:off x="9197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ED9116D-FBDC-4695-9D3C-E811A8DA0A67}"/>
              </a:ext>
            </a:extLst>
          </p:cNvPr>
          <p:cNvSpPr txBox="1"/>
          <p:nvPr/>
        </p:nvSpPr>
        <p:spPr>
          <a:xfrm>
            <a:off x="7096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EF972A99-4821-40C0-8246-A97A3C928FCA}"/>
              </a:ext>
            </a:extLst>
          </p:cNvPr>
          <p:cNvSpPr/>
          <p:nvPr/>
        </p:nvSpPr>
        <p:spPr>
          <a:xfrm>
            <a:off x="2743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B7F53945-8071-47F1-99A5-646C3BBB3ED8}"/>
              </a:ext>
            </a:extLst>
          </p:cNvPr>
          <p:cNvSpPr/>
          <p:nvPr/>
        </p:nvSpPr>
        <p:spPr>
          <a:xfrm>
            <a:off x="3949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FE9F5F1-ED33-46F7-AB8C-89B8DE5DA31B}"/>
              </a:ext>
            </a:extLst>
          </p:cNvPr>
          <p:cNvSpPr txBox="1"/>
          <p:nvPr/>
        </p:nvSpPr>
        <p:spPr>
          <a:xfrm>
            <a:off x="2410057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6E1C8FA-67B7-4C1C-B8F7-3D5EE77CD812}"/>
              </a:ext>
            </a:extLst>
          </p:cNvPr>
          <p:cNvSpPr txBox="1"/>
          <p:nvPr/>
        </p:nvSpPr>
        <p:spPr>
          <a:xfrm>
            <a:off x="3608611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59D55B9-F5A5-43D2-BFC2-11CC9E7E1B50}"/>
              </a:ext>
            </a:extLst>
          </p:cNvPr>
          <p:cNvSpPr/>
          <p:nvPr/>
        </p:nvSpPr>
        <p:spPr>
          <a:xfrm>
            <a:off x="8459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B5BFAD9-F8D9-4802-B528-81CA6805903C}"/>
              </a:ext>
            </a:extLst>
          </p:cNvPr>
          <p:cNvSpPr txBox="1"/>
          <p:nvPr/>
        </p:nvSpPr>
        <p:spPr>
          <a:xfrm>
            <a:off x="8118719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0B08289-9895-4230-A40A-3A974F06F965}"/>
              </a:ext>
            </a:extLst>
          </p:cNvPr>
          <p:cNvSpPr/>
          <p:nvPr/>
        </p:nvSpPr>
        <p:spPr>
          <a:xfrm>
            <a:off x="9665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D39FA19-07C1-4342-A3D5-ADAFEBF3E6B8}"/>
              </a:ext>
            </a:extLst>
          </p:cNvPr>
          <p:cNvSpPr txBox="1"/>
          <p:nvPr/>
        </p:nvSpPr>
        <p:spPr>
          <a:xfrm>
            <a:off x="9328373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8FE4C62-7C3B-474E-98FC-51BC9FB71747}"/>
              </a:ext>
            </a:extLst>
          </p:cNvPr>
          <p:cNvSpPr txBox="1"/>
          <p:nvPr/>
        </p:nvSpPr>
        <p:spPr>
          <a:xfrm>
            <a:off x="4810412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699C1FCB-2643-4AA0-96D6-F8BF78701E4F}"/>
              </a:ext>
            </a:extLst>
          </p:cNvPr>
          <p:cNvSpPr/>
          <p:nvPr/>
        </p:nvSpPr>
        <p:spPr>
          <a:xfrm>
            <a:off x="5155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60F9864-18FF-4B0B-B59B-5D48CC989060}"/>
              </a:ext>
            </a:extLst>
          </p:cNvPr>
          <p:cNvSpPr txBox="1"/>
          <p:nvPr/>
        </p:nvSpPr>
        <p:spPr>
          <a:xfrm>
            <a:off x="4770789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F8DE511-AA66-4BBC-AD84-10716CFF4C4B}"/>
              </a:ext>
            </a:extLst>
          </p:cNvPr>
          <p:cNvSpPr txBox="1"/>
          <p:nvPr/>
        </p:nvSpPr>
        <p:spPr>
          <a:xfrm>
            <a:off x="6215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E2754FB-B470-431B-8E37-B4C02B1B8039}"/>
              </a:ext>
            </a:extLst>
          </p:cNvPr>
          <p:cNvCxnSpPr>
            <a:cxnSpLocks/>
          </p:cNvCxnSpPr>
          <p:nvPr/>
        </p:nvCxnSpPr>
        <p:spPr>
          <a:xfrm>
            <a:off x="1880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61966-D8C4-4A5E-BBF1-D0465C2A66E9}"/>
              </a:ext>
            </a:extLst>
          </p:cNvPr>
          <p:cNvSpPr/>
          <p:nvPr/>
        </p:nvSpPr>
        <p:spPr>
          <a:xfrm>
            <a:off x="3978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80D0AA5-49FC-43E9-8C0F-4D64BAB4D6EF}"/>
              </a:ext>
            </a:extLst>
          </p:cNvPr>
          <p:cNvSpPr txBox="1"/>
          <p:nvPr/>
        </p:nvSpPr>
        <p:spPr>
          <a:xfrm>
            <a:off x="3637192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672E76-97AA-42D6-91E8-E29989490ACD}"/>
              </a:ext>
            </a:extLst>
          </p:cNvPr>
          <p:cNvSpPr txBox="1"/>
          <p:nvPr/>
        </p:nvSpPr>
        <p:spPr>
          <a:xfrm>
            <a:off x="2872473" y="5489453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4BFD-AA97-4A97-B0AE-F818ECC81B12}"/>
              </a:ext>
            </a:extLst>
          </p:cNvPr>
          <p:cNvCxnSpPr/>
          <p:nvPr/>
        </p:nvCxnSpPr>
        <p:spPr>
          <a:xfrm>
            <a:off x="2159769" y="2627190"/>
            <a:ext cx="28976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966589-D5DC-4AE5-A782-FC3A139D9EFA}"/>
              </a:ext>
            </a:extLst>
          </p:cNvPr>
          <p:cNvSpPr txBox="1"/>
          <p:nvPr/>
        </p:nvSpPr>
        <p:spPr>
          <a:xfrm>
            <a:off x="4215726" y="469318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5.3k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/>
              <p:nvPr/>
            </p:nvSpPr>
            <p:spPr>
              <a:xfrm>
                <a:off x="1919753" y="2138491"/>
                <a:ext cx="1375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53" y="2138491"/>
                <a:ext cx="1375248" cy="369332"/>
              </a:xfrm>
              <a:prstGeom prst="rect">
                <a:avLst/>
              </a:prstGeom>
              <a:blipFill>
                <a:blip r:embed="rId9"/>
                <a:stretch>
                  <a:fillRect l="-4425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F687B4-8E21-4654-A43E-63A1799869C6}"/>
              </a:ext>
            </a:extLst>
          </p:cNvPr>
          <p:cNvGrpSpPr/>
          <p:nvPr/>
        </p:nvGrpSpPr>
        <p:grpSpPr>
          <a:xfrm>
            <a:off x="3492498" y="2153061"/>
            <a:ext cx="4499212" cy="374520"/>
            <a:chOff x="2425700" y="2153061"/>
            <a:chExt cx="4499212" cy="374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/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01" r="-141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/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=0.5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254" r="-88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65CE9F5-FAD3-4059-8D43-81D78E363301}"/>
                </a:ext>
              </a:extLst>
            </p:cNvPr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11C643-C39F-4AF7-813E-375A81BD8332}"/>
              </a:ext>
            </a:extLst>
          </p:cNvPr>
          <p:cNvSpPr txBox="1"/>
          <p:nvPr/>
        </p:nvSpPr>
        <p:spPr>
          <a:xfrm>
            <a:off x="8151646" y="2173770"/>
            <a:ext cx="20591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How good it is?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4" grpId="0"/>
      <p:bldP spid="51" grpId="0"/>
      <p:bldP spid="62" grpId="0"/>
      <p:bldP spid="3" grpId="0" animBg="1"/>
      <p:bldP spid="81" grpId="0"/>
      <p:bldP spid="83" grpId="0" animBg="1"/>
      <p:bldP spid="84" grpId="0"/>
      <p:bldP spid="100" grpId="0"/>
      <p:bldP spid="101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119" grpId="0"/>
      <p:bldP spid="121" grpId="0" animBg="1"/>
      <p:bldP spid="122" grpId="0"/>
      <p:bldP spid="40" grpId="0"/>
      <p:bldP spid="43" grpId="0"/>
      <p:bldP spid="45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E34F3F0-B7E4-4862-AC64-9208EA4DD6B0}"/>
              </a:ext>
            </a:extLst>
          </p:cNvPr>
          <p:cNvGrpSpPr/>
          <p:nvPr/>
        </p:nvGrpSpPr>
        <p:grpSpPr>
          <a:xfrm>
            <a:off x="6544239" y="150078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/>
                <p:nvPr/>
              </p:nvSpPr>
              <p:spPr>
                <a:xfrm>
                  <a:off x="7321257" y="600554"/>
                  <a:ext cx="12043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257" y="600554"/>
                  <a:ext cx="120436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EBB8C36-5152-4F60-80E4-D1068A03002A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AD7EC6E-8625-4408-8C60-382565F56FC8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2745917" y="2684633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33B34D-56BA-4CF6-8E99-F0FA49587D7A}"/>
              </a:ext>
            </a:extLst>
          </p:cNvPr>
          <p:cNvCxnSpPr>
            <a:cxnSpLocks/>
          </p:cNvCxnSpPr>
          <p:nvPr/>
        </p:nvCxnSpPr>
        <p:spPr>
          <a:xfrm>
            <a:off x="1894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7A333-4BD2-479C-A3ED-4796BE24E112}"/>
              </a:ext>
            </a:extLst>
          </p:cNvPr>
          <p:cNvSpPr txBox="1"/>
          <p:nvPr/>
        </p:nvSpPr>
        <p:spPr>
          <a:xfrm>
            <a:off x="1978936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011B18-9AD3-4F69-B8C2-E91958EF5FB8}"/>
              </a:ext>
            </a:extLst>
          </p:cNvPr>
          <p:cNvSpPr txBox="1"/>
          <p:nvPr/>
        </p:nvSpPr>
        <p:spPr>
          <a:xfrm>
            <a:off x="3532080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2A432D-44AE-43AC-BDA8-4BB8B04349C5}"/>
              </a:ext>
            </a:extLst>
          </p:cNvPr>
          <p:cNvSpPr txBox="1"/>
          <p:nvPr/>
        </p:nvSpPr>
        <p:spPr>
          <a:xfrm>
            <a:off x="9197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2191F-5EA9-43F2-AA19-CB5C26DB8355}"/>
              </a:ext>
            </a:extLst>
          </p:cNvPr>
          <p:cNvSpPr txBox="1"/>
          <p:nvPr/>
        </p:nvSpPr>
        <p:spPr>
          <a:xfrm>
            <a:off x="7096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F08D1E-D59C-452E-B709-0221FE6BDC3B}"/>
              </a:ext>
            </a:extLst>
          </p:cNvPr>
          <p:cNvSpPr/>
          <p:nvPr/>
        </p:nvSpPr>
        <p:spPr>
          <a:xfrm>
            <a:off x="2743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D7D6CB0-75AC-49ED-B8A7-8DBEFBAB05FA}"/>
              </a:ext>
            </a:extLst>
          </p:cNvPr>
          <p:cNvSpPr/>
          <p:nvPr/>
        </p:nvSpPr>
        <p:spPr>
          <a:xfrm>
            <a:off x="3949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09F4B0-60AD-47BB-838C-87D13B6179F5}"/>
              </a:ext>
            </a:extLst>
          </p:cNvPr>
          <p:cNvSpPr txBox="1"/>
          <p:nvPr/>
        </p:nvSpPr>
        <p:spPr>
          <a:xfrm>
            <a:off x="2410057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6D7DE-5CB3-41B4-BB01-4B4835EC47C7}"/>
              </a:ext>
            </a:extLst>
          </p:cNvPr>
          <p:cNvSpPr txBox="1"/>
          <p:nvPr/>
        </p:nvSpPr>
        <p:spPr>
          <a:xfrm>
            <a:off x="3608611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4873573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73" y="5510972"/>
                <a:ext cx="842332" cy="369332"/>
              </a:xfrm>
              <a:prstGeom prst="rect">
                <a:avLst/>
              </a:prstGeom>
              <a:blipFill>
                <a:blip r:embed="rId4"/>
                <a:stretch>
                  <a:fillRect t="-16393" r="-1870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5720521" y="5120120"/>
                <a:ext cx="13140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21" y="5120120"/>
                <a:ext cx="1314078" cy="369332"/>
              </a:xfrm>
              <a:prstGeom prst="rect">
                <a:avLst/>
              </a:prstGeom>
              <a:blipFill>
                <a:blip r:embed="rId5"/>
                <a:stretch>
                  <a:fillRect l="-1389" t="-18033" r="-26389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816424" y="992130"/>
            <a:ext cx="1204367" cy="6866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3506660" y="4705801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60" y="4705801"/>
                <a:ext cx="1913281" cy="369332"/>
              </a:xfrm>
              <a:prstGeom prst="rect">
                <a:avLst/>
              </a:prstGeom>
              <a:blipFill>
                <a:blip r:embed="rId6"/>
                <a:stretch>
                  <a:fillRect l="-3492" r="-2857" b="-22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4A5D5B55-547B-498C-A0B1-EC9431D160F9}"/>
              </a:ext>
            </a:extLst>
          </p:cNvPr>
          <p:cNvCxnSpPr>
            <a:cxnSpLocks/>
          </p:cNvCxnSpPr>
          <p:nvPr/>
        </p:nvCxnSpPr>
        <p:spPr>
          <a:xfrm>
            <a:off x="1880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02B8D3D6-C1EB-43BB-A2AF-10FE276B0E79}"/>
              </a:ext>
            </a:extLst>
          </p:cNvPr>
          <p:cNvSpPr/>
          <p:nvPr/>
        </p:nvSpPr>
        <p:spPr>
          <a:xfrm>
            <a:off x="3978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3D9E35F-51D5-4E3A-A724-D4BA00E7BF77}"/>
              </a:ext>
            </a:extLst>
          </p:cNvPr>
          <p:cNvSpPr txBox="1"/>
          <p:nvPr/>
        </p:nvSpPr>
        <p:spPr>
          <a:xfrm>
            <a:off x="3637192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EC8CCE1-465B-4A8C-AFEC-3D69E95B4C24}"/>
              </a:ext>
            </a:extLst>
          </p:cNvPr>
          <p:cNvSpPr txBox="1"/>
          <p:nvPr/>
        </p:nvSpPr>
        <p:spPr>
          <a:xfrm>
            <a:off x="4842854" y="619293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C5945-27CC-4C9D-9732-AC2B7252043F}"/>
              </a:ext>
            </a:extLst>
          </p:cNvPr>
          <p:cNvSpPr txBox="1"/>
          <p:nvPr/>
        </p:nvSpPr>
        <p:spPr>
          <a:xfrm>
            <a:off x="9401851" y="619202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5465985" y="5120120"/>
                <a:ext cx="370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985" y="5120120"/>
                <a:ext cx="370807" cy="369332"/>
              </a:xfrm>
              <a:prstGeom prst="rect">
                <a:avLst/>
              </a:prstGeom>
              <a:blipFill>
                <a:blip r:embed="rId7"/>
                <a:stretch>
                  <a:fillRect l="-10000" r="-666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7045725" y="5120120"/>
                <a:ext cx="9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25" y="5120120"/>
                <a:ext cx="980974" cy="369332"/>
              </a:xfrm>
              <a:prstGeom prst="rect">
                <a:avLst/>
              </a:prstGeom>
              <a:blipFill>
                <a:blip r:embed="rId8"/>
                <a:stretch>
                  <a:fillRect l="-1863" r="-621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4041097" y="4347883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5294739" y="5138519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B5514E3C-CE11-4CED-B280-6C79C76251A4}"/>
              </a:ext>
            </a:extLst>
          </p:cNvPr>
          <p:cNvSpPr/>
          <p:nvPr/>
        </p:nvSpPr>
        <p:spPr>
          <a:xfrm>
            <a:off x="5187960" y="592130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7DB902-959D-465E-BE12-FD5E95B18C44}"/>
              </a:ext>
            </a:extLst>
          </p:cNvPr>
          <p:cNvSpPr/>
          <p:nvPr/>
        </p:nvSpPr>
        <p:spPr>
          <a:xfrm>
            <a:off x="8459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5F12CA-58F6-4C11-B731-FB357D342BD6}"/>
              </a:ext>
            </a:extLst>
          </p:cNvPr>
          <p:cNvSpPr txBox="1"/>
          <p:nvPr/>
        </p:nvSpPr>
        <p:spPr>
          <a:xfrm>
            <a:off x="8118719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/>
              <p:nvPr/>
            </p:nvSpPr>
            <p:spPr>
              <a:xfrm>
                <a:off x="9383681" y="552049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681" y="5520492"/>
                <a:ext cx="842332" cy="369332"/>
              </a:xfrm>
              <a:prstGeom prst="rect">
                <a:avLst/>
              </a:prstGeom>
              <a:blipFill>
                <a:blip r:embed="rId9"/>
                <a:stretch>
                  <a:fillRect t="-18333" r="-19565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/>
              <p:nvPr/>
            </p:nvSpPr>
            <p:spPr>
              <a:xfrm>
                <a:off x="8045342" y="470103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342" y="4701033"/>
                <a:ext cx="1913281" cy="369332"/>
              </a:xfrm>
              <a:prstGeom prst="rect">
                <a:avLst/>
              </a:prstGeom>
              <a:blipFill>
                <a:blip r:embed="rId10"/>
                <a:stretch>
                  <a:fillRect l="-3810" r="-2857" b="-22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/>
              <p:nvPr/>
            </p:nvSpPr>
            <p:spPr>
              <a:xfrm>
                <a:off x="9976092" y="5129640"/>
                <a:ext cx="416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092" y="5129640"/>
                <a:ext cx="416140" cy="369332"/>
              </a:xfrm>
              <a:prstGeom prst="rect">
                <a:avLst/>
              </a:prstGeom>
              <a:blipFill>
                <a:blip r:embed="rId11"/>
                <a:stretch>
                  <a:fillRect l="-7246" r="-2899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F6CCF1C-B990-4730-A313-9E9BF5D302D2}"/>
              </a:ext>
            </a:extLst>
          </p:cNvPr>
          <p:cNvCxnSpPr>
            <a:cxnSpLocks/>
          </p:cNvCxnSpPr>
          <p:nvPr/>
        </p:nvCxnSpPr>
        <p:spPr>
          <a:xfrm>
            <a:off x="8551205" y="4357403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E9E3B27-8B3A-4CE8-90FF-6581FAE9CF06}"/>
              </a:ext>
            </a:extLst>
          </p:cNvPr>
          <p:cNvCxnSpPr>
            <a:cxnSpLocks/>
          </p:cNvCxnSpPr>
          <p:nvPr/>
        </p:nvCxnSpPr>
        <p:spPr>
          <a:xfrm>
            <a:off x="9804847" y="5148039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6D81658E-6106-4D81-AB58-654C98306218}"/>
              </a:ext>
            </a:extLst>
          </p:cNvPr>
          <p:cNvSpPr/>
          <p:nvPr/>
        </p:nvSpPr>
        <p:spPr>
          <a:xfrm>
            <a:off x="9698068" y="593082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6BEAA8B-74F9-4CAF-BF2B-107D6C2BCC9B}"/>
              </a:ext>
            </a:extLst>
          </p:cNvPr>
          <p:cNvSpPr/>
          <p:nvPr/>
        </p:nvSpPr>
        <p:spPr>
          <a:xfrm>
            <a:off x="9665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F8BE8A-F09D-403C-8030-54A0BBB6EA53}"/>
              </a:ext>
            </a:extLst>
          </p:cNvPr>
          <p:cNvSpPr txBox="1"/>
          <p:nvPr/>
        </p:nvSpPr>
        <p:spPr>
          <a:xfrm>
            <a:off x="9328373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D830F-D295-4654-B2A1-6EA2F3E37834}"/>
              </a:ext>
            </a:extLst>
          </p:cNvPr>
          <p:cNvSpPr txBox="1"/>
          <p:nvPr/>
        </p:nvSpPr>
        <p:spPr>
          <a:xfrm>
            <a:off x="4810412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F1B2E55-DCE0-4DC8-BBF9-C1B713CE14F5}"/>
              </a:ext>
            </a:extLst>
          </p:cNvPr>
          <p:cNvSpPr/>
          <p:nvPr/>
        </p:nvSpPr>
        <p:spPr>
          <a:xfrm>
            <a:off x="5155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A9B8B4-F6DB-4869-97AA-AFBCC5881872}"/>
              </a:ext>
            </a:extLst>
          </p:cNvPr>
          <p:cNvSpPr txBox="1"/>
          <p:nvPr/>
        </p:nvSpPr>
        <p:spPr>
          <a:xfrm>
            <a:off x="4770789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AD4FDD0-0427-4E97-AB15-D6CCABDC1D53}"/>
              </a:ext>
            </a:extLst>
          </p:cNvPr>
          <p:cNvSpPr txBox="1"/>
          <p:nvPr/>
        </p:nvSpPr>
        <p:spPr>
          <a:xfrm>
            <a:off x="6215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0F7F04F-91E0-48BE-B843-6F39043E6FC9}"/>
              </a:ext>
            </a:extLst>
          </p:cNvPr>
          <p:cNvSpPr txBox="1"/>
          <p:nvPr/>
        </p:nvSpPr>
        <p:spPr>
          <a:xfrm>
            <a:off x="5462403" y="470324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5.4k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5C655C-3215-422D-BE8A-FCE730E72088}"/>
              </a:ext>
            </a:extLst>
          </p:cNvPr>
          <p:cNvGrpSpPr/>
          <p:nvPr/>
        </p:nvGrpSpPr>
        <p:grpSpPr>
          <a:xfrm>
            <a:off x="1919754" y="2138492"/>
            <a:ext cx="8291045" cy="404611"/>
            <a:chOff x="395753" y="2138491"/>
            <a:chExt cx="8291045" cy="404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/>
                <p:nvPr/>
              </p:nvSpPr>
              <p:spPr>
                <a:xfrm>
                  <a:off x="395753" y="2138491"/>
                  <a:ext cx="13752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3" y="2138491"/>
                  <a:ext cx="137524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4425" b="-8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780205E-B8FA-4049-8E21-54FEBCDB030A}"/>
                </a:ext>
              </a:extLst>
            </p:cNvPr>
            <p:cNvGrpSpPr/>
            <p:nvPr/>
          </p:nvGrpSpPr>
          <p:grpSpPr>
            <a:xfrm>
              <a:off x="1968498" y="2153061"/>
              <a:ext cx="4499212" cy="374520"/>
              <a:chOff x="2425700" y="2153061"/>
              <a:chExt cx="4499212" cy="374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901" r="-14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254" r="-88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23010630-7DC9-4F9A-A0E4-D10ACC53A1B2}"/>
                  </a:ext>
                </a:extLst>
              </p:cNvPr>
              <p:cNvCxnSpPr/>
              <p:nvPr/>
            </p:nvCxnSpPr>
            <p:spPr>
              <a:xfrm>
                <a:off x="4222977" y="2353448"/>
                <a:ext cx="5096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C19AE8E-1782-4610-80A0-5D02C3A959C4}"/>
                </a:ext>
              </a:extLst>
            </p:cNvPr>
            <p:cNvSpPr txBox="1"/>
            <p:nvPr/>
          </p:nvSpPr>
          <p:spPr>
            <a:xfrm>
              <a:off x="6627645" y="2173770"/>
              <a:ext cx="20591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2400" dirty="0"/>
                <a:t>How good it is?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9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2" grpId="0"/>
      <p:bldP spid="83" grpId="0" animBg="1"/>
      <p:bldP spid="95" grpId="0"/>
      <p:bldP spid="98" grpId="0"/>
      <p:bldP spid="100" grpId="0"/>
      <p:bldP spid="101" grpId="0"/>
      <p:bldP spid="34" grpId="0" animBg="1"/>
      <p:bldP spid="37" grpId="0"/>
      <p:bldP spid="39" grpId="0" animBg="1"/>
      <p:bldP spid="41" grpId="0"/>
      <p:bldP spid="45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7E4B-88BE-4877-86A8-563A9EC0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46E11D4-69F0-4799-B0EF-A720DA966B6E}"/>
              </a:ext>
            </a:extLst>
          </p:cNvPr>
          <p:cNvGrpSpPr/>
          <p:nvPr/>
        </p:nvGrpSpPr>
        <p:grpSpPr>
          <a:xfrm>
            <a:off x="6544239" y="150078"/>
            <a:ext cx="3939950" cy="1900761"/>
            <a:chOff x="5020239" y="150077"/>
            <a:chExt cx="3939950" cy="1900761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206AAC9-3F6F-47E8-B758-75FAAF221186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/>
                <p:nvPr/>
              </p:nvSpPr>
              <p:spPr>
                <a:xfrm>
                  <a:off x="7278333" y="622055"/>
                  <a:ext cx="12043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333" y="622055"/>
                  <a:ext cx="12043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EEF3564-E109-4F2C-99EE-4B3A8664C491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/>
              <p:nvPr/>
            </p:nvSpPr>
            <p:spPr>
              <a:xfrm>
                <a:off x="7433336" y="3101357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36" y="3101357"/>
                <a:ext cx="1971181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D757D7F5-34AC-47EB-B05A-8FD162C74D09}"/>
              </a:ext>
            </a:extLst>
          </p:cNvPr>
          <p:cNvSpPr txBox="1"/>
          <p:nvPr/>
        </p:nvSpPr>
        <p:spPr>
          <a:xfrm>
            <a:off x="6311223" y="3295746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/>
              <p:nvPr/>
            </p:nvSpPr>
            <p:spPr>
              <a:xfrm>
                <a:off x="3350657" y="5684756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657" y="5684756"/>
                <a:ext cx="1813125" cy="369332"/>
              </a:xfrm>
              <a:prstGeom prst="rect">
                <a:avLst/>
              </a:prstGeom>
              <a:blipFill>
                <a:blip r:embed="rId4"/>
                <a:stretch>
                  <a:fillRect l="-337" t="-18333" r="-808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/>
              <p:nvPr/>
            </p:nvSpPr>
            <p:spPr>
              <a:xfrm>
                <a:off x="3365170" y="5168020"/>
                <a:ext cx="1558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70" y="5168020"/>
                <a:ext cx="1558568" cy="369332"/>
              </a:xfrm>
              <a:prstGeom prst="rect">
                <a:avLst/>
              </a:prstGeom>
              <a:blipFill>
                <a:blip r:embed="rId5"/>
                <a:stretch>
                  <a:fillRect l="-1563" t="-18333" r="-22266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/>
              <p:nvPr/>
            </p:nvSpPr>
            <p:spPr>
              <a:xfrm>
                <a:off x="5440483" y="5692877"/>
                <a:ext cx="40628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square error (MSE)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83" y="5692877"/>
                <a:ext cx="4062862" cy="369332"/>
              </a:xfrm>
              <a:prstGeom prst="rect">
                <a:avLst/>
              </a:prstGeom>
              <a:blipFill>
                <a:blip r:embed="rId6"/>
                <a:stretch>
                  <a:fillRect l="-2549" t="-25000" b="-5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/>
              <p:nvPr/>
            </p:nvSpPr>
            <p:spPr>
              <a:xfrm>
                <a:off x="5426422" y="5168020"/>
                <a:ext cx="4101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absolute error (MAE)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422" y="5168020"/>
                <a:ext cx="4101957" cy="369332"/>
              </a:xfrm>
              <a:prstGeom prst="rect">
                <a:avLst/>
              </a:prstGeom>
              <a:blipFill>
                <a:blip r:embed="rId7"/>
                <a:stretch>
                  <a:fillRect l="-2526" t="-25000" r="-3715" b="-5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>
            <a:extLst>
              <a:ext uri="{FF2B5EF4-FFF2-40B4-BE49-F238E27FC236}">
                <a16:creationId xmlns:a16="http://schemas.microsoft.com/office/drawing/2014/main" id="{585AA95A-8B35-47DF-92C7-79007FFCB764}"/>
              </a:ext>
            </a:extLst>
          </p:cNvPr>
          <p:cNvGrpSpPr/>
          <p:nvPr/>
        </p:nvGrpSpPr>
        <p:grpSpPr>
          <a:xfrm>
            <a:off x="2693437" y="2257697"/>
            <a:ext cx="2929904" cy="2789132"/>
            <a:chOff x="4557712" y="2465914"/>
            <a:chExt cx="2929904" cy="2789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/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8333" r="-1956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/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887" r="-3180" b="-225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/>
                <p:nvPr/>
              </p:nvSpPr>
              <p:spPr>
                <a:xfrm>
                  <a:off x="6943037" y="3836367"/>
                  <a:ext cx="3636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37" y="3836367"/>
                  <a:ext cx="36368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333" r="-5000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C06FE622-5D07-4B95-92E0-530A35158885}"/>
                </a:ext>
              </a:extLst>
            </p:cNvPr>
            <p:cNvCxnSpPr>
              <a:cxnSpLocks/>
            </p:cNvCxnSpPr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5A16C51-3408-43F2-A0CD-BC44C480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80B21F-37C7-4651-B02A-1F27D9F7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D03E89E-09FF-4757-AA43-1853DA114283}"/>
                </a:ext>
              </a:extLst>
            </p:cNvPr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D5BD310-DD35-424E-9485-38434792FD2C}"/>
                </a:ext>
              </a:extLst>
            </p:cNvPr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9E446B0-743E-43EB-8E37-CB91DF6E7EB2}"/>
                </a:ext>
              </a:extLst>
            </p:cNvPr>
            <p:cNvSpPr txBox="1"/>
            <p:nvPr/>
          </p:nvSpPr>
          <p:spPr>
            <a:xfrm>
              <a:off x="5087261" y="2698142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4.8k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2E89030-28B2-4C77-9DB6-011394510C6A}"/>
                </a:ext>
              </a:extLst>
            </p:cNvPr>
            <p:cNvSpPr txBox="1"/>
            <p:nvPr/>
          </p:nvSpPr>
          <p:spPr>
            <a:xfrm>
              <a:off x="6285815" y="2709311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BDBC3668-B168-4D2A-9E69-F67CE187A35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EAF3DDB-28F1-4A79-A43C-450AFEFCFF22}"/>
                </a:ext>
              </a:extLst>
            </p:cNvPr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F98F881-F816-4E88-A963-47C5AFD83BBC}"/>
                </a:ext>
              </a:extLst>
            </p:cNvPr>
            <p:cNvSpPr txBox="1"/>
            <p:nvPr/>
          </p:nvSpPr>
          <p:spPr>
            <a:xfrm>
              <a:off x="6314396" y="4885714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/>
              <p:nvPr/>
            </p:nvSpPr>
            <p:spPr>
              <a:xfrm>
                <a:off x="2152650" y="6218564"/>
                <a:ext cx="56899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 are both probability distributions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6218564"/>
                <a:ext cx="5689956" cy="369332"/>
              </a:xfrm>
              <a:prstGeom prst="rect">
                <a:avLst/>
              </a:prstGeom>
              <a:blipFill>
                <a:blip r:embed="rId11"/>
                <a:stretch>
                  <a:fillRect l="-3212" t="-22951" r="-2463" b="-508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6F7F7D-E75C-4CFA-9326-8DFEF3527A53}"/>
              </a:ext>
            </a:extLst>
          </p:cNvPr>
          <p:cNvSpPr txBox="1"/>
          <p:nvPr/>
        </p:nvSpPr>
        <p:spPr>
          <a:xfrm>
            <a:off x="8533188" y="6202066"/>
            <a:ext cx="19027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Cross-entropy</a:t>
            </a:r>
            <a:endParaRPr lang="zh-TW" altLang="en-US" sz="24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7D31529-8897-4519-B7BD-A7478B72080A}"/>
              </a:ext>
            </a:extLst>
          </p:cNvPr>
          <p:cNvSpPr/>
          <p:nvPr/>
        </p:nvSpPr>
        <p:spPr>
          <a:xfrm>
            <a:off x="7646975" y="6266075"/>
            <a:ext cx="771950" cy="274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2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9" grpId="0"/>
      <p:bldP spid="30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2889</Words>
  <Application>Microsoft Office PowerPoint</Application>
  <PresentationFormat>Widescreen</PresentationFormat>
  <Paragraphs>1023</Paragraphs>
  <Slides>57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等线</vt:lpstr>
      <vt:lpstr>等线 Light</vt:lpstr>
      <vt:lpstr>微軟正黑體</vt:lpstr>
      <vt:lpstr>Arial</vt:lpstr>
      <vt:lpstr>Calibri</vt:lpstr>
      <vt:lpstr>Cambria Math</vt:lpstr>
      <vt:lpstr>Wingdings</vt:lpstr>
      <vt:lpstr>Office 主题​​</vt:lpstr>
      <vt:lpstr>方程式</vt:lpstr>
      <vt:lpstr>Machine Learning Basics  </vt:lpstr>
      <vt:lpstr>Different types of Functions </vt:lpstr>
      <vt:lpstr>Machine Learning  </vt:lpstr>
      <vt:lpstr>Example</vt:lpstr>
      <vt:lpstr>PowerPoint Presentation</vt:lpstr>
      <vt:lpstr>1. Function with Unknown Parameters</vt:lpstr>
      <vt:lpstr>2. Define Loss  from Training Data</vt:lpstr>
      <vt:lpstr>2. Define Loss  from Training Data</vt:lpstr>
      <vt:lpstr>2. Define Loss  from Training Data</vt:lpstr>
      <vt:lpstr>2. Define Loss  from Training Data</vt:lpstr>
      <vt:lpstr>3. Optimization</vt:lpstr>
      <vt:lpstr>3. Optimization</vt:lpstr>
      <vt:lpstr>3. Optimization</vt:lpstr>
      <vt:lpstr>3. Optimization</vt:lpstr>
      <vt:lpstr>3. Optimization</vt:lpstr>
      <vt:lpstr>Machine Learning is so simple ……</vt:lpstr>
      <vt:lpstr>Machine Learning is so simple ……</vt:lpstr>
      <vt:lpstr>PowerPoint Presentation</vt:lpstr>
      <vt:lpstr>PowerPoint Presentation</vt:lpstr>
      <vt:lpstr>PowerPoint Presentation</vt:lpstr>
      <vt:lpstr>PowerPoint Presentation</vt:lpstr>
      <vt:lpstr>All Piecewise Linear Curves</vt:lpstr>
      <vt:lpstr>Beyond Piecewise Linear?</vt:lpstr>
      <vt:lpstr>PowerPoint Presentation</vt:lpstr>
      <vt:lpstr>PowerPoint Presentation</vt:lpstr>
      <vt:lpstr>PowerPoint Presentation</vt:lpstr>
      <vt:lpstr>New Model: More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ML Framework</vt:lpstr>
      <vt:lpstr>Loss </vt:lpstr>
      <vt:lpstr>Back to ML Framework</vt:lpstr>
      <vt:lpstr>Optimization of New Model </vt:lpstr>
      <vt:lpstr>Optimization of New Model </vt:lpstr>
      <vt:lpstr>Optimization of New Model </vt:lpstr>
      <vt:lpstr>Optimization of New Model </vt:lpstr>
      <vt:lpstr>Back to ML Framework</vt:lpstr>
      <vt:lpstr>Sigmoid → ReLU</vt:lpstr>
      <vt:lpstr>Sigmoid → ReLU</vt:lpstr>
      <vt:lpstr>Experimental Results</vt:lpstr>
      <vt:lpstr>Back to ML Framework</vt:lpstr>
      <vt:lpstr>PowerPoint Presentation</vt:lpstr>
      <vt:lpstr>Experimental Results</vt:lpstr>
      <vt:lpstr>PowerPoint Presentation</vt:lpstr>
      <vt:lpstr>Back to ML Framework</vt:lpstr>
      <vt:lpstr>PowerPoint Presentation</vt:lpstr>
      <vt:lpstr>PowerPoint Presentation</vt:lpstr>
      <vt:lpstr>PowerPoint Presentation</vt:lpstr>
      <vt:lpstr>Why don’t we go deeper?</vt:lpstr>
      <vt:lpstr>Why don’t we go deeper?</vt:lpstr>
      <vt:lpstr>Let’s predict no. of views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part 2 - Machine learning methods on Graphs</dc:title>
  <dc:creator>Kai Wang</dc:creator>
  <cp:lastModifiedBy>Michael Yu</cp:lastModifiedBy>
  <cp:revision>20</cp:revision>
  <dcterms:created xsi:type="dcterms:W3CDTF">2021-05-28T07:12:24Z</dcterms:created>
  <dcterms:modified xsi:type="dcterms:W3CDTF">2022-07-08T03:31:31Z</dcterms:modified>
</cp:coreProperties>
</file>