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Lato Hairline"/>
      <p:regular r:id="rId25"/>
      <p:bold r:id="rId26"/>
      <p:italic r:id="rId27"/>
      <p:boldItalic r:id="rId28"/>
    </p:embeddedFont>
    <p:embeddedFont>
      <p:font typeface="La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Hairline-bold.fntdata"/><Relationship Id="rId25" Type="http://schemas.openxmlformats.org/officeDocument/2006/relationships/font" Target="fonts/LatoHairline-regular.fntdata"/><Relationship Id="rId28" Type="http://schemas.openxmlformats.org/officeDocument/2006/relationships/font" Target="fonts/LatoHairline-boldItalic.fntdata"/><Relationship Id="rId27" Type="http://schemas.openxmlformats.org/officeDocument/2006/relationships/font" Target="fonts/LatoHairlin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Light-italic.fntdata"/><Relationship Id="rId30" Type="http://schemas.openxmlformats.org/officeDocument/2006/relationships/font" Target="fonts/Lato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ato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6e5753df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6e5753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6e5753df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6e5753d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6e5753df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6e5753d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6e5753d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5b6e575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6e5753df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6e5753d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6e5753df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6e5753d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6e5753df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6e5753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6e5753df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6e5753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6e5753df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6e5753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6e5753df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6e5753d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6e5753df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6e5753d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6e5753df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6e5753d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Google Shape;10;p2"/>
          <p:cNvPicPr preferRelativeResize="0"/>
          <p:nvPr/>
        </p:nvPicPr>
        <p:blipFill rotWithShape="1">
          <a:blip r:embed="rId3">
            <a:alphaModFix/>
          </a:blip>
          <a:srcRect b="0" l="55210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1" name="Google Shape;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aint_transparent1.png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26" name="Google Shape;26;p5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31" name="Google Shape;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 sz="2400">
                <a:solidFill>
                  <a:srgbClr val="FFFFFF"/>
                </a:solidFill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8" name="Google Shape;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3" name="Google Shape;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7" name="Google Shape;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i="1" lang="en" sz="9600">
                <a:latin typeface="Lato"/>
                <a:ea typeface="Lato"/>
                <a:cs typeface="Lato"/>
                <a:sym typeface="Lato"/>
              </a:rPr>
              <a:t>Machine Learning</a:t>
            </a:r>
            <a:endParaRPr b="1" i="1" sz="9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09225" y="4447025"/>
            <a:ext cx="317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328625" y="2225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 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2300"/>
            <a:ext cx="6654863" cy="18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446150" y="3479650"/>
            <a:ext cx="66549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Os links Tomek são pares de instâncias muito próximas, mas de classes opostas. Remover as instâncias da classe majoritária de cada par aumenta o espaço entre as duas classes, facilitando o processo de classificação.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328625" y="2225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 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416575" y="3277750"/>
            <a:ext cx="59193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Cluster Centroids é uma técnica de undersampling que gera centróides com base em métodos de cluster. Os dados serão previamente agrupados por semelhança, a fim de preservar a informação.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025" y="1274800"/>
            <a:ext cx="2503326" cy="206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328625" y="2225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 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16575" y="3277750"/>
            <a:ext cx="59193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SMOTE (Synthetic Minority Oversampling TEchnique) consiste em sintetizar elementos para a classe minoritária, com base naqueles que já existem. Ele trabalha aleatoriamente escolhendo um ponto da classe minoritária e calculando os k vizinhos mais próximos para este ponto. Os pontos sintéticos são adicionados entre o ponto escolhido e seus vizinhos.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2300"/>
            <a:ext cx="6175549" cy="18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ctrTitle"/>
          </p:nvPr>
        </p:nvSpPr>
        <p:spPr>
          <a:xfrm>
            <a:off x="1514775" y="427300"/>
            <a:ext cx="3914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Aula 7&amp;8</a:t>
            </a:r>
            <a:endParaRPr/>
          </a:p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1684525" y="1556150"/>
            <a:ext cx="3914700" cy="25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Outliers</a:t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Natural Language Processing</a:t>
            </a:r>
            <a:endParaRPr b="1"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5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133900"/>
            <a:ext cx="55113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35200"/>
            <a:ext cx="6671540" cy="353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133900"/>
            <a:ext cx="55113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175" y="1611400"/>
            <a:ext cx="3441419" cy="32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371100" y="1800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50" y="1334756"/>
            <a:ext cx="2689325" cy="9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300" y="2095212"/>
            <a:ext cx="1435275" cy="14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575" y="3043364"/>
            <a:ext cx="2597274" cy="145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809100" y="1857650"/>
            <a:ext cx="53832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2400"/>
              <a:t>Allan Kleitson Teotonio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2400"/>
              <a:t>IESB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2400"/>
              <a:t>Ciências da Computação, 6° semestre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192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3293400" y="988375"/>
            <a:ext cx="27789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4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Decision Tree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Random Forest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Gradient Boosting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5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Regrassão Logisticas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Regressão Linear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K-Means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6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Parameters &amp; Hyperparameters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Cross Validation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Confusion Matrix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7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Outliers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8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Natural Language Processing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988375"/>
            <a:ext cx="26751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AULA 1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Áreas de Conhecimento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Machine Learning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Tipos de Variáveis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Tipos de Aprendizado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Supervisionado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Não Supervisionado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Esforço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Técnicas de Categorização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>
                <a:solidFill>
                  <a:schemeClr val="dk2"/>
                </a:solidFill>
              </a:rPr>
              <a:t>AULA 2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Bibliotecas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Pandas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Numpy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Matplotlib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AULA 3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K - Nearest Neighbors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Support Vector Machine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Naive Bayes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1514775" y="427300"/>
            <a:ext cx="3914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Aula 7&amp;8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684525" y="1556150"/>
            <a:ext cx="3914700" cy="25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Outliers</a:t>
            </a:r>
            <a:endParaRPr b="1"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Natural Language Processing</a:t>
            </a:r>
            <a:endParaRPr b="1" sz="1800"/>
          </a:p>
        </p:txBody>
      </p:sp>
      <p:sp>
        <p:nvSpPr>
          <p:cNvPr id="83" name="Google Shape;83;p16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328625" y="2225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" y="3813500"/>
            <a:ext cx="63144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Outliers são dados que se diferenciam drasticamente de todos os outros;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Pontos fora da curva;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156" y="1391725"/>
            <a:ext cx="2870694" cy="210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800" y="1077500"/>
            <a:ext cx="2870700" cy="27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328625" y="2225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" y="1729200"/>
            <a:ext cx="3608775" cy="22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975" y="1683375"/>
            <a:ext cx="2837100" cy="20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328625" y="2225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225" y="1370950"/>
            <a:ext cx="2656700" cy="26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50" y="1338575"/>
            <a:ext cx="2854850" cy="27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328625" y="2225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16575" y="3277750"/>
            <a:ext cx="59193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Uma técnica amplamente adotada para lidar com conjuntos de dados altamente desbalanceados é chamada de Resampling.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Consiste em remover amostras da classe majoritária (Undersampling) e / ou adicionar mais exemplos da classe minoritária (Oversampling)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50" y="1232300"/>
            <a:ext cx="6443479" cy="18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328625" y="2225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416575" y="3277750"/>
            <a:ext cx="59193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A implementação mais simples do oversampling é duplicar registros aleatórios da classe minoritária, o que pode causar superajuste. 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No undersampling, a técnica mais simples envolve a remoção de registros aleatórios da classe majoritária, o que pode causar perda de informações.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50" y="1232300"/>
            <a:ext cx="6443479" cy="18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4452725" y="91575"/>
            <a:ext cx="3687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NÃO TEM ALMOÇO </a:t>
            </a:r>
            <a:r>
              <a:rPr b="1" lang="en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GRÁTIS</a:t>
            </a:r>
            <a:endParaRPr b="1"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