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12"/>
  </p:notesMasterIdLst>
  <p:handoutMasterIdLst>
    <p:handoutMasterId r:id="rId13"/>
  </p:handoutMasterIdLst>
  <p:sldIdLst>
    <p:sldId id="313" r:id="rId6"/>
    <p:sldId id="314" r:id="rId7"/>
    <p:sldId id="315" r:id="rId8"/>
    <p:sldId id="316" r:id="rId9"/>
    <p:sldId id="317" r:id="rId10"/>
    <p:sldId id="318"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3" autoAdjust="0"/>
    <p:restoredTop sz="94743" autoAdjust="0"/>
  </p:normalViewPr>
  <p:slideViewPr>
    <p:cSldViewPr snapToGrid="0" snapToObjects="1">
      <p:cViewPr varScale="1">
        <p:scale>
          <a:sx n="78" d="100"/>
          <a:sy n="78" d="100"/>
        </p:scale>
        <p:origin x="143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B43ACD8-71C6-45F2-A64F-14284320689D}" type="datetimeFigureOut">
              <a:rPr lang="en-US"/>
              <a:pPr>
                <a:defRPr/>
              </a:pPr>
              <a:t>11/25/2017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231CF9-AC7B-4DC8-8F61-5E2377897D94}" type="slidenum">
              <a:rPr lang="en-US"/>
              <a:pPr>
                <a:defRPr/>
              </a:pPr>
              <a:t>‹#›</a:t>
            </a:fld>
            <a:endParaRPr lang="en-US" dirty="0"/>
          </a:p>
        </p:txBody>
      </p:sp>
    </p:spTree>
    <p:extLst>
      <p:ext uri="{BB962C8B-B14F-4D97-AF65-F5344CB8AC3E}">
        <p14:creationId xmlns:p14="http://schemas.microsoft.com/office/powerpoint/2010/main" val="42649534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59E6A5B-214D-4222-A33C-6B37D7FF7853}" type="datetimeFigureOut">
              <a:rPr lang="en-US"/>
              <a:pPr>
                <a:defRPr/>
              </a:pPr>
              <a:t>11/25/2017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C1F1417-DFE0-4B90-A90C-E7559437B784}" type="slidenum">
              <a:rPr lang="en-US"/>
              <a:pPr>
                <a:defRPr/>
              </a:pPr>
              <a:t>‹#›</a:t>
            </a:fld>
            <a:endParaRPr lang="en-US" dirty="0"/>
          </a:p>
        </p:txBody>
      </p:sp>
    </p:spTree>
    <p:extLst>
      <p:ext uri="{BB962C8B-B14F-4D97-AF65-F5344CB8AC3E}">
        <p14:creationId xmlns:p14="http://schemas.microsoft.com/office/powerpoint/2010/main" val="309909683"/>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228600" y="3810000"/>
            <a:ext cx="8686800" cy="2819400"/>
          </a:xfrm>
          <a:prstGeom prst="rect">
            <a:avLst/>
          </a:prstGeom>
          <a:solidFill>
            <a:schemeClr val="bg2"/>
          </a:solidFill>
          <a:ln w="0" cap="flat" cmpd="sng" algn="ctr">
            <a:solidFill>
              <a:srgbClr val="CFD4D8"/>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5" descr="ATC_Uganda_logo.png"/>
          <p:cNvPicPr>
            <a:picLocks noChangeAspect="1"/>
          </p:cNvPicPr>
          <p:nvPr userDrawn="1"/>
        </p:nvPicPr>
        <p:blipFill>
          <a:blip r:embed="rId2">
            <a:clrChange>
              <a:clrFrom>
                <a:srgbClr val="FFFFFF"/>
              </a:clrFrom>
              <a:clrTo>
                <a:srgbClr val="FFFFFF">
                  <a:alpha val="0"/>
                </a:srgbClr>
              </a:clrTo>
            </a:clrChange>
          </a:blip>
          <a:srcRect/>
          <a:stretch>
            <a:fillRect/>
          </a:stretch>
        </p:blipFill>
        <p:spPr bwMode="auto">
          <a:xfrm>
            <a:off x="6994525" y="4581525"/>
            <a:ext cx="1392238" cy="904875"/>
          </a:xfrm>
          <a:prstGeom prst="rect">
            <a:avLst/>
          </a:prstGeom>
          <a:noFill/>
          <a:ln w="9525">
            <a:noFill/>
            <a:miter lim="800000"/>
            <a:headEnd/>
            <a:tailEnd/>
          </a:ln>
        </p:spPr>
      </p:pic>
      <p:pic>
        <p:nvPicPr>
          <p:cNvPr id="7" name="Picture 16" descr="ugandaPPTimage.jpg"/>
          <p:cNvPicPr>
            <a:picLocks noChangeAspect="1"/>
          </p:cNvPicPr>
          <p:nvPr userDrawn="1"/>
        </p:nvPicPr>
        <p:blipFill>
          <a:blip r:embed="rId3"/>
          <a:srcRect/>
          <a:stretch>
            <a:fillRect/>
          </a:stretch>
        </p:blipFill>
        <p:spPr bwMode="auto">
          <a:xfrm>
            <a:off x="230188" y="228600"/>
            <a:ext cx="8696325" cy="3448050"/>
          </a:xfrm>
          <a:prstGeom prst="rect">
            <a:avLst/>
          </a:prstGeom>
          <a:noFill/>
          <a:ln w="9525">
            <a:noFill/>
            <a:miter lim="800000"/>
            <a:headEnd/>
            <a:tailEnd/>
          </a:ln>
        </p:spPr>
      </p:pic>
      <p:sp>
        <p:nvSpPr>
          <p:cNvPr id="2" name="Title 1"/>
          <p:cNvSpPr>
            <a:spLocks noGrp="1"/>
          </p:cNvSpPr>
          <p:nvPr>
            <p:ph type="ctrTitle"/>
          </p:nvPr>
        </p:nvSpPr>
        <p:spPr>
          <a:xfrm>
            <a:off x="381000" y="3962401"/>
            <a:ext cx="6096000" cy="914400"/>
          </a:xfrm>
        </p:spPr>
        <p:txBody>
          <a:bodyPr bIns="0">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381000" y="4953000"/>
            <a:ext cx="6096000" cy="1101272"/>
          </a:xfrm>
        </p:spPr>
        <p:txBody>
          <a:bodyPr tIns="0" bIns="0"/>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227013" y="3810000"/>
            <a:ext cx="8686800" cy="2819400"/>
          </a:xfrm>
          <a:prstGeom prst="rect">
            <a:avLst/>
          </a:prstGeom>
          <a:solidFill>
            <a:schemeClr val="bg2"/>
          </a:solidFill>
          <a:ln w="63500">
            <a:solidFill>
              <a:srgbClr val="CFD4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6302375" y="3810000"/>
            <a:ext cx="2611438" cy="2819400"/>
          </a:xfrm>
          <a:prstGeom prst="rect">
            <a:avLst/>
          </a:prstGeom>
          <a:solidFill>
            <a:srgbClr val="FFFFFF"/>
          </a:solidFill>
          <a:ln w="63500"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13" descr="ATC_Uganda_logo.png"/>
          <p:cNvPicPr>
            <a:picLocks noChangeAspect="1"/>
          </p:cNvPicPr>
          <p:nvPr userDrawn="1"/>
        </p:nvPicPr>
        <p:blipFill>
          <a:blip r:embed="rId2">
            <a:clrChange>
              <a:clrFrom>
                <a:srgbClr val="FFFFFF"/>
              </a:clrFrom>
              <a:clrTo>
                <a:srgbClr val="FFFFFF">
                  <a:alpha val="0"/>
                </a:srgbClr>
              </a:clrTo>
            </a:clrChange>
          </a:blip>
          <a:srcRect/>
          <a:stretch>
            <a:fillRect/>
          </a:stretch>
        </p:blipFill>
        <p:spPr bwMode="auto">
          <a:xfrm>
            <a:off x="6911975" y="5405438"/>
            <a:ext cx="1392238" cy="904875"/>
          </a:xfrm>
          <a:prstGeom prst="rect">
            <a:avLst/>
          </a:prstGeom>
          <a:noFill/>
          <a:ln w="9525">
            <a:noFill/>
            <a:miter lim="800000"/>
            <a:headEnd/>
            <a:tailEnd/>
          </a:ln>
        </p:spPr>
      </p:pic>
      <p:pic>
        <p:nvPicPr>
          <p:cNvPr id="8" name="Picture 14" descr="ugandaPPTimage.jpg"/>
          <p:cNvPicPr>
            <a:picLocks noChangeAspect="1"/>
          </p:cNvPicPr>
          <p:nvPr userDrawn="1"/>
        </p:nvPicPr>
        <p:blipFill>
          <a:blip r:embed="rId3"/>
          <a:srcRect/>
          <a:stretch>
            <a:fillRect/>
          </a:stretch>
        </p:blipFill>
        <p:spPr bwMode="auto">
          <a:xfrm>
            <a:off x="230188" y="228600"/>
            <a:ext cx="8696325" cy="3448050"/>
          </a:xfrm>
          <a:prstGeom prst="rect">
            <a:avLst/>
          </a:prstGeom>
          <a:noFill/>
          <a:ln w="9525">
            <a:noFill/>
            <a:miter lim="800000"/>
            <a:headEnd/>
            <a:tailEnd/>
          </a:ln>
        </p:spPr>
      </p:pic>
      <p:sp>
        <p:nvSpPr>
          <p:cNvPr id="2" name="Title 1"/>
          <p:cNvSpPr>
            <a:spLocks noGrp="1"/>
          </p:cNvSpPr>
          <p:nvPr>
            <p:ph type="ctrTitle"/>
          </p:nvPr>
        </p:nvSpPr>
        <p:spPr>
          <a:xfrm>
            <a:off x="381001" y="3962401"/>
            <a:ext cx="5775090" cy="914400"/>
          </a:xfrm>
        </p:spPr>
        <p:txBody>
          <a:bodyPr bIns="0">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381000" y="4953000"/>
            <a:ext cx="5775091" cy="1101272"/>
          </a:xfrm>
        </p:spPr>
        <p:txBody>
          <a:bodyPr tIns="0" bIns="0"/>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Compiled by Stephen Lwalanda - Power</a:t>
            </a:r>
          </a:p>
        </p:txBody>
      </p:sp>
      <p:sp>
        <p:nvSpPr>
          <p:cNvPr id="6" name="Slide Number Placeholder 5"/>
          <p:cNvSpPr>
            <a:spLocks noGrp="1"/>
          </p:cNvSpPr>
          <p:nvPr>
            <p:ph type="sldNum" sz="quarter" idx="12"/>
          </p:nvPr>
        </p:nvSpPr>
        <p:spPr/>
        <p:txBody>
          <a:bodyPr/>
          <a:lstStyle>
            <a:lvl1pPr>
              <a:defRPr/>
            </a:lvl1pPr>
          </a:lstStyle>
          <a:p>
            <a:pPr>
              <a:defRPr/>
            </a:pPr>
            <a:fld id="{02283462-D5FD-46EA-8E50-8C08ACB5F06E}"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userDrawn="1"/>
        </p:nvCxnSpPr>
        <p:spPr>
          <a:xfrm>
            <a:off x="228600" y="2971800"/>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0"/>
            <a:ext cx="7772400" cy="1362075"/>
          </a:xfrm>
        </p:spPr>
        <p:txBody>
          <a:bodyPr anchor="t">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228600" y="1395413"/>
            <a:ext cx="7772400" cy="1500187"/>
          </a:xfrm>
        </p:spPr>
        <p:txBody>
          <a:bodyPr anchor="b"/>
          <a:lstStyle>
            <a:lvl1pPr marL="0" indent="0">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Compiled by Stephen Lwalanda - Power</a:t>
            </a:r>
          </a:p>
        </p:txBody>
      </p:sp>
      <p:sp>
        <p:nvSpPr>
          <p:cNvPr id="7" name="Slide Number Placeholder 5"/>
          <p:cNvSpPr>
            <a:spLocks noGrp="1"/>
          </p:cNvSpPr>
          <p:nvPr>
            <p:ph type="sldNum" sz="quarter" idx="12"/>
          </p:nvPr>
        </p:nvSpPr>
        <p:spPr/>
        <p:txBody>
          <a:bodyPr/>
          <a:lstStyle>
            <a:lvl1pPr>
              <a:defRPr/>
            </a:lvl1pPr>
          </a:lstStyle>
          <a:p>
            <a:pPr>
              <a:defRPr/>
            </a:pPr>
            <a:fld id="{9922A7D8-60E0-4A9E-87F0-9D47EBF26556}" type="slidenum">
              <a:rPr lang="en-US"/>
              <a:pPr>
                <a:defRPr/>
              </a:pPr>
              <a:t>‹#›</a:t>
            </a:fld>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Compiled by Stephen Lwalanda - Power</a:t>
            </a:r>
          </a:p>
        </p:txBody>
      </p:sp>
      <p:sp>
        <p:nvSpPr>
          <p:cNvPr id="7" name="Slide Number Placeholder 6"/>
          <p:cNvSpPr>
            <a:spLocks noGrp="1"/>
          </p:cNvSpPr>
          <p:nvPr>
            <p:ph type="sldNum" sz="quarter" idx="12"/>
          </p:nvPr>
        </p:nvSpPr>
        <p:spPr/>
        <p:txBody>
          <a:bodyPr/>
          <a:lstStyle>
            <a:lvl1pPr>
              <a:defRPr/>
            </a:lvl1pPr>
          </a:lstStyle>
          <a:p>
            <a:pPr>
              <a:defRPr/>
            </a:pPr>
            <a:fld id="{B6873D48-F2A7-4745-A7BD-6525512C3304}" type="slidenum">
              <a:rPr lang="en-US"/>
              <a:pPr>
                <a:defRPr/>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600" y="1066800"/>
            <a:ext cx="4268788" cy="639762"/>
          </a:xfrm>
        </p:spPr>
        <p:txBody>
          <a:bodyPr anchor="b"/>
          <a:lstStyle>
            <a:lvl1pPr marL="0" indent="0">
              <a:buNone/>
              <a:defRPr sz="22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752600"/>
            <a:ext cx="4268788" cy="4373563"/>
          </a:xfrm>
        </p:spPr>
        <p:txBody>
          <a:bodyPr/>
          <a:lstStyle>
            <a:lvl1pPr>
              <a:defRPr sz="2000">
                <a:solidFill>
                  <a:srgbClr val="6B757C"/>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66800"/>
            <a:ext cx="4270375" cy="639762"/>
          </a:xfrm>
        </p:spPr>
        <p:txBody>
          <a:bodyPr anchor="b"/>
          <a:lstStyle>
            <a:lvl1pPr marL="0" indent="0">
              <a:buNone/>
              <a:defRPr sz="22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752600"/>
            <a:ext cx="4270375" cy="4373563"/>
          </a:xfrm>
        </p:spPr>
        <p:txBody>
          <a:bodyPr/>
          <a:lstStyle>
            <a:lvl1pPr>
              <a:defRPr sz="2000">
                <a:solidFill>
                  <a:srgbClr val="6B757C"/>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a:t>Compiled by Stephen Lwalanda - Power</a:t>
            </a:r>
          </a:p>
        </p:txBody>
      </p:sp>
      <p:sp>
        <p:nvSpPr>
          <p:cNvPr id="9" name="Slide Number Placeholder 8"/>
          <p:cNvSpPr>
            <a:spLocks noGrp="1"/>
          </p:cNvSpPr>
          <p:nvPr>
            <p:ph type="sldNum" sz="quarter" idx="12"/>
          </p:nvPr>
        </p:nvSpPr>
        <p:spPr/>
        <p:txBody>
          <a:bodyPr/>
          <a:lstStyle>
            <a:lvl1pPr>
              <a:defRPr/>
            </a:lvl1pPr>
          </a:lstStyle>
          <a:p>
            <a:pPr>
              <a:defRPr/>
            </a:pPr>
            <a:fld id="{E03521F1-5840-44E5-8F55-7AEFBCB4115D}" type="slidenum">
              <a:rPr lang="en-US"/>
              <a:pPr>
                <a:defRPr/>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dirty="0"/>
              <a:t>Compiled by Stephen Lwalanda - Power</a:t>
            </a:r>
          </a:p>
        </p:txBody>
      </p:sp>
      <p:sp>
        <p:nvSpPr>
          <p:cNvPr id="5" name="Slide Number Placeholder 4"/>
          <p:cNvSpPr>
            <a:spLocks noGrp="1"/>
          </p:cNvSpPr>
          <p:nvPr>
            <p:ph type="sldNum" sz="quarter" idx="12"/>
          </p:nvPr>
        </p:nvSpPr>
        <p:spPr/>
        <p:txBody>
          <a:bodyPr/>
          <a:lstStyle>
            <a:lvl1pPr>
              <a:defRPr/>
            </a:lvl1pPr>
          </a:lstStyle>
          <a:p>
            <a:pPr>
              <a:defRPr/>
            </a:pPr>
            <a:fld id="{9E394AD1-47AF-4573-AE64-BF10B61C20F2}" type="slidenum">
              <a:rPr lang="en-US"/>
              <a:pPr>
                <a:defRPr/>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dirty="0"/>
              <a:t>Compiled by Stephen Lwalanda - Power</a:t>
            </a:r>
          </a:p>
        </p:txBody>
      </p:sp>
      <p:sp>
        <p:nvSpPr>
          <p:cNvPr id="4" name="Slide Number Placeholder 3"/>
          <p:cNvSpPr>
            <a:spLocks noGrp="1"/>
          </p:cNvSpPr>
          <p:nvPr>
            <p:ph type="sldNum" sz="quarter" idx="12"/>
          </p:nvPr>
        </p:nvSpPr>
        <p:spPr/>
        <p:txBody>
          <a:bodyPr/>
          <a:lstStyle>
            <a:lvl1pPr>
              <a:defRPr/>
            </a:lvl1pPr>
          </a:lstStyle>
          <a:p>
            <a:pPr>
              <a:defRPr/>
            </a:pPr>
            <a:fld id="{1D1D2F26-04F3-4EDC-9D56-5E893B2894E2}" type="slidenum">
              <a:rPr lang="en-US"/>
              <a:pPr>
                <a:defRPr/>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rot="5400000">
            <a:off x="728662" y="3198813"/>
            <a:ext cx="5853113"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73050"/>
            <a:ext cx="3236913" cy="1555750"/>
          </a:xfrm>
        </p:spPr>
        <p:txBody>
          <a:bodyPr>
            <a:normAutofit/>
          </a:bodyPr>
          <a:lstStyle>
            <a:lvl1pPr algn="l">
              <a:defRPr sz="2800" b="0"/>
            </a:lvl1pPr>
          </a:lstStyle>
          <a:p>
            <a:r>
              <a:rPr lang="en-US" dirty="0"/>
              <a:t>Click to edit Master title style</a:t>
            </a:r>
          </a:p>
        </p:txBody>
      </p:sp>
      <p:sp>
        <p:nvSpPr>
          <p:cNvPr id="3" name="Content Placeholder 2"/>
          <p:cNvSpPr>
            <a:spLocks noGrp="1"/>
          </p:cNvSpPr>
          <p:nvPr>
            <p:ph idx="1"/>
          </p:nvPr>
        </p:nvSpPr>
        <p:spPr>
          <a:xfrm>
            <a:off x="3886200" y="273050"/>
            <a:ext cx="4953000" cy="5853113"/>
          </a:xfrm>
        </p:spPr>
        <p:txBody>
          <a:bodyPr/>
          <a:lstStyle>
            <a:lvl1pPr>
              <a:defRPr sz="2200">
                <a:solidFill>
                  <a:srgbClr val="6B757C"/>
                </a:solidFill>
              </a:defRPr>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28600" y="1905000"/>
            <a:ext cx="3236913" cy="4221163"/>
          </a:xfrm>
        </p:spPr>
        <p:txBody>
          <a:bodyPr/>
          <a:lstStyle>
            <a:lvl1pPr marL="0" indent="0">
              <a:buNone/>
              <a:defRPr sz="20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Compiled by Stephen Lwalanda - Power</a:t>
            </a:r>
          </a:p>
        </p:txBody>
      </p:sp>
      <p:sp>
        <p:nvSpPr>
          <p:cNvPr id="8" name="Slide Number Placeholder 6"/>
          <p:cNvSpPr>
            <a:spLocks noGrp="1"/>
          </p:cNvSpPr>
          <p:nvPr>
            <p:ph type="sldNum" sz="quarter" idx="12"/>
          </p:nvPr>
        </p:nvSpPr>
        <p:spPr/>
        <p:txBody>
          <a:bodyPr/>
          <a:lstStyle>
            <a:lvl1pPr>
              <a:defRPr/>
            </a:lvl1pPr>
          </a:lstStyle>
          <a:p>
            <a:pPr>
              <a:defRPr/>
            </a:pPr>
            <a:fld id="{5601F65D-9551-4B8F-867A-B91BC0FFC7A6}" type="slidenum">
              <a:rPr lang="en-US"/>
              <a:pPr>
                <a:defRPr/>
              </a:pPr>
              <a:t>‹#›</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6553200" cy="414338"/>
          </a:xfrm>
        </p:spPr>
        <p:txBody>
          <a:bodyPr/>
          <a:lstStyle>
            <a:lvl1pPr algn="l">
              <a:defRPr sz="2000" b="1">
                <a:solidFill>
                  <a:srgbClr val="6B757C"/>
                </a:solidFill>
              </a:defRPr>
            </a:lvl1pPr>
          </a:lstStyle>
          <a:p>
            <a:r>
              <a:rPr lang="en-US" dirty="0"/>
              <a:t>Click to edit Master title style</a:t>
            </a:r>
          </a:p>
        </p:txBody>
      </p:sp>
      <p:sp>
        <p:nvSpPr>
          <p:cNvPr id="3" name="Picture Placeholder 2"/>
          <p:cNvSpPr>
            <a:spLocks noGrp="1"/>
          </p:cNvSpPr>
          <p:nvPr>
            <p:ph type="pic" idx="1"/>
          </p:nvPr>
        </p:nvSpPr>
        <p:spPr>
          <a:xfrm>
            <a:off x="228600" y="228600"/>
            <a:ext cx="86868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28600" y="5638800"/>
            <a:ext cx="6553200" cy="576262"/>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Compiled by Stephen Lwalanda - Power</a:t>
            </a:r>
          </a:p>
        </p:txBody>
      </p:sp>
      <p:sp>
        <p:nvSpPr>
          <p:cNvPr id="7" name="Slide Number Placeholder 6"/>
          <p:cNvSpPr>
            <a:spLocks noGrp="1"/>
          </p:cNvSpPr>
          <p:nvPr>
            <p:ph type="sldNum" sz="quarter" idx="12"/>
          </p:nvPr>
        </p:nvSpPr>
        <p:spPr/>
        <p:txBody>
          <a:bodyPr/>
          <a:lstStyle>
            <a:lvl1pPr>
              <a:defRPr/>
            </a:lvl1pPr>
          </a:lstStyle>
          <a:p>
            <a:pPr>
              <a:defRPr/>
            </a:pPr>
            <a:fld id="{07292334-556A-4B13-9757-AB6E18167565}" type="slidenum">
              <a:rPr lang="en-US"/>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Compiled by Stephen Lwalanda - Power</a:t>
            </a:r>
          </a:p>
        </p:txBody>
      </p:sp>
      <p:sp>
        <p:nvSpPr>
          <p:cNvPr id="6" name="Slide Number Placeholder 5"/>
          <p:cNvSpPr>
            <a:spLocks noGrp="1"/>
          </p:cNvSpPr>
          <p:nvPr>
            <p:ph type="sldNum" sz="quarter" idx="12"/>
          </p:nvPr>
        </p:nvSpPr>
        <p:spPr/>
        <p:txBody>
          <a:bodyPr/>
          <a:lstStyle>
            <a:lvl1pPr>
              <a:defRPr/>
            </a:lvl1pPr>
          </a:lstStyle>
          <a:p>
            <a:pPr>
              <a:defRPr/>
            </a:pPr>
            <a:fld id="{3E96EC82-600D-4B28-B853-A73586C471E9}"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userDrawn="1"/>
        </p:nvCxnSpPr>
        <p:spPr>
          <a:xfrm>
            <a:off x="228600" y="2971800"/>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0"/>
            <a:ext cx="7772400" cy="1362075"/>
          </a:xfrm>
        </p:spPr>
        <p:txBody>
          <a:bodyPr anchor="t">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228600" y="1395413"/>
            <a:ext cx="7772400" cy="1500187"/>
          </a:xfrm>
        </p:spPr>
        <p:txBody>
          <a:bodyPr anchor="b"/>
          <a:lstStyle>
            <a:lvl1pPr marL="0" indent="0">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Compiled by Stephen Lwalanda - Power</a:t>
            </a:r>
          </a:p>
        </p:txBody>
      </p:sp>
      <p:sp>
        <p:nvSpPr>
          <p:cNvPr id="7" name="Slide Number Placeholder 5"/>
          <p:cNvSpPr>
            <a:spLocks noGrp="1"/>
          </p:cNvSpPr>
          <p:nvPr>
            <p:ph type="sldNum" sz="quarter" idx="12"/>
          </p:nvPr>
        </p:nvSpPr>
        <p:spPr/>
        <p:txBody>
          <a:bodyPr/>
          <a:lstStyle>
            <a:lvl1pPr>
              <a:defRPr/>
            </a:lvl1pPr>
          </a:lstStyle>
          <a:p>
            <a:pPr>
              <a:defRPr/>
            </a:pPr>
            <a:fld id="{A3C33491-D95E-4062-9F2B-C980D5B9BE16}" type="slidenum">
              <a:rPr lang="en-US"/>
              <a:pPr>
                <a:defRPr/>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Compiled by Stephen Lwalanda - Power</a:t>
            </a:r>
          </a:p>
        </p:txBody>
      </p:sp>
      <p:sp>
        <p:nvSpPr>
          <p:cNvPr id="7" name="Slide Number Placeholder 6"/>
          <p:cNvSpPr>
            <a:spLocks noGrp="1"/>
          </p:cNvSpPr>
          <p:nvPr>
            <p:ph type="sldNum" sz="quarter" idx="12"/>
          </p:nvPr>
        </p:nvSpPr>
        <p:spPr/>
        <p:txBody>
          <a:bodyPr/>
          <a:lstStyle>
            <a:lvl1pPr>
              <a:defRPr/>
            </a:lvl1pPr>
          </a:lstStyle>
          <a:p>
            <a:pPr>
              <a:defRPr/>
            </a:pPr>
            <a:fld id="{29CED7E3-CF93-411A-922B-BC365EFD8E74}"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600" y="1066800"/>
            <a:ext cx="4268788" cy="639762"/>
          </a:xfrm>
        </p:spPr>
        <p:txBody>
          <a:bodyPr anchor="b"/>
          <a:lstStyle>
            <a:lvl1pPr marL="0" indent="0">
              <a:buNone/>
              <a:defRPr sz="22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 y="1752600"/>
            <a:ext cx="4268788" cy="4373563"/>
          </a:xfrm>
        </p:spPr>
        <p:txBody>
          <a:bodyPr/>
          <a:lstStyle>
            <a:lvl1pPr>
              <a:defRPr sz="2000">
                <a:solidFill>
                  <a:srgbClr val="6B757C"/>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66800"/>
            <a:ext cx="4270375" cy="639762"/>
          </a:xfrm>
        </p:spPr>
        <p:txBody>
          <a:bodyPr anchor="b"/>
          <a:lstStyle>
            <a:lvl1pPr marL="0" indent="0">
              <a:buNone/>
              <a:defRPr sz="22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52600"/>
            <a:ext cx="4270375" cy="4373563"/>
          </a:xfrm>
        </p:spPr>
        <p:txBody>
          <a:bodyPr/>
          <a:lstStyle>
            <a:lvl1pPr>
              <a:defRPr sz="2000">
                <a:solidFill>
                  <a:srgbClr val="6B757C"/>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a:t>Compiled by Stephen Lwalanda - Power</a:t>
            </a:r>
          </a:p>
        </p:txBody>
      </p:sp>
      <p:sp>
        <p:nvSpPr>
          <p:cNvPr id="9" name="Slide Number Placeholder 8"/>
          <p:cNvSpPr>
            <a:spLocks noGrp="1"/>
          </p:cNvSpPr>
          <p:nvPr>
            <p:ph type="sldNum" sz="quarter" idx="12"/>
          </p:nvPr>
        </p:nvSpPr>
        <p:spPr/>
        <p:txBody>
          <a:bodyPr/>
          <a:lstStyle>
            <a:lvl1pPr>
              <a:defRPr/>
            </a:lvl1pPr>
          </a:lstStyle>
          <a:p>
            <a:pPr>
              <a:defRPr/>
            </a:pPr>
            <a:fld id="{25F67092-AD3C-449C-9FEF-DE7AB7D76557}"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dirty="0"/>
              <a:t>Compiled by Stephen Lwalanda - Power</a:t>
            </a:r>
          </a:p>
        </p:txBody>
      </p:sp>
      <p:sp>
        <p:nvSpPr>
          <p:cNvPr id="5" name="Slide Number Placeholder 4"/>
          <p:cNvSpPr>
            <a:spLocks noGrp="1"/>
          </p:cNvSpPr>
          <p:nvPr>
            <p:ph type="sldNum" sz="quarter" idx="12"/>
          </p:nvPr>
        </p:nvSpPr>
        <p:spPr/>
        <p:txBody>
          <a:bodyPr/>
          <a:lstStyle>
            <a:lvl1pPr>
              <a:defRPr/>
            </a:lvl1pPr>
          </a:lstStyle>
          <a:p>
            <a:pPr>
              <a:defRPr/>
            </a:pPr>
            <a:fld id="{3416CFAD-75F2-43C6-9F12-7C16153CA016}"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dirty="0"/>
              <a:t>Compiled by Stephen Lwalanda - Power</a:t>
            </a:r>
          </a:p>
        </p:txBody>
      </p:sp>
      <p:sp>
        <p:nvSpPr>
          <p:cNvPr id="4" name="Slide Number Placeholder 3"/>
          <p:cNvSpPr>
            <a:spLocks noGrp="1"/>
          </p:cNvSpPr>
          <p:nvPr>
            <p:ph type="sldNum" sz="quarter" idx="12"/>
          </p:nvPr>
        </p:nvSpPr>
        <p:spPr/>
        <p:txBody>
          <a:bodyPr/>
          <a:lstStyle>
            <a:lvl1pPr>
              <a:defRPr/>
            </a:lvl1pPr>
          </a:lstStyle>
          <a:p>
            <a:pPr>
              <a:defRPr/>
            </a:pPr>
            <a:fld id="{CA8AADAF-8C1C-4B21-82E4-69B39BECBE48}"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rot="5400000">
            <a:off x="728662" y="3198813"/>
            <a:ext cx="5853113"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73050"/>
            <a:ext cx="3236913" cy="1555750"/>
          </a:xfrm>
        </p:spPr>
        <p:txBody>
          <a:bodyPr>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3886200" y="273050"/>
            <a:ext cx="4953000" cy="5853113"/>
          </a:xfrm>
        </p:spPr>
        <p:txBody>
          <a:bodyPr/>
          <a:lstStyle>
            <a:lvl1pPr>
              <a:defRPr sz="2200">
                <a:solidFill>
                  <a:srgbClr val="6B757C"/>
                </a:solidFill>
              </a:defRPr>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905000"/>
            <a:ext cx="3236913" cy="4221163"/>
          </a:xfrm>
        </p:spPr>
        <p:txBody>
          <a:bodyPr/>
          <a:lstStyle>
            <a:lvl1pPr marL="0" indent="0">
              <a:buNone/>
              <a:defRPr sz="20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Compiled by Stephen Lwalanda - Power</a:t>
            </a:r>
          </a:p>
        </p:txBody>
      </p:sp>
      <p:sp>
        <p:nvSpPr>
          <p:cNvPr id="8" name="Slide Number Placeholder 6"/>
          <p:cNvSpPr>
            <a:spLocks noGrp="1"/>
          </p:cNvSpPr>
          <p:nvPr>
            <p:ph type="sldNum" sz="quarter" idx="12"/>
          </p:nvPr>
        </p:nvSpPr>
        <p:spPr/>
        <p:txBody>
          <a:bodyPr/>
          <a:lstStyle>
            <a:lvl1pPr>
              <a:defRPr/>
            </a:lvl1pPr>
          </a:lstStyle>
          <a:p>
            <a:pPr>
              <a:defRPr/>
            </a:pPr>
            <a:fld id="{8655D688-FFA8-4583-9A19-4FEEE235AE12}"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6553200" cy="414338"/>
          </a:xfrm>
        </p:spPr>
        <p:txBody>
          <a:bodyPr/>
          <a:lstStyle>
            <a:lvl1pPr algn="l">
              <a:defRPr sz="2000" b="1">
                <a:solidFill>
                  <a:srgbClr val="6B757C"/>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228600" y="228600"/>
            <a:ext cx="86868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28600" y="5638800"/>
            <a:ext cx="6553200" cy="576262"/>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28600" y="6356350"/>
            <a:ext cx="2362200" cy="365125"/>
          </a:xfrm>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Compiled by Stephen Lwalanda - Power</a:t>
            </a:r>
          </a:p>
        </p:txBody>
      </p:sp>
      <p:sp>
        <p:nvSpPr>
          <p:cNvPr id="7" name="Slide Number Placeholder 6"/>
          <p:cNvSpPr>
            <a:spLocks noGrp="1"/>
          </p:cNvSpPr>
          <p:nvPr>
            <p:ph type="sldNum" sz="quarter" idx="12"/>
          </p:nvPr>
        </p:nvSpPr>
        <p:spPr/>
        <p:txBody>
          <a:bodyPr/>
          <a:lstStyle>
            <a:lvl1pPr>
              <a:defRPr/>
            </a:lvl1pPr>
          </a:lstStyle>
          <a:p>
            <a:pPr>
              <a:defRPr/>
            </a:pPr>
            <a:fld id="{640F3E9C-FFF4-4BD6-8060-D1CCBAB1363D}" type="slidenum">
              <a:rPr lang="en-US"/>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4" descr="Tower_background_fade.jpg"/>
          <p:cNvPicPr>
            <a:picLocks noChangeAspect="1"/>
          </p:cNvPicPr>
          <p:nvPr/>
        </p:nvPicPr>
        <p:blipFill>
          <a:blip r:embed="rId11"/>
          <a:srcRect r="12556" b="18210"/>
          <a:stretch>
            <a:fillRect/>
          </a:stretch>
        </p:blipFill>
        <p:spPr bwMode="auto">
          <a:xfrm>
            <a:off x="5578475" y="4011613"/>
            <a:ext cx="3565525" cy="2846387"/>
          </a:xfrm>
          <a:prstGeom prst="rect">
            <a:avLst/>
          </a:prstGeom>
          <a:noFill/>
          <a:ln w="9525">
            <a:noFill/>
            <a:miter lim="800000"/>
            <a:headEnd/>
            <a:tailEnd/>
          </a:ln>
        </p:spPr>
      </p:pic>
      <p:sp>
        <p:nvSpPr>
          <p:cNvPr id="1027" name="Title Placeholder 1"/>
          <p:cNvSpPr>
            <a:spLocks noGrp="1"/>
          </p:cNvSpPr>
          <p:nvPr>
            <p:ph type="title"/>
          </p:nvPr>
        </p:nvSpPr>
        <p:spPr bwMode="auto">
          <a:xfrm>
            <a:off x="228600" y="274638"/>
            <a:ext cx="8686800" cy="715962"/>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t>Click to edit Master title style</a:t>
            </a:r>
          </a:p>
        </p:txBody>
      </p:sp>
      <p:sp>
        <p:nvSpPr>
          <p:cNvPr id="3" name="Text Placeholder 2"/>
          <p:cNvSpPr>
            <a:spLocks noGrp="1"/>
          </p:cNvSpPr>
          <p:nvPr>
            <p:ph type="body" idx="1"/>
          </p:nvPr>
        </p:nvSpPr>
        <p:spPr>
          <a:xfrm>
            <a:off x="228600" y="1143000"/>
            <a:ext cx="8686800" cy="49831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nchorCtr="0"/>
          <a:lstStyle>
            <a:lvl1pPr algn="ctr" fontAlgn="auto">
              <a:spcBef>
                <a:spcPts val="0"/>
              </a:spcBef>
              <a:spcAft>
                <a:spcPts val="0"/>
              </a:spcAft>
              <a:defRPr sz="900">
                <a:solidFill>
                  <a:schemeClr val="tx1">
                    <a:tint val="75000"/>
                  </a:schemeClr>
                </a:solidFill>
                <a:latin typeface="Arial"/>
                <a:cs typeface="Arial"/>
              </a:defRPr>
            </a:lvl1pPr>
          </a:lstStyle>
          <a:p>
            <a:pPr>
              <a:defRPr/>
            </a:pPr>
            <a:r>
              <a:rPr lang="en-US" dirty="0"/>
              <a:t>Compiled by Stephen Lwalanda - Power</a:t>
            </a:r>
          </a:p>
        </p:txBody>
      </p:sp>
      <p:sp>
        <p:nvSpPr>
          <p:cNvPr id="6" name="Slide Number Placeholder 5"/>
          <p:cNvSpPr>
            <a:spLocks noGrp="1"/>
          </p:cNvSpPr>
          <p:nvPr>
            <p:ph type="sldNum" sz="quarter" idx="4"/>
          </p:nvPr>
        </p:nvSpPr>
        <p:spPr>
          <a:xfrm>
            <a:off x="6553200" y="6356350"/>
            <a:ext cx="1600200" cy="365125"/>
          </a:xfrm>
          <a:prstGeom prst="rect">
            <a:avLst/>
          </a:prstGeom>
        </p:spPr>
        <p:txBody>
          <a:bodyPr vert="horz" lIns="0" tIns="0" rIns="0" bIns="0" rtlCol="0" anchor="ctr" anchorCtr="0"/>
          <a:lstStyle>
            <a:lvl1pPr algn="r" fontAlgn="auto">
              <a:spcBef>
                <a:spcPts val="0"/>
              </a:spcBef>
              <a:spcAft>
                <a:spcPts val="0"/>
              </a:spcAft>
              <a:defRPr sz="900">
                <a:solidFill>
                  <a:schemeClr val="tx1">
                    <a:tint val="75000"/>
                  </a:schemeClr>
                </a:solidFill>
                <a:latin typeface="Arial"/>
                <a:cs typeface="Arial"/>
              </a:defRPr>
            </a:lvl1pPr>
          </a:lstStyle>
          <a:p>
            <a:pPr>
              <a:defRPr/>
            </a:pPr>
            <a:fld id="{35D10658-A6A5-4F2B-A3EF-F33D774F2D0A}" type="slidenum">
              <a:rPr lang="en-US"/>
              <a:pPr>
                <a:defRPr/>
              </a:pPr>
              <a:t>‹#›</a:t>
            </a:fld>
            <a:endParaRPr lang="en-US" dirty="0"/>
          </a:p>
        </p:txBody>
      </p:sp>
      <p:cxnSp>
        <p:nvCxnSpPr>
          <p:cNvPr id="12" name="Straight Connector 11"/>
          <p:cNvCxnSpPr/>
          <p:nvPr/>
        </p:nvCxnSpPr>
        <p:spPr>
          <a:xfrm>
            <a:off x="228600" y="6330557"/>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032" name="Picture 12" descr="AT-logo--A_registered_small.png"/>
          <p:cNvPicPr>
            <a:picLocks noChangeAspect="1"/>
          </p:cNvPicPr>
          <p:nvPr/>
        </p:nvPicPr>
        <p:blipFill>
          <a:blip r:embed="rId12">
            <a:clrChange>
              <a:clrFrom>
                <a:srgbClr val="FCFCFC"/>
              </a:clrFrom>
              <a:clrTo>
                <a:srgbClr val="FCFCFC">
                  <a:alpha val="0"/>
                </a:srgbClr>
              </a:clrTo>
            </a:clrChange>
          </a:blip>
          <a:srcRect/>
          <a:stretch>
            <a:fillRect/>
          </a:stretch>
        </p:blipFill>
        <p:spPr bwMode="auto">
          <a:xfrm>
            <a:off x="8289925" y="6240463"/>
            <a:ext cx="704850" cy="481012"/>
          </a:xfrm>
          <a:prstGeom prst="rect">
            <a:avLst/>
          </a:prstGeom>
          <a:noFill/>
          <a:ln w="9525">
            <a:noFill/>
            <a:miter lim="800000"/>
            <a:headEnd/>
            <a:tailEnd/>
          </a:ln>
        </p:spPr>
      </p:pic>
      <p:sp>
        <p:nvSpPr>
          <p:cNvPr id="10" name="Date Placeholder 9"/>
          <p:cNvSpPr>
            <a:spLocks noGrp="1"/>
          </p:cNvSpPr>
          <p:nvPr>
            <p:ph type="dt" sz="half" idx="2"/>
          </p:nvPr>
        </p:nvSpPr>
        <p:spPr>
          <a:xfrm>
            <a:off x="228600" y="6356350"/>
            <a:ext cx="2133600" cy="365125"/>
          </a:xfrm>
          <a:prstGeom prst="rect">
            <a:avLst/>
          </a:prstGeom>
        </p:spPr>
        <p:txBody>
          <a:bodyPr vert="horz" lIns="0" tIns="45720" rIns="0" bIns="45720" rtlCol="0" anchor="ctr"/>
          <a:lstStyle>
            <a:lvl1pPr algn="l" fontAlgn="auto">
              <a:spcBef>
                <a:spcPts val="0"/>
              </a:spcBef>
              <a:spcAft>
                <a:spcPts val="0"/>
              </a:spcAft>
              <a:defRPr sz="900">
                <a:solidFill>
                  <a:schemeClr val="tx1">
                    <a:tint val="75000"/>
                  </a:schemeClr>
                </a:solidFill>
                <a:latin typeface="+mn-lt"/>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Lst>
  <p:hf hdr="0" ftr="0" dt="0"/>
  <p:txStyles>
    <p:titleStyle>
      <a:lvl1pPr algn="l" defTabSz="457200" rtl="0" eaLnBrk="0" fontAlgn="base" hangingPunct="0">
        <a:spcBef>
          <a:spcPct val="0"/>
        </a:spcBef>
        <a:spcAft>
          <a:spcPct val="0"/>
        </a:spcAft>
        <a:defRPr sz="2800" kern="1200">
          <a:solidFill>
            <a:schemeClr val="tx1"/>
          </a:solidFill>
          <a:latin typeface="Arial"/>
          <a:ea typeface="+mj-ea"/>
          <a:cs typeface="Arial"/>
        </a:defRPr>
      </a:lvl1pPr>
      <a:lvl2pPr algn="l" defTabSz="457200" rtl="0" eaLnBrk="0" fontAlgn="base" hangingPunct="0">
        <a:spcBef>
          <a:spcPct val="0"/>
        </a:spcBef>
        <a:spcAft>
          <a:spcPct val="0"/>
        </a:spcAft>
        <a:defRPr sz="2800">
          <a:solidFill>
            <a:schemeClr val="tx1"/>
          </a:solidFill>
          <a:latin typeface="Arial" charset="0"/>
          <a:cs typeface="Arial" charset="0"/>
        </a:defRPr>
      </a:lvl2pPr>
      <a:lvl3pPr algn="l" defTabSz="457200" rtl="0" eaLnBrk="0" fontAlgn="base" hangingPunct="0">
        <a:spcBef>
          <a:spcPct val="0"/>
        </a:spcBef>
        <a:spcAft>
          <a:spcPct val="0"/>
        </a:spcAft>
        <a:defRPr sz="2800">
          <a:solidFill>
            <a:schemeClr val="tx1"/>
          </a:solidFill>
          <a:latin typeface="Arial" charset="0"/>
          <a:cs typeface="Arial" charset="0"/>
        </a:defRPr>
      </a:lvl3pPr>
      <a:lvl4pPr algn="l" defTabSz="457200" rtl="0" eaLnBrk="0" fontAlgn="base" hangingPunct="0">
        <a:spcBef>
          <a:spcPct val="0"/>
        </a:spcBef>
        <a:spcAft>
          <a:spcPct val="0"/>
        </a:spcAft>
        <a:defRPr sz="2800">
          <a:solidFill>
            <a:schemeClr val="tx1"/>
          </a:solidFill>
          <a:latin typeface="Arial" charset="0"/>
          <a:cs typeface="Arial" charset="0"/>
        </a:defRPr>
      </a:lvl4pPr>
      <a:lvl5pPr algn="l" defTabSz="457200" rtl="0" eaLnBrk="0" fontAlgn="base" hangingPunct="0">
        <a:spcBef>
          <a:spcPct val="0"/>
        </a:spcBef>
        <a:spcAft>
          <a:spcPct val="0"/>
        </a:spcAft>
        <a:defRPr sz="2800">
          <a:solidFill>
            <a:schemeClr val="tx1"/>
          </a:solidFill>
          <a:latin typeface="Arial" charset="0"/>
          <a:cs typeface="Arial" charset="0"/>
        </a:defRPr>
      </a:lvl5pPr>
      <a:lvl6pPr marL="457200" algn="l" defTabSz="457200" rtl="0" fontAlgn="base">
        <a:spcBef>
          <a:spcPct val="0"/>
        </a:spcBef>
        <a:spcAft>
          <a:spcPct val="0"/>
        </a:spcAft>
        <a:defRPr sz="2800">
          <a:solidFill>
            <a:schemeClr val="tx1"/>
          </a:solidFill>
          <a:latin typeface="Arial" charset="0"/>
          <a:cs typeface="Arial" charset="0"/>
        </a:defRPr>
      </a:lvl6pPr>
      <a:lvl7pPr marL="914400" algn="l" defTabSz="457200" rtl="0" fontAlgn="base">
        <a:spcBef>
          <a:spcPct val="0"/>
        </a:spcBef>
        <a:spcAft>
          <a:spcPct val="0"/>
        </a:spcAft>
        <a:defRPr sz="2800">
          <a:solidFill>
            <a:schemeClr val="tx1"/>
          </a:solidFill>
          <a:latin typeface="Arial" charset="0"/>
          <a:cs typeface="Arial" charset="0"/>
        </a:defRPr>
      </a:lvl7pPr>
      <a:lvl8pPr marL="1371600" algn="l" defTabSz="457200" rtl="0" fontAlgn="base">
        <a:spcBef>
          <a:spcPct val="0"/>
        </a:spcBef>
        <a:spcAft>
          <a:spcPct val="0"/>
        </a:spcAft>
        <a:defRPr sz="2800">
          <a:solidFill>
            <a:schemeClr val="tx1"/>
          </a:solidFill>
          <a:latin typeface="Arial" charset="0"/>
          <a:cs typeface="Arial" charset="0"/>
        </a:defRPr>
      </a:lvl8pPr>
      <a:lvl9pPr marL="1828800" algn="l" defTabSz="457200" rtl="0" fontAlgn="base">
        <a:spcBef>
          <a:spcPct val="0"/>
        </a:spcBef>
        <a:spcAft>
          <a:spcPct val="0"/>
        </a:spcAft>
        <a:defRPr sz="2800">
          <a:solidFill>
            <a:schemeClr val="tx1"/>
          </a:solidFill>
          <a:latin typeface="Arial" charset="0"/>
          <a:cs typeface="Arial" charset="0"/>
        </a:defRPr>
      </a:lvl9pPr>
    </p:titleStyle>
    <p:bodyStyle>
      <a:lvl1pPr marL="342900" indent="-342900" algn="l" defTabSz="457200" rtl="0" eaLnBrk="0" fontAlgn="base" hangingPunct="0">
        <a:spcBef>
          <a:spcPct val="20000"/>
        </a:spcBef>
        <a:spcAft>
          <a:spcPct val="0"/>
        </a:spcAft>
        <a:buFont typeface="Arial" charset="0"/>
        <a:buChar char="•"/>
        <a:defRPr sz="3200" b="1" kern="1200">
          <a:solidFill>
            <a:srgbClr val="6B757C"/>
          </a:solidFill>
          <a:uFill>
            <a:solidFill>
              <a:schemeClr val="accent1"/>
            </a:solidFill>
          </a:uFill>
          <a:latin typeface="Arial"/>
          <a:ea typeface="+mn-ea"/>
          <a:cs typeface="Arial"/>
        </a:defRPr>
      </a:lvl1pPr>
      <a:lvl2pPr marL="742950" indent="-285750" algn="l" defTabSz="457200" rtl="0" eaLnBrk="0" fontAlgn="base" hangingPunct="0">
        <a:lnSpc>
          <a:spcPct val="130000"/>
        </a:lnSpc>
        <a:spcBef>
          <a:spcPct val="20000"/>
        </a:spcBef>
        <a:spcAft>
          <a:spcPct val="0"/>
        </a:spcAft>
        <a:buClr>
          <a:schemeClr val="accent1"/>
        </a:buClr>
        <a:buSzPct val="130000"/>
        <a:buFont typeface="Arial Black" pitchFamily="34" charset="0"/>
        <a:buChar char="–"/>
        <a:defRPr sz="1500" kern="1200">
          <a:solidFill>
            <a:schemeClr val="tx1"/>
          </a:solidFill>
          <a:latin typeface="Arial"/>
          <a:ea typeface="+mn-ea"/>
          <a:cs typeface="Arial"/>
        </a:defRPr>
      </a:lvl2pPr>
      <a:lvl3pPr marL="454025" indent="-227013" algn="l" defTabSz="457200" rtl="0" eaLnBrk="0" fontAlgn="base" hangingPunct="0">
        <a:lnSpc>
          <a:spcPct val="130000"/>
        </a:lnSpc>
        <a:spcBef>
          <a:spcPct val="20000"/>
        </a:spcBef>
        <a:spcAft>
          <a:spcPct val="0"/>
        </a:spcAft>
        <a:buClr>
          <a:schemeClr val="accent1"/>
        </a:buClr>
        <a:buSzPct val="130000"/>
        <a:buFont typeface="Arial Black" pitchFamily="34" charset="0"/>
        <a:buChar char="›"/>
        <a:defRPr sz="1500" kern="1200">
          <a:solidFill>
            <a:schemeClr val="tx1"/>
          </a:solidFill>
          <a:latin typeface="Arial"/>
          <a:ea typeface="+mn-ea"/>
          <a:cs typeface="Arial"/>
        </a:defRPr>
      </a:lvl3pPr>
      <a:lvl4pPr marL="688975" indent="-234950" algn="l" defTabSz="457200" rtl="0" eaLnBrk="0" fontAlgn="base" hangingPunct="0">
        <a:lnSpc>
          <a:spcPct val="130000"/>
        </a:lnSpc>
        <a:spcBef>
          <a:spcPct val="20000"/>
        </a:spcBef>
        <a:spcAft>
          <a:spcPct val="0"/>
        </a:spcAft>
        <a:buClr>
          <a:srgbClr val="939BA1"/>
        </a:buClr>
        <a:buSzPct val="130000"/>
        <a:buFont typeface="Arial Black" pitchFamily="34" charset="0"/>
        <a:buChar char="›"/>
        <a:defRPr sz="1500" kern="1200">
          <a:solidFill>
            <a:schemeClr val="tx1"/>
          </a:solidFill>
          <a:latin typeface="Arial"/>
          <a:ea typeface="+mn-ea"/>
          <a:cs typeface="Arial"/>
        </a:defRPr>
      </a:lvl4pPr>
      <a:lvl5pPr marL="915988" indent="-227013" algn="l" defTabSz="457200" rtl="0" eaLnBrk="0" fontAlgn="base" hangingPunct="0">
        <a:lnSpc>
          <a:spcPct val="130000"/>
        </a:lnSpc>
        <a:spcBef>
          <a:spcPct val="20000"/>
        </a:spcBef>
        <a:spcAft>
          <a:spcPct val="0"/>
        </a:spcAft>
        <a:buClr>
          <a:srgbClr val="BEC3C7"/>
        </a:buClr>
        <a:buSzPct val="130000"/>
        <a:buFont typeface="Arial Black" pitchFamily="34" charset="0"/>
        <a:buChar char="›"/>
        <a:defRPr sz="15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28600" y="274638"/>
            <a:ext cx="8686800" cy="715962"/>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t>Click to edit Master title style</a:t>
            </a:r>
          </a:p>
        </p:txBody>
      </p:sp>
      <p:sp>
        <p:nvSpPr>
          <p:cNvPr id="3" name="Text Placeholder 2"/>
          <p:cNvSpPr>
            <a:spLocks noGrp="1"/>
          </p:cNvSpPr>
          <p:nvPr>
            <p:ph type="body" idx="1"/>
          </p:nvPr>
        </p:nvSpPr>
        <p:spPr>
          <a:xfrm>
            <a:off x="228600" y="1143000"/>
            <a:ext cx="8686800" cy="498316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356350"/>
            <a:ext cx="2362200" cy="365125"/>
          </a:xfrm>
          <a:prstGeom prst="rect">
            <a:avLst/>
          </a:prstGeom>
        </p:spPr>
        <p:txBody>
          <a:bodyPr vert="horz" lIns="0" tIns="0" rIns="0" bIns="0" rtlCol="0" anchor="ctr" anchorCtr="0"/>
          <a:lstStyle>
            <a:lvl1pPr algn="l" fontAlgn="auto">
              <a:spcBef>
                <a:spcPts val="0"/>
              </a:spcBef>
              <a:spcAft>
                <a:spcPts val="0"/>
              </a:spcAft>
              <a:defRPr sz="900">
                <a:solidFill>
                  <a:schemeClr val="tx1">
                    <a:tint val="75000"/>
                  </a:schemeClr>
                </a:solidFill>
                <a:latin typeface="Arial"/>
                <a:cs typeface="Aria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nchorCtr="0"/>
          <a:lstStyle>
            <a:lvl1pPr algn="ctr" fontAlgn="auto">
              <a:spcBef>
                <a:spcPts val="0"/>
              </a:spcBef>
              <a:spcAft>
                <a:spcPts val="0"/>
              </a:spcAft>
              <a:defRPr sz="900">
                <a:solidFill>
                  <a:schemeClr val="tx1">
                    <a:tint val="75000"/>
                  </a:schemeClr>
                </a:solidFill>
                <a:latin typeface="Arial"/>
                <a:cs typeface="Arial"/>
              </a:defRPr>
            </a:lvl1pPr>
          </a:lstStyle>
          <a:p>
            <a:pPr>
              <a:defRPr/>
            </a:pPr>
            <a:r>
              <a:rPr lang="en-US" dirty="0"/>
              <a:t>Compiled by Stephen Lwalanda - Power</a:t>
            </a:r>
          </a:p>
        </p:txBody>
      </p:sp>
      <p:sp>
        <p:nvSpPr>
          <p:cNvPr id="6" name="Slide Number Placeholder 5"/>
          <p:cNvSpPr>
            <a:spLocks noGrp="1"/>
          </p:cNvSpPr>
          <p:nvPr>
            <p:ph type="sldNum" sz="quarter" idx="4"/>
          </p:nvPr>
        </p:nvSpPr>
        <p:spPr>
          <a:xfrm>
            <a:off x="6553200" y="6356350"/>
            <a:ext cx="1600200" cy="365125"/>
          </a:xfrm>
          <a:prstGeom prst="rect">
            <a:avLst/>
          </a:prstGeom>
        </p:spPr>
        <p:txBody>
          <a:bodyPr vert="horz" lIns="0" tIns="0" rIns="0" bIns="0" rtlCol="0" anchor="ctr" anchorCtr="0"/>
          <a:lstStyle>
            <a:lvl1pPr algn="r" fontAlgn="auto">
              <a:spcBef>
                <a:spcPts val="0"/>
              </a:spcBef>
              <a:spcAft>
                <a:spcPts val="0"/>
              </a:spcAft>
              <a:defRPr sz="900">
                <a:solidFill>
                  <a:schemeClr val="tx1">
                    <a:tint val="75000"/>
                  </a:schemeClr>
                </a:solidFill>
                <a:latin typeface="Arial"/>
                <a:cs typeface="Arial"/>
              </a:defRPr>
            </a:lvl1pPr>
          </a:lstStyle>
          <a:p>
            <a:pPr>
              <a:defRPr/>
            </a:pPr>
            <a:fld id="{D7E7D5B0-6AE7-4D57-9219-33167EB35002}" type="slidenum">
              <a:rPr lang="en-US"/>
              <a:pPr>
                <a:defRPr/>
              </a:pPr>
              <a:t>‹#›</a:t>
            </a:fld>
            <a:endParaRPr lang="en-US" dirty="0"/>
          </a:p>
        </p:txBody>
      </p:sp>
      <p:cxnSp>
        <p:nvCxnSpPr>
          <p:cNvPr id="12" name="Straight Connector 11"/>
          <p:cNvCxnSpPr/>
          <p:nvPr/>
        </p:nvCxnSpPr>
        <p:spPr>
          <a:xfrm>
            <a:off x="228600" y="6330557"/>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056" name="Picture 12" descr="AT-logo--A_registered_small.png"/>
          <p:cNvPicPr>
            <a:picLocks noChangeAspect="1"/>
          </p:cNvPicPr>
          <p:nvPr/>
        </p:nvPicPr>
        <p:blipFill>
          <a:blip r:embed="rId11"/>
          <a:srcRect/>
          <a:stretch>
            <a:fillRect/>
          </a:stretch>
        </p:blipFill>
        <p:spPr bwMode="auto">
          <a:xfrm>
            <a:off x="8289925" y="6240463"/>
            <a:ext cx="704850" cy="4810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Lst>
  <p:hf hdr="0" ftr="0" dt="0"/>
  <p:txStyles>
    <p:titleStyle>
      <a:lvl1pPr algn="l" defTabSz="457200" rtl="0" eaLnBrk="0" fontAlgn="base" hangingPunct="0">
        <a:spcBef>
          <a:spcPct val="0"/>
        </a:spcBef>
        <a:spcAft>
          <a:spcPct val="0"/>
        </a:spcAft>
        <a:defRPr sz="2800" kern="1200">
          <a:solidFill>
            <a:schemeClr val="tx1"/>
          </a:solidFill>
          <a:latin typeface="Arial"/>
          <a:ea typeface="+mj-ea"/>
          <a:cs typeface="Arial"/>
        </a:defRPr>
      </a:lvl1pPr>
      <a:lvl2pPr algn="l" defTabSz="457200" rtl="0" eaLnBrk="0" fontAlgn="base" hangingPunct="0">
        <a:spcBef>
          <a:spcPct val="0"/>
        </a:spcBef>
        <a:spcAft>
          <a:spcPct val="0"/>
        </a:spcAft>
        <a:defRPr sz="2800">
          <a:solidFill>
            <a:schemeClr val="tx1"/>
          </a:solidFill>
          <a:latin typeface="Arial" charset="0"/>
          <a:cs typeface="Arial" charset="0"/>
        </a:defRPr>
      </a:lvl2pPr>
      <a:lvl3pPr algn="l" defTabSz="457200" rtl="0" eaLnBrk="0" fontAlgn="base" hangingPunct="0">
        <a:spcBef>
          <a:spcPct val="0"/>
        </a:spcBef>
        <a:spcAft>
          <a:spcPct val="0"/>
        </a:spcAft>
        <a:defRPr sz="2800">
          <a:solidFill>
            <a:schemeClr val="tx1"/>
          </a:solidFill>
          <a:latin typeface="Arial" charset="0"/>
          <a:cs typeface="Arial" charset="0"/>
        </a:defRPr>
      </a:lvl3pPr>
      <a:lvl4pPr algn="l" defTabSz="457200" rtl="0" eaLnBrk="0" fontAlgn="base" hangingPunct="0">
        <a:spcBef>
          <a:spcPct val="0"/>
        </a:spcBef>
        <a:spcAft>
          <a:spcPct val="0"/>
        </a:spcAft>
        <a:defRPr sz="2800">
          <a:solidFill>
            <a:schemeClr val="tx1"/>
          </a:solidFill>
          <a:latin typeface="Arial" charset="0"/>
          <a:cs typeface="Arial" charset="0"/>
        </a:defRPr>
      </a:lvl4pPr>
      <a:lvl5pPr algn="l" defTabSz="457200" rtl="0" eaLnBrk="0" fontAlgn="base" hangingPunct="0">
        <a:spcBef>
          <a:spcPct val="0"/>
        </a:spcBef>
        <a:spcAft>
          <a:spcPct val="0"/>
        </a:spcAft>
        <a:defRPr sz="2800">
          <a:solidFill>
            <a:schemeClr val="tx1"/>
          </a:solidFill>
          <a:latin typeface="Arial" charset="0"/>
          <a:cs typeface="Arial" charset="0"/>
        </a:defRPr>
      </a:lvl5pPr>
      <a:lvl6pPr marL="457200" algn="l" defTabSz="457200" rtl="0" fontAlgn="base">
        <a:spcBef>
          <a:spcPct val="0"/>
        </a:spcBef>
        <a:spcAft>
          <a:spcPct val="0"/>
        </a:spcAft>
        <a:defRPr sz="2800">
          <a:solidFill>
            <a:schemeClr val="tx1"/>
          </a:solidFill>
          <a:latin typeface="Arial" charset="0"/>
          <a:cs typeface="Arial" charset="0"/>
        </a:defRPr>
      </a:lvl6pPr>
      <a:lvl7pPr marL="914400" algn="l" defTabSz="457200" rtl="0" fontAlgn="base">
        <a:spcBef>
          <a:spcPct val="0"/>
        </a:spcBef>
        <a:spcAft>
          <a:spcPct val="0"/>
        </a:spcAft>
        <a:defRPr sz="2800">
          <a:solidFill>
            <a:schemeClr val="tx1"/>
          </a:solidFill>
          <a:latin typeface="Arial" charset="0"/>
          <a:cs typeface="Arial" charset="0"/>
        </a:defRPr>
      </a:lvl7pPr>
      <a:lvl8pPr marL="1371600" algn="l" defTabSz="457200" rtl="0" fontAlgn="base">
        <a:spcBef>
          <a:spcPct val="0"/>
        </a:spcBef>
        <a:spcAft>
          <a:spcPct val="0"/>
        </a:spcAft>
        <a:defRPr sz="2800">
          <a:solidFill>
            <a:schemeClr val="tx1"/>
          </a:solidFill>
          <a:latin typeface="Arial" charset="0"/>
          <a:cs typeface="Arial" charset="0"/>
        </a:defRPr>
      </a:lvl8pPr>
      <a:lvl9pPr marL="1828800" algn="l" defTabSz="457200" rtl="0" fontAlgn="base">
        <a:spcBef>
          <a:spcPct val="0"/>
        </a:spcBef>
        <a:spcAft>
          <a:spcPct val="0"/>
        </a:spcAft>
        <a:defRPr sz="2800">
          <a:solidFill>
            <a:schemeClr val="tx1"/>
          </a:solidFill>
          <a:latin typeface="Arial" charset="0"/>
          <a:cs typeface="Arial" charset="0"/>
        </a:defRPr>
      </a:lvl9pPr>
    </p:titleStyle>
    <p:bodyStyle>
      <a:lvl1pPr marL="342900" indent="-342900" algn="l" defTabSz="457200" rtl="0" eaLnBrk="0" fontAlgn="base" hangingPunct="0">
        <a:spcBef>
          <a:spcPct val="20000"/>
        </a:spcBef>
        <a:spcAft>
          <a:spcPct val="0"/>
        </a:spcAft>
        <a:buFont typeface="Arial" charset="0"/>
        <a:buChar char="•"/>
        <a:defRPr sz="3200" b="1" kern="1200">
          <a:solidFill>
            <a:srgbClr val="6B757C"/>
          </a:solidFill>
          <a:uFill>
            <a:solidFill>
              <a:schemeClr val="accent1"/>
            </a:solidFill>
          </a:uFill>
          <a:latin typeface="Arial"/>
          <a:ea typeface="+mn-ea"/>
          <a:cs typeface="Arial"/>
        </a:defRPr>
      </a:lvl1pPr>
      <a:lvl2pPr marL="742950" indent="-285750" algn="l" defTabSz="457200" rtl="0" eaLnBrk="0" fontAlgn="base" hangingPunct="0">
        <a:lnSpc>
          <a:spcPct val="130000"/>
        </a:lnSpc>
        <a:spcBef>
          <a:spcPct val="20000"/>
        </a:spcBef>
        <a:spcAft>
          <a:spcPct val="0"/>
        </a:spcAft>
        <a:buClr>
          <a:schemeClr val="accent1"/>
        </a:buClr>
        <a:buSzPct val="130000"/>
        <a:buFont typeface="Arial Black" pitchFamily="34" charset="0"/>
        <a:buChar char="–"/>
        <a:defRPr sz="1500" kern="1200">
          <a:solidFill>
            <a:schemeClr val="tx1"/>
          </a:solidFill>
          <a:latin typeface="Arial"/>
          <a:ea typeface="+mn-ea"/>
          <a:cs typeface="Arial"/>
        </a:defRPr>
      </a:lvl2pPr>
      <a:lvl3pPr marL="454025" indent="-227013" algn="l" defTabSz="457200" rtl="0" eaLnBrk="0" fontAlgn="base" hangingPunct="0">
        <a:lnSpc>
          <a:spcPct val="130000"/>
        </a:lnSpc>
        <a:spcBef>
          <a:spcPct val="20000"/>
        </a:spcBef>
        <a:spcAft>
          <a:spcPct val="0"/>
        </a:spcAft>
        <a:buClr>
          <a:schemeClr val="accent1"/>
        </a:buClr>
        <a:buSzPct val="130000"/>
        <a:buFont typeface="Arial Black" pitchFamily="34" charset="0"/>
        <a:buChar char="›"/>
        <a:defRPr sz="1500" kern="1200">
          <a:solidFill>
            <a:schemeClr val="tx1"/>
          </a:solidFill>
          <a:latin typeface="Arial"/>
          <a:ea typeface="+mn-ea"/>
          <a:cs typeface="Arial"/>
        </a:defRPr>
      </a:lvl3pPr>
      <a:lvl4pPr marL="688975" indent="-234950" algn="l" defTabSz="457200" rtl="0" eaLnBrk="0" fontAlgn="base" hangingPunct="0">
        <a:lnSpc>
          <a:spcPct val="130000"/>
        </a:lnSpc>
        <a:spcBef>
          <a:spcPct val="20000"/>
        </a:spcBef>
        <a:spcAft>
          <a:spcPct val="0"/>
        </a:spcAft>
        <a:buClr>
          <a:srgbClr val="939BA1"/>
        </a:buClr>
        <a:buSzPct val="130000"/>
        <a:buFont typeface="Arial Black" pitchFamily="34" charset="0"/>
        <a:buChar char="›"/>
        <a:defRPr sz="1500" kern="1200">
          <a:solidFill>
            <a:schemeClr val="tx1"/>
          </a:solidFill>
          <a:latin typeface="Arial"/>
          <a:ea typeface="+mn-ea"/>
          <a:cs typeface="Arial"/>
        </a:defRPr>
      </a:lvl4pPr>
      <a:lvl5pPr marL="915988" indent="-227013" algn="l" defTabSz="457200" rtl="0" eaLnBrk="0" fontAlgn="base" hangingPunct="0">
        <a:lnSpc>
          <a:spcPct val="130000"/>
        </a:lnSpc>
        <a:spcBef>
          <a:spcPct val="20000"/>
        </a:spcBef>
        <a:spcAft>
          <a:spcPct val="0"/>
        </a:spcAft>
        <a:buClr>
          <a:srgbClr val="BEC3C7"/>
        </a:buClr>
        <a:buSzPct val="130000"/>
        <a:buFont typeface="Arial Black" pitchFamily="34" charset="0"/>
        <a:buChar char="›"/>
        <a:defRPr sz="15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49581230"/>
              </p:ext>
            </p:extLst>
          </p:nvPr>
        </p:nvGraphicFramePr>
        <p:xfrm>
          <a:off x="381000" y="157163"/>
          <a:ext cx="8267703" cy="518048"/>
        </p:xfrm>
        <a:graphic>
          <a:graphicData uri="http://schemas.openxmlformats.org/drawingml/2006/table">
            <a:tbl>
              <a:tblPr firstRow="1" bandRow="1">
                <a:tableStyleId>{5C22544A-7EE6-4342-B048-85BDC9FD1C3A}</a:tableStyleId>
              </a:tblPr>
              <a:tblGrid>
                <a:gridCol w="8267703">
                  <a:extLst>
                    <a:ext uri="{9D8B030D-6E8A-4147-A177-3AD203B41FA5}">
                      <a16:colId xmlns:a16="http://schemas.microsoft.com/office/drawing/2014/main" val="20000"/>
                    </a:ext>
                  </a:extLst>
                </a:gridCol>
              </a:tblGrid>
              <a:tr h="517525">
                <a:tc>
                  <a:txBody>
                    <a:bodyPr/>
                    <a:lstStyle/>
                    <a:p>
                      <a:pPr marL="0" algn="ctr" defTabSz="457200" rtl="0" eaLnBrk="1" fontAlgn="b" latinLnBrk="0" hangingPunct="1"/>
                      <a:r>
                        <a:rPr lang="en-US" sz="2800" b="1" kern="1200" baseline="0" dirty="0">
                          <a:solidFill>
                            <a:schemeClr val="lt1"/>
                          </a:solidFill>
                          <a:latin typeface="+mn-lt"/>
                          <a:ea typeface="+mn-ea"/>
                          <a:cs typeface="+mn-cs"/>
                        </a:rPr>
                        <a:t>TP48200A DG START DELAY</a:t>
                      </a:r>
                      <a:endParaRPr lang="en-US" sz="2000" b="1" kern="1200" dirty="0">
                        <a:solidFill>
                          <a:schemeClr val="lt1"/>
                        </a:solidFill>
                        <a:latin typeface="+mn-lt"/>
                        <a:ea typeface="+mn-ea"/>
                        <a:cs typeface="+mn-cs"/>
                      </a:endParaRPr>
                    </a:p>
                  </a:txBody>
                  <a:tcPr marT="45664" marB="45664"/>
                </a:tc>
                <a:extLst>
                  <a:ext uri="{0D108BD9-81ED-4DB2-BD59-A6C34878D82A}">
                    <a16:rowId xmlns:a16="http://schemas.microsoft.com/office/drawing/2014/main" val="10000"/>
                  </a:ext>
                </a:extLst>
              </a:tr>
            </a:tbl>
          </a:graphicData>
        </a:graphic>
      </p:graphicFrame>
      <p:sp>
        <p:nvSpPr>
          <p:cNvPr id="8" name="Rectangle 7"/>
          <p:cNvSpPr/>
          <p:nvPr/>
        </p:nvSpPr>
        <p:spPr>
          <a:xfrm>
            <a:off x="380998" y="3711578"/>
            <a:ext cx="7200900" cy="492443"/>
          </a:xfrm>
          <a:prstGeom prst="rect">
            <a:avLst/>
          </a:prstGeom>
        </p:spPr>
        <p:txBody>
          <a:bodyPr>
            <a:spAutoFit/>
          </a:bodyPr>
          <a:lstStyle/>
          <a:p>
            <a:pPr marL="342900" indent="-342900" fontAlgn="auto">
              <a:spcBef>
                <a:spcPts val="0"/>
              </a:spcBef>
              <a:spcAft>
                <a:spcPts val="0"/>
              </a:spcAft>
              <a:defRPr/>
            </a:pPr>
            <a:endParaRPr lang="en-US" sz="1200" dirty="0"/>
          </a:p>
          <a:p>
            <a:pPr marL="342900" indent="-342900" fontAlgn="auto">
              <a:spcBef>
                <a:spcPts val="0"/>
              </a:spcBef>
              <a:spcAft>
                <a:spcPts val="0"/>
              </a:spcAft>
              <a:defRPr/>
            </a:pPr>
            <a:endParaRPr lang="en-US" sz="1400" dirty="0">
              <a:latin typeface="+mn-lt"/>
              <a:cs typeface="+mn-cs"/>
            </a:endParaRPr>
          </a:p>
        </p:txBody>
      </p:sp>
      <p:sp>
        <p:nvSpPr>
          <p:cNvPr id="5" name="Footer Placeholder 3"/>
          <p:cNvSpPr txBox="1">
            <a:spLocks/>
          </p:cNvSpPr>
          <p:nvPr/>
        </p:nvSpPr>
        <p:spPr>
          <a:xfrm>
            <a:off x="228600" y="6356350"/>
            <a:ext cx="2895600" cy="365125"/>
          </a:xfrm>
          <a:prstGeom prst="rect">
            <a:avLst/>
          </a:prstGeom>
        </p:spPr>
        <p:txBody>
          <a:bodyPr lIns="0" tIns="0" rIns="0" bIns="0" anchor="ctr"/>
          <a:lstStyle/>
          <a:p>
            <a:pPr fontAlgn="auto">
              <a:spcBef>
                <a:spcPts val="0"/>
              </a:spcBef>
              <a:spcAft>
                <a:spcPts val="0"/>
              </a:spcAft>
              <a:defRPr/>
            </a:pPr>
            <a:r>
              <a:rPr lang="en-US" sz="800" dirty="0">
                <a:solidFill>
                  <a:schemeClr val="tx1">
                    <a:tint val="75000"/>
                  </a:schemeClr>
                </a:solidFill>
                <a:latin typeface="Arial"/>
                <a:cs typeface="Arial"/>
              </a:rPr>
              <a:t>Compiled by – David Bbosa</a:t>
            </a:r>
          </a:p>
        </p:txBody>
      </p:sp>
      <p:sp>
        <p:nvSpPr>
          <p:cNvPr id="3" name="Content Placeholder 2"/>
          <p:cNvSpPr>
            <a:spLocks noGrp="1"/>
          </p:cNvSpPr>
          <p:nvPr>
            <p:ph idx="1"/>
          </p:nvPr>
        </p:nvSpPr>
        <p:spPr/>
        <p:txBody>
          <a:bodyPr>
            <a:normAutofit/>
          </a:bodyPr>
          <a:lstStyle/>
          <a:p>
            <a:pPr marL="0" indent="0">
              <a:buNone/>
            </a:pPr>
            <a:r>
              <a:rPr lang="en-US" sz="1600" b="0" dirty="0"/>
              <a:t>          </a:t>
            </a:r>
            <a:r>
              <a:rPr lang="en-US" sz="1600" dirty="0"/>
              <a:t>Introduction </a:t>
            </a:r>
          </a:p>
          <a:p>
            <a:pPr marL="0" indent="0">
              <a:buNone/>
            </a:pPr>
            <a:r>
              <a:rPr lang="en-US" sz="1600" b="0" dirty="0"/>
              <a:t>This process will delay dg start when Umeme is not available at site. The generator will only start after attaining the set DOD/SOC</a:t>
            </a:r>
          </a:p>
          <a:p>
            <a:pPr marL="0" indent="0">
              <a:buNone/>
            </a:pPr>
            <a:endParaRPr lang="en-US" sz="1600" b="0" dirty="0"/>
          </a:p>
          <a:p>
            <a:pPr marL="0" indent="0">
              <a:buNone/>
            </a:pPr>
            <a:r>
              <a:rPr lang="en-US" sz="1600" b="0" dirty="0"/>
              <a:t>The process is similar to the common mode of DG delay executed by the delta rectifiers.</a:t>
            </a:r>
          </a:p>
          <a:p>
            <a:pPr marL="0" indent="0">
              <a:buNone/>
            </a:pPr>
            <a:r>
              <a:rPr lang="en-US" sz="1600" b="0" dirty="0"/>
              <a:t>The only difference is that the TP48200A uses SOC/DOD to trigger a DG start/stop</a:t>
            </a:r>
          </a:p>
          <a:p>
            <a:pPr marL="0" indent="0">
              <a:buNone/>
            </a:pPr>
            <a:endParaRPr lang="en-US" sz="1600" dirty="0"/>
          </a:p>
          <a:p>
            <a:pPr marL="0" indent="0">
              <a:buNone/>
            </a:pPr>
            <a:r>
              <a:rPr lang="en-US" sz="1600" dirty="0"/>
              <a:t>          Steps involved in the activation of the function</a:t>
            </a:r>
          </a:p>
          <a:p>
            <a:pPr marL="0" indent="0">
              <a:buNone/>
            </a:pPr>
            <a:endParaRPr lang="en-US" sz="1600" dirty="0"/>
          </a:p>
          <a:p>
            <a:pPr marL="0" indent="0">
              <a:buNone/>
            </a:pPr>
            <a:r>
              <a:rPr lang="en-US" sz="1600" dirty="0"/>
              <a:t>-</a:t>
            </a:r>
            <a:r>
              <a:rPr lang="en-US" sz="1600" b="0" dirty="0"/>
              <a:t>Clearing all alarm associates on Alarm relay output 2</a:t>
            </a:r>
          </a:p>
          <a:p>
            <a:pPr marL="0" indent="0">
              <a:buNone/>
            </a:pPr>
            <a:r>
              <a:rPr lang="en-US" sz="1600" b="0" dirty="0"/>
              <a:t>-Enabling DOD mode</a:t>
            </a:r>
          </a:p>
          <a:p>
            <a:pPr marL="0" indent="0">
              <a:buNone/>
            </a:pPr>
            <a:r>
              <a:rPr lang="en-US" sz="1600" b="0" dirty="0"/>
              <a:t>-Setting DOD thresholds (upper and lower)</a:t>
            </a:r>
          </a:p>
          <a:p>
            <a:pPr marL="0" indent="0">
              <a:buNone/>
            </a:pPr>
            <a:r>
              <a:rPr lang="en-US" sz="1600" b="0" dirty="0"/>
              <a:t>-Communication cable connections  (TP48200A  to ATS)</a:t>
            </a:r>
          </a:p>
          <a:p>
            <a:pPr marL="0" indent="0">
              <a:buNone/>
            </a:pPr>
            <a:endParaRPr lang="en-US" sz="1600" b="0" dirty="0"/>
          </a:p>
          <a:p>
            <a:pPr marL="0" indent="0">
              <a:buNone/>
            </a:pPr>
            <a:r>
              <a:rPr lang="en-US" sz="1600" b="0" dirty="0"/>
              <a:t>All these can be executed manually.</a:t>
            </a:r>
          </a:p>
          <a:p>
            <a:pPr marL="0" indent="0">
              <a:buNone/>
            </a:pPr>
            <a:r>
              <a:rPr lang="en-US" sz="1600" b="0" dirty="0"/>
              <a:t>User name: admin</a:t>
            </a:r>
          </a:p>
          <a:p>
            <a:pPr marL="0" indent="0">
              <a:buNone/>
            </a:pPr>
            <a:r>
              <a:rPr lang="en-US" sz="1600" b="0" dirty="0"/>
              <a:t>Password:000001</a:t>
            </a:r>
          </a:p>
          <a:p>
            <a:pPr marL="0" indent="0">
              <a:buNone/>
            </a:pPr>
            <a:endParaRPr lang="en-US" sz="1600" dirty="0"/>
          </a:p>
          <a:p>
            <a:pPr marL="0" indent="0">
              <a:buNone/>
            </a:pPr>
            <a:endParaRPr lang="en-US" sz="1600" b="0" dirty="0"/>
          </a:p>
          <a:p>
            <a:pPr marL="0" indent="0">
              <a:buNone/>
            </a:pPr>
            <a:endParaRPr lang="en-US" sz="1600" dirty="0"/>
          </a:p>
        </p:txBody>
      </p:sp>
      <p:sp>
        <p:nvSpPr>
          <p:cNvPr id="9" name="Slide Number Placeholder 8"/>
          <p:cNvSpPr>
            <a:spLocks noGrp="1"/>
          </p:cNvSpPr>
          <p:nvPr>
            <p:ph type="sldNum" sz="quarter" idx="12"/>
          </p:nvPr>
        </p:nvSpPr>
        <p:spPr/>
        <p:txBody>
          <a:bodyPr/>
          <a:lstStyle/>
          <a:p>
            <a:pPr>
              <a:defRPr/>
            </a:pPr>
            <a:fld id="{8D7C0FCA-6528-4C61-AB43-776852349A56}" type="slidenum">
              <a:rPr lang="en-US" smtClean="0"/>
              <a:pPr>
                <a:defRPr/>
              </a:pPr>
              <a:t>1</a:t>
            </a:fld>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Clearing Alarm associates on ALM2</a:t>
            </a:r>
          </a:p>
        </p:txBody>
      </p:sp>
      <p:sp>
        <p:nvSpPr>
          <p:cNvPr id="3" name="Content Placeholder 2"/>
          <p:cNvSpPr>
            <a:spLocks noGrp="1"/>
          </p:cNvSpPr>
          <p:nvPr>
            <p:ph idx="1"/>
          </p:nvPr>
        </p:nvSpPr>
        <p:spPr/>
        <p:txBody>
          <a:bodyPr>
            <a:normAutofit/>
          </a:bodyPr>
          <a:lstStyle/>
          <a:p>
            <a:pPr marL="0" indent="0">
              <a:buNone/>
            </a:pPr>
            <a:r>
              <a:rPr lang="en-US" sz="1600" b="0" dirty="0"/>
              <a:t>The start/stop command comes through out put 2 (ALM 2), To prevent conflict of commands, all alarms configured to come through output 2 must be cleared the same way as below;</a:t>
            </a:r>
          </a:p>
          <a:p>
            <a:pPr marL="0" indent="0">
              <a:buNone/>
            </a:pPr>
            <a:endParaRPr lang="en-US" sz="1600" b="0" dirty="0"/>
          </a:p>
        </p:txBody>
      </p:sp>
      <p:sp>
        <p:nvSpPr>
          <p:cNvPr id="4" name="Slide Number Placeholder 3"/>
          <p:cNvSpPr>
            <a:spLocks noGrp="1"/>
          </p:cNvSpPr>
          <p:nvPr>
            <p:ph type="sldNum" sz="quarter" idx="12"/>
          </p:nvPr>
        </p:nvSpPr>
        <p:spPr/>
        <p:txBody>
          <a:bodyPr/>
          <a:lstStyle/>
          <a:p>
            <a:pPr>
              <a:defRPr/>
            </a:pPr>
            <a:r>
              <a:rPr lang="en-US" dirty="0"/>
              <a:t>compiled by David Bbosa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045"/>
            <a:ext cx="8153400" cy="4454117"/>
          </a:xfrm>
          <a:prstGeom prst="rect">
            <a:avLst/>
          </a:prstGeom>
        </p:spPr>
      </p:pic>
    </p:spTree>
    <p:extLst>
      <p:ext uri="{BB962C8B-B14F-4D97-AF65-F5344CB8AC3E}">
        <p14:creationId xmlns:p14="http://schemas.microsoft.com/office/powerpoint/2010/main" val="18704101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Setting/enabling DOD mode</a:t>
            </a:r>
          </a:p>
        </p:txBody>
      </p:sp>
      <p:sp>
        <p:nvSpPr>
          <p:cNvPr id="3" name="Content Placeholder 2"/>
          <p:cNvSpPr>
            <a:spLocks noGrp="1"/>
          </p:cNvSpPr>
          <p:nvPr>
            <p:ph idx="1"/>
          </p:nvPr>
        </p:nvSpPr>
        <p:spPr>
          <a:xfrm>
            <a:off x="228600" y="1375941"/>
            <a:ext cx="8686800" cy="4983163"/>
          </a:xfrm>
        </p:spPr>
        <p:txBody>
          <a:bodyPr>
            <a:normAutofit/>
          </a:bodyPr>
          <a:lstStyle/>
          <a:p>
            <a:pPr marL="0" indent="0">
              <a:buNone/>
            </a:pPr>
            <a:r>
              <a:rPr lang="en-US" sz="1600" b="0" dirty="0">
                <a:solidFill>
                  <a:schemeClr val="tx1"/>
                </a:solidFill>
              </a:rPr>
              <a:t>The TP48200A executes all command basing on the DOD/SOC of the Back-up system .</a:t>
            </a:r>
          </a:p>
          <a:p>
            <a:pPr marL="0" indent="0">
              <a:buNone/>
            </a:pPr>
            <a:r>
              <a:rPr lang="en-US" sz="1600" b="0" dirty="0">
                <a:solidFill>
                  <a:schemeClr val="tx1"/>
                </a:solidFill>
              </a:rPr>
              <a:t>The DOD mode must then be activated. </a:t>
            </a:r>
          </a:p>
          <a:p>
            <a:pPr marL="0" indent="0">
              <a:buNone/>
            </a:pPr>
            <a:r>
              <a:rPr lang="en-US" sz="1600" dirty="0">
                <a:solidFill>
                  <a:schemeClr val="tx1"/>
                </a:solidFill>
              </a:rPr>
              <a:t>Quick steps;</a:t>
            </a: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r>
              <a:rPr lang="en-US" sz="1600" b="0" dirty="0">
                <a:solidFill>
                  <a:schemeClr val="tx1"/>
                </a:solidFill>
              </a:rPr>
              <a:t>We then set the DG function to DOD mode</a:t>
            </a:r>
          </a:p>
          <a:p>
            <a:pPr marL="0" indent="0">
              <a:buNone/>
            </a:pPr>
            <a:endParaRPr lang="en-US" sz="1600" b="0" dirty="0">
              <a:solidFill>
                <a:schemeClr val="tx1"/>
              </a:solidFill>
            </a:endParaRPr>
          </a:p>
          <a:p>
            <a:pPr marL="0" indent="0">
              <a:buNone/>
            </a:pPr>
            <a:endParaRPr lang="en-US" sz="1600" b="0" dirty="0">
              <a:solidFill>
                <a:schemeClr val="tx1"/>
              </a:solidFill>
            </a:endParaRPr>
          </a:p>
          <a:p>
            <a:pPr marL="0" indent="0">
              <a:buNone/>
            </a:pPr>
            <a:endParaRPr lang="en-US" sz="1600" b="0" dirty="0">
              <a:solidFill>
                <a:schemeClr val="tx1"/>
              </a:solidFill>
            </a:endParaRPr>
          </a:p>
        </p:txBody>
      </p:sp>
      <p:sp>
        <p:nvSpPr>
          <p:cNvPr id="4" name="Slide Number Placeholder 3"/>
          <p:cNvSpPr>
            <a:spLocks noGrp="1"/>
          </p:cNvSpPr>
          <p:nvPr>
            <p:ph type="sldNum" sz="quarter" idx="12"/>
          </p:nvPr>
        </p:nvSpPr>
        <p:spPr/>
        <p:txBody>
          <a:bodyPr/>
          <a:lstStyle/>
          <a:p>
            <a:pPr>
              <a:defRPr/>
            </a:pPr>
            <a:r>
              <a:rPr lang="en-US" dirty="0"/>
              <a:t>compiled by David Bbosa</a:t>
            </a:r>
          </a:p>
        </p:txBody>
      </p:sp>
      <p:sp>
        <p:nvSpPr>
          <p:cNvPr id="7" name="Rectangle 6"/>
          <p:cNvSpPr/>
          <p:nvPr/>
        </p:nvSpPr>
        <p:spPr>
          <a:xfrm>
            <a:off x="228600" y="2508069"/>
            <a:ext cx="886967" cy="6995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2"/>
                </a:solidFill>
              </a:rPr>
              <a:t>Menu</a:t>
            </a:r>
          </a:p>
        </p:txBody>
      </p:sp>
      <p:sp>
        <p:nvSpPr>
          <p:cNvPr id="8" name="Right Arrow 7"/>
          <p:cNvSpPr/>
          <p:nvPr/>
        </p:nvSpPr>
        <p:spPr>
          <a:xfrm>
            <a:off x="1115567" y="2595731"/>
            <a:ext cx="692335" cy="500166"/>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07902" y="2388614"/>
            <a:ext cx="1325877" cy="8189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Parameter settings</a:t>
            </a:r>
          </a:p>
        </p:txBody>
      </p:sp>
      <p:sp>
        <p:nvSpPr>
          <p:cNvPr id="10" name="Right Arrow 9"/>
          <p:cNvSpPr/>
          <p:nvPr/>
        </p:nvSpPr>
        <p:spPr>
          <a:xfrm>
            <a:off x="3133780" y="2508069"/>
            <a:ext cx="57607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721609" y="2349029"/>
            <a:ext cx="1013676" cy="8027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Power system</a:t>
            </a:r>
          </a:p>
        </p:txBody>
      </p:sp>
      <p:sp>
        <p:nvSpPr>
          <p:cNvPr id="12" name="Right Arrow 11"/>
          <p:cNvSpPr/>
          <p:nvPr/>
        </p:nvSpPr>
        <p:spPr>
          <a:xfrm>
            <a:off x="4747042" y="2487822"/>
            <a:ext cx="600893"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59691" y="2237341"/>
            <a:ext cx="102804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Basic para</a:t>
            </a:r>
          </a:p>
        </p:txBody>
      </p:sp>
      <p:sp>
        <p:nvSpPr>
          <p:cNvPr id="14" name="Right Arrow 13"/>
          <p:cNvSpPr/>
          <p:nvPr/>
        </p:nvSpPr>
        <p:spPr>
          <a:xfrm>
            <a:off x="6399492" y="2452225"/>
            <a:ext cx="53950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950748" y="2272938"/>
            <a:ext cx="131412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DG function</a:t>
            </a:r>
          </a:p>
        </p:txBody>
      </p:sp>
    </p:spTree>
    <p:extLst>
      <p:ext uri="{BB962C8B-B14F-4D97-AF65-F5344CB8AC3E}">
        <p14:creationId xmlns:p14="http://schemas.microsoft.com/office/powerpoint/2010/main" val="23248565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Start /stop thresholds</a:t>
            </a:r>
          </a:p>
        </p:txBody>
      </p:sp>
      <p:sp>
        <p:nvSpPr>
          <p:cNvPr id="3" name="Content Placeholder 2"/>
          <p:cNvSpPr>
            <a:spLocks noGrp="1"/>
          </p:cNvSpPr>
          <p:nvPr>
            <p:ph idx="1"/>
          </p:nvPr>
        </p:nvSpPr>
        <p:spPr/>
        <p:txBody>
          <a:bodyPr>
            <a:normAutofit/>
          </a:bodyPr>
          <a:lstStyle/>
          <a:p>
            <a:pPr marL="0" indent="0">
              <a:buNone/>
            </a:pPr>
            <a:r>
              <a:rPr lang="en-US" sz="1600" b="0" dirty="0"/>
              <a:t>Start threshold is the value (dod) at which the DG will be commanded to start. This should be set to 50%. </a:t>
            </a:r>
          </a:p>
          <a:p>
            <a:pPr marL="0" indent="0">
              <a:buNone/>
            </a:pPr>
            <a:r>
              <a:rPr lang="en-US" sz="1600" b="0" dirty="0"/>
              <a:t>Stop threshold is the value at which the DG will be triggered to stop, if Umeme is not restored and yet the batteries are full. This should be set to 100%.</a:t>
            </a:r>
          </a:p>
          <a:p>
            <a:pPr marL="0" indent="0">
              <a:buNone/>
            </a:pPr>
            <a:r>
              <a:rPr lang="en-US" sz="1600" b="0" dirty="0"/>
              <a:t>All these commands depend on capacity, entered capacity must be accurate.</a:t>
            </a:r>
          </a:p>
          <a:p>
            <a:pPr marL="0" indent="0">
              <a:buNone/>
            </a:pPr>
            <a:r>
              <a:rPr lang="en-US" sz="1600" dirty="0"/>
              <a:t>Steps;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r>
              <a:rPr lang="en-US" sz="1600" b="0" dirty="0"/>
              <a:t>we then set the two capacities (to start/stop the DG).</a:t>
            </a:r>
          </a:p>
        </p:txBody>
      </p:sp>
      <p:sp>
        <p:nvSpPr>
          <p:cNvPr id="4" name="Slide Number Placeholder 3"/>
          <p:cNvSpPr>
            <a:spLocks noGrp="1"/>
          </p:cNvSpPr>
          <p:nvPr>
            <p:ph type="sldNum" sz="quarter" idx="12"/>
          </p:nvPr>
        </p:nvSpPr>
        <p:spPr/>
        <p:txBody>
          <a:bodyPr/>
          <a:lstStyle/>
          <a:p>
            <a:pPr>
              <a:defRPr/>
            </a:pPr>
            <a:r>
              <a:rPr lang="en-US" dirty="0"/>
              <a:t>compiled by David Bbosa</a:t>
            </a:r>
          </a:p>
        </p:txBody>
      </p:sp>
      <p:sp>
        <p:nvSpPr>
          <p:cNvPr id="5" name="Rectangle 4"/>
          <p:cNvSpPr/>
          <p:nvPr/>
        </p:nvSpPr>
        <p:spPr>
          <a:xfrm>
            <a:off x="228600" y="3595393"/>
            <a:ext cx="1482634"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Parameter settings</a:t>
            </a:r>
          </a:p>
        </p:txBody>
      </p:sp>
      <p:sp>
        <p:nvSpPr>
          <p:cNvPr id="6" name="Right Arrow 5"/>
          <p:cNvSpPr/>
          <p:nvPr/>
        </p:nvSpPr>
        <p:spPr>
          <a:xfrm>
            <a:off x="1711234" y="375491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89642" y="3546248"/>
            <a:ext cx="194767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Diesel Generator</a:t>
            </a:r>
          </a:p>
        </p:txBody>
      </p:sp>
      <p:sp>
        <p:nvSpPr>
          <p:cNvPr id="8" name="Right Arrow 7"/>
          <p:cNvSpPr/>
          <p:nvPr/>
        </p:nvSpPr>
        <p:spPr>
          <a:xfrm>
            <a:off x="4637314" y="375491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615722" y="3484041"/>
            <a:ext cx="194767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Cap to start DG</a:t>
            </a:r>
          </a:p>
        </p:txBody>
      </p:sp>
    </p:spTree>
    <p:extLst>
      <p:ext uri="{BB962C8B-B14F-4D97-AF65-F5344CB8AC3E}">
        <p14:creationId xmlns:p14="http://schemas.microsoft.com/office/powerpoint/2010/main" val="24012978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Signal Cable connections</a:t>
            </a:r>
          </a:p>
        </p:txBody>
      </p:sp>
      <p:sp>
        <p:nvSpPr>
          <p:cNvPr id="3" name="Content Placeholder 2"/>
          <p:cNvSpPr>
            <a:spLocks noGrp="1"/>
          </p:cNvSpPr>
          <p:nvPr>
            <p:ph idx="1"/>
          </p:nvPr>
        </p:nvSpPr>
        <p:spPr/>
        <p:txBody>
          <a:bodyPr>
            <a:normAutofit/>
          </a:bodyPr>
          <a:lstStyle/>
          <a:p>
            <a:pPr marL="0" indent="0">
              <a:buNone/>
            </a:pPr>
            <a:r>
              <a:rPr lang="en-US" sz="1600" b="0" dirty="0"/>
              <a:t>On the UIM board below, we use ALM2, DIN3 and DIN4</a:t>
            </a:r>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r>
              <a:rPr lang="en-US" sz="1600" b="0" dirty="0"/>
              <a:t>ALM2….. Connected to remote start/stop point in the ATS</a:t>
            </a:r>
          </a:p>
          <a:p>
            <a:pPr marL="0" indent="0">
              <a:buNone/>
            </a:pPr>
            <a:r>
              <a:rPr lang="en-US" sz="1600" b="0" dirty="0"/>
              <a:t>DIN4……Connected to the DG run relay (com and NO) this sends a signal to the system when        the dg is running.</a:t>
            </a:r>
          </a:p>
          <a:p>
            <a:pPr marL="0" indent="0">
              <a:buNone/>
            </a:pPr>
            <a:r>
              <a:rPr lang="en-US" sz="1600" b="0" dirty="0"/>
              <a:t>DIN3…….Connected to Mains Relay (com and NO) this sends a signal to the system when site is loaded on mains</a:t>
            </a:r>
          </a:p>
        </p:txBody>
      </p:sp>
      <p:sp>
        <p:nvSpPr>
          <p:cNvPr id="4" name="Slide Number Placeholder 3"/>
          <p:cNvSpPr>
            <a:spLocks noGrp="1"/>
          </p:cNvSpPr>
          <p:nvPr>
            <p:ph type="sldNum" sz="quarter" idx="12"/>
          </p:nvPr>
        </p:nvSpPr>
        <p:spPr/>
        <p:txBody>
          <a:bodyPr/>
          <a:lstStyle/>
          <a:p>
            <a:pPr>
              <a:defRPr/>
            </a:pPr>
            <a:r>
              <a:rPr lang="en-US" dirty="0"/>
              <a:t>compiled by David Bbosa</a:t>
            </a:r>
          </a:p>
        </p:txBody>
      </p:sp>
      <p:pic>
        <p:nvPicPr>
          <p:cNvPr id="5" name="Picture 4"/>
          <p:cNvPicPr>
            <a:picLocks noChangeAspect="1"/>
          </p:cNvPicPr>
          <p:nvPr/>
        </p:nvPicPr>
        <p:blipFill>
          <a:blip r:embed="rId2"/>
          <a:stretch>
            <a:fillRect/>
          </a:stretch>
        </p:blipFill>
        <p:spPr>
          <a:xfrm>
            <a:off x="228600" y="1600200"/>
            <a:ext cx="8673737" cy="1828800"/>
          </a:xfrm>
          <a:prstGeom prst="rect">
            <a:avLst/>
          </a:prstGeom>
        </p:spPr>
      </p:pic>
    </p:spTree>
    <p:extLst>
      <p:ext uri="{BB962C8B-B14F-4D97-AF65-F5344CB8AC3E}">
        <p14:creationId xmlns:p14="http://schemas.microsoft.com/office/powerpoint/2010/main" val="110051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AOB</a:t>
            </a:r>
          </a:p>
          <a:p>
            <a:pPr marL="0" indent="0">
              <a:buNone/>
            </a:pPr>
            <a:r>
              <a:rPr lang="en-US" sz="1600" b="0" dirty="0"/>
              <a:t>-Team must carryout tests to ascertain proper performance of the function.</a:t>
            </a:r>
          </a:p>
          <a:p>
            <a:pPr marL="0" indent="0">
              <a:buNone/>
            </a:pPr>
            <a:r>
              <a:rPr lang="en-US" sz="1600" b="0" dirty="0"/>
              <a:t>-SOB alarm should be reconfigured as Site on hybrid</a:t>
            </a:r>
          </a:p>
          <a:p>
            <a:pPr marL="0" indent="0">
              <a:buNone/>
            </a:pPr>
            <a:r>
              <a:rPr lang="en-US" sz="1600" b="0" dirty="0"/>
              <a:t>-The dg should be able to sense mains restoration, so that it goes off when Umeme is back. Not to wait till the batteries are full.</a:t>
            </a:r>
          </a:p>
          <a:p>
            <a:pPr marL="0" indent="0">
              <a:buNone/>
            </a:pPr>
            <a:endParaRPr lang="en-US" dirty="0"/>
          </a:p>
          <a:p>
            <a:pPr marL="0" indent="0">
              <a:buNone/>
            </a:pPr>
            <a:endParaRPr lang="en-US" dirty="0"/>
          </a:p>
          <a:p>
            <a:pPr marL="0" indent="0">
              <a:buNone/>
            </a:pPr>
            <a:r>
              <a:rPr lang="en-US" dirty="0"/>
              <a:t>Thank you</a:t>
            </a:r>
          </a:p>
        </p:txBody>
      </p:sp>
      <p:sp>
        <p:nvSpPr>
          <p:cNvPr id="4" name="Slide Number Placeholder 3"/>
          <p:cNvSpPr>
            <a:spLocks noGrp="1"/>
          </p:cNvSpPr>
          <p:nvPr>
            <p:ph type="sldNum" sz="quarter" idx="12"/>
          </p:nvPr>
        </p:nvSpPr>
        <p:spPr/>
        <p:txBody>
          <a:bodyPr/>
          <a:lstStyle/>
          <a:p>
            <a:pPr>
              <a:defRPr/>
            </a:pPr>
            <a:r>
              <a:rPr lang="en-US" dirty="0"/>
              <a:t>compiled by David Bbosa</a:t>
            </a:r>
          </a:p>
        </p:txBody>
      </p:sp>
    </p:spTree>
    <p:extLst>
      <p:ext uri="{BB962C8B-B14F-4D97-AF65-F5344CB8AC3E}">
        <p14:creationId xmlns:p14="http://schemas.microsoft.com/office/powerpoint/2010/main" val="2763445481"/>
      </p:ext>
    </p:extLst>
  </p:cSld>
  <p:clrMapOvr>
    <a:masterClrMapping/>
  </p:clrMapOvr>
  <p:transition>
    <p:fade/>
  </p:transition>
</p:sld>
</file>

<file path=ppt/theme/theme1.xml><?xml version="1.0" encoding="utf-8"?>
<a:theme xmlns:a="http://schemas.openxmlformats.org/drawingml/2006/main" name="Path Thru Billing">
  <a:themeElements>
    <a:clrScheme name="American Tower NEW">
      <a:dk1>
        <a:srgbClr val="000000"/>
      </a:dk1>
      <a:lt1>
        <a:srgbClr val="FFFFFF"/>
      </a:lt1>
      <a:dk2>
        <a:srgbClr val="003F5F"/>
      </a:dk2>
      <a:lt2>
        <a:srgbClr val="CFD4D8"/>
      </a:lt2>
      <a:accent1>
        <a:srgbClr val="D11242"/>
      </a:accent1>
      <a:accent2>
        <a:srgbClr val="0069AA"/>
      </a:accent2>
      <a:accent3>
        <a:srgbClr val="00703C"/>
      </a:accent3>
      <a:accent4>
        <a:srgbClr val="EEB211"/>
      </a:accent4>
      <a:accent5>
        <a:srgbClr val="939BA1"/>
      </a:accent5>
      <a:accent6>
        <a:srgbClr val="F47B20"/>
      </a:accent6>
      <a:hlink>
        <a:srgbClr val="00AFDB"/>
      </a:hlink>
      <a:folHlink>
        <a:srgbClr val="A042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American Tower NEW">
      <a:dk1>
        <a:srgbClr val="000000"/>
      </a:dk1>
      <a:lt1>
        <a:srgbClr val="FFFFFF"/>
      </a:lt1>
      <a:dk2>
        <a:srgbClr val="003F5F"/>
      </a:dk2>
      <a:lt2>
        <a:srgbClr val="CFD4D8"/>
      </a:lt2>
      <a:accent1>
        <a:srgbClr val="D11242"/>
      </a:accent1>
      <a:accent2>
        <a:srgbClr val="0069AA"/>
      </a:accent2>
      <a:accent3>
        <a:srgbClr val="00703C"/>
      </a:accent3>
      <a:accent4>
        <a:srgbClr val="EEB211"/>
      </a:accent4>
      <a:accent5>
        <a:srgbClr val="939BA1"/>
      </a:accent5>
      <a:accent6>
        <a:srgbClr val="F47B20"/>
      </a:accent6>
      <a:hlink>
        <a:srgbClr val="00AFDB"/>
      </a:hlink>
      <a:folHlink>
        <a:srgbClr val="A042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77F244EB1A6C45837CDF3B581A07A0" ma:contentTypeVersion="9" ma:contentTypeDescription="Create a new document." ma:contentTypeScope="" ma:versionID="8ddc6eb7e0cb3bbb43bf28fd90061706">
  <xsd:schema xmlns:xsd="http://www.w3.org/2001/XMLSchema" xmlns:p="http://schemas.microsoft.com/office/2006/metadata/properties" xmlns:ns2="702ae1d9-aa80-463d-95ed-73eca8694971" targetNamespace="http://schemas.microsoft.com/office/2006/metadata/properties" ma:root="true" ma:fieldsID="28afa66faa306bfe7812189a2cc8f4fd" ns2:_="">
    <xsd:import namespace="702ae1d9-aa80-463d-95ed-73eca8694971"/>
    <xsd:element name="properties">
      <xsd:complexType>
        <xsd:sequence>
          <xsd:element name="documentManagement">
            <xsd:complexType>
              <xsd:all>
                <xsd:element ref="ns2:Document_x0020_Type"/>
                <xsd:element ref="ns2:Category0"/>
                <xsd:element ref="ns2:Description0"/>
                <xsd:element ref="ns2:Document_x0020__x0023_" minOccurs="0"/>
                <xsd:element ref="ns2:Archive" minOccurs="0"/>
                <xsd:element ref="ns2:More_x0020_Details" minOccurs="0"/>
                <xsd:element ref="ns2:LinkTitle" minOccurs="0"/>
                <xsd:element ref="ns2:LinkURL" minOccurs="0"/>
                <xsd:element ref="ns2:ViewPosition" minOccurs="0"/>
              </xsd:all>
            </xsd:complexType>
          </xsd:element>
        </xsd:sequence>
      </xsd:complexType>
    </xsd:element>
  </xsd:schema>
  <xsd:schema xmlns:xsd="http://www.w3.org/2001/XMLSchema" xmlns:dms="http://schemas.microsoft.com/office/2006/documentManagement/types" targetNamespace="702ae1d9-aa80-463d-95ed-73eca8694971" elementFormDefault="qualified">
    <xsd:import namespace="http://schemas.microsoft.com/office/2006/documentManagement/types"/>
    <xsd:element name="Document_x0020_Type" ma:index="8" ma:displayName="Document Type" ma:default="Procedure" ma:format="RadioButtons" ma:internalName="Document_x0020_Type">
      <xsd:simpleType>
        <xsd:restriction base="dms:Choice">
          <xsd:enumeration value="Procedure"/>
          <xsd:enumeration value="Form"/>
          <xsd:enumeration value="List"/>
          <xsd:enumeration value="Bulletin"/>
          <xsd:enumeration value="Policy"/>
          <xsd:enumeration value="Summary"/>
          <xsd:enumeration value="Training"/>
          <xsd:enumeration value="Other Document"/>
          <xsd:enumeration value="Employee Program"/>
        </xsd:restriction>
      </xsd:simpleType>
    </xsd:element>
    <xsd:element name="Category0" ma:index="9" ma:displayName="Category" ma:default="" ma:format="RadioButtons" ma:internalName="Category0">
      <xsd:simpleType>
        <xsd:restriction base="dms:Choice">
          <xsd:enumeration value="Desktop Wallpaper"/>
          <xsd:enumeration value="Corporate Standards"/>
          <xsd:enumeration value="PowerPoint Templates"/>
          <xsd:enumeration value="E-Letterhead"/>
          <xsd:enumeration value="Fax and Memo Templates"/>
          <xsd:enumeration value="Company Collateral"/>
          <xsd:enumeration value="Promotional Items"/>
          <xsd:enumeration value="Archived Employee Communications"/>
          <xsd:enumeration value="Business Cards/Stationery"/>
          <xsd:enumeration value="Screensavers"/>
          <xsd:enumeration value="Marketing Materials"/>
        </xsd:restriction>
      </xsd:simpleType>
    </xsd:element>
    <xsd:element name="Description0" ma:index="10" ma:displayName="Description" ma:internalName="Description0">
      <xsd:simpleType>
        <xsd:restriction base="dms:Note"/>
      </xsd:simpleType>
    </xsd:element>
    <xsd:element name="Document_x0020__x0023_" ma:index="11" nillable="true" ma:displayName="Document #" ma:description="Enter the assigned Document #, normally assigned by the Corporate Audit Department." ma:internalName="Document_x0020__x0023_">
      <xsd:simpleType>
        <xsd:restriction base="dms:Text">
          <xsd:maxLength value="100"/>
        </xsd:restriction>
      </xsd:simpleType>
    </xsd:element>
    <xsd:element name="Archive" ma:index="12" nillable="true" ma:displayName="Archive" ma:description="Select to archive this document. Archive a document when it is no longer in use." ma:internalName="Archive">
      <xsd:simpleType>
        <xsd:restriction base="dms:Boolean"/>
      </xsd:simpleType>
    </xsd:element>
    <xsd:element name="More_x0020_Details" ma:index="13" nillable="true" ma:displayName="More Details" ma:internalName="More_x0020_Details">
      <xsd:simpleType>
        <xsd:restriction base="dms:Note"/>
      </xsd:simpleType>
    </xsd:element>
    <xsd:element name="LinkTitle" ma:index="14" nillable="true" ma:displayName="LinkTitle" ma:internalName="LinkTitle">
      <xsd:simpleType>
        <xsd:restriction base="dms:Text">
          <xsd:maxLength value="255"/>
        </xsd:restriction>
      </xsd:simpleType>
    </xsd:element>
    <xsd:element name="LinkURL" ma:index="15" nillable="true" ma:displayName="LinkURL" ma:description="Enter url for link. NOTE: do not include http://, this will be added automatically." ma:internalName="LinkURL">
      <xsd:simpleType>
        <xsd:restriction base="dms:Text">
          <xsd:maxLength value="255"/>
        </xsd:restriction>
      </xsd:simpleType>
    </xsd:element>
    <xsd:element name="ViewPosition" ma:index="16" nillable="true" ma:displayName="View Position" ma:description="The position number that this item will be displayed in views that sort by position." ma:internalName="ViewPosition">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LinkTitle xmlns="702ae1d9-aa80-463d-95ed-73eca8694971" xsi:nil="true"/>
    <LinkURL xmlns="702ae1d9-aa80-463d-95ed-73eca8694971" xsi:nil="true"/>
    <ViewPosition xmlns="702ae1d9-aa80-463d-95ed-73eca8694971" xsi:nil="true"/>
    <Category0 xmlns="702ae1d9-aa80-463d-95ed-73eca8694971"/>
    <Description0 xmlns="702ae1d9-aa80-463d-95ed-73eca8694971"/>
    <Archive xmlns="702ae1d9-aa80-463d-95ed-73eca8694971" xsi:nil="true"/>
    <More_x0020_Details xmlns="702ae1d9-aa80-463d-95ed-73eca8694971" xsi:nil="true"/>
    <Document_x0020_Type xmlns="702ae1d9-aa80-463d-95ed-73eca8694971"/>
    <Document_x0020__x0023_ xmlns="702ae1d9-aa80-463d-95ed-73eca8694971" xsi:nil="true"/>
  </documentManagement>
</p:properties>
</file>

<file path=customXml/itemProps1.xml><?xml version="1.0" encoding="utf-8"?>
<ds:datastoreItem xmlns:ds="http://schemas.openxmlformats.org/officeDocument/2006/customXml" ds:itemID="{E3C9B917-414D-47A1-81AA-5AC748684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ae1d9-aa80-463d-95ed-73eca869497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D4AAED7-ED9C-434E-84CE-EE91F7578F97}">
  <ds:schemaRefs>
    <ds:schemaRef ds:uri="http://schemas.microsoft.com/sharepoint/v3/contenttype/forms"/>
  </ds:schemaRefs>
</ds:datastoreItem>
</file>

<file path=customXml/itemProps3.xml><?xml version="1.0" encoding="utf-8"?>
<ds:datastoreItem xmlns:ds="http://schemas.openxmlformats.org/officeDocument/2006/customXml" ds:itemID="{1360DA05-2E9F-41E7-A950-1A6BFA1FA217}">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702ae1d9-aa80-463d-95ed-73eca869497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Path Thru Billing</Template>
  <TotalTime>18906</TotalTime>
  <Words>476</Words>
  <Application>Microsoft Office PowerPoint</Application>
  <PresentationFormat>On-screen Show (4:3)</PresentationFormat>
  <Paragraphs>80</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Arial Black</vt:lpstr>
      <vt:lpstr>Calibri</vt:lpstr>
      <vt:lpstr>Path Thru Billing</vt:lpstr>
      <vt:lpstr>1_Office Theme</vt:lpstr>
      <vt:lpstr>PowerPoint Presentation</vt:lpstr>
      <vt:lpstr>Clearing Alarm associates on ALM2</vt:lpstr>
      <vt:lpstr>Setting/enabling DOD mode</vt:lpstr>
      <vt:lpstr>Setting Start /stop thresholds</vt:lpstr>
      <vt:lpstr>Signal Cable connections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Presentation</dc:title>
  <dc:creator>Isaac.Munanira</dc:creator>
  <cp:lastModifiedBy>David Bbosa</cp:lastModifiedBy>
  <cp:revision>1570</cp:revision>
  <dcterms:created xsi:type="dcterms:W3CDTF">2012-07-13T11:49:08Z</dcterms:created>
  <dcterms:modified xsi:type="dcterms:W3CDTF">2017-11-25T15:09:38Z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0x010100A477F244EB1A6C45837CDF3B581A07A0</vt:lpwstr>
  </property>
</Properties>
</file>