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43" r:id="rId5"/>
    <p:sldId id="352" r:id="rId6"/>
    <p:sldId id="356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DF"/>
    <a:srgbClr val="F4A8BD"/>
    <a:srgbClr val="5A001E"/>
    <a:srgbClr val="98002E"/>
    <a:srgbClr val="646464"/>
    <a:srgbClr val="EF3E42"/>
    <a:srgbClr val="EEB211"/>
    <a:srgbClr val="00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674" y="114"/>
      </p:cViewPr>
      <p:guideLst>
        <p:guide orient="horz" pos="7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F3EB8B8A-EEC8-B741-8C1C-E0ED074ADE05}" type="datetimeFigureOut">
              <a:rPr lang="en-US"/>
              <a:pPr>
                <a:defRPr/>
              </a:pPr>
              <a:t>07-Apr-17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18E65DD-7BDA-9943-A05D-80ECD8147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0449182-C55E-DE4C-A71A-D08CF4DD997C}" type="datetimeFigureOut">
              <a:rPr lang="en-US"/>
              <a:pPr>
                <a:defRPr/>
              </a:pPr>
              <a:t>07-Apr-17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5" tIns="46588" rIns="93175" bIns="4658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E7F37AD-274B-C84A-8CA2-A1ECB5A55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F37AD-274B-C84A-8CA2-A1ECB5A55E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276" cy="68671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070001"/>
            <a:ext cx="6721363" cy="1691283"/>
          </a:xfrm>
        </p:spPr>
        <p:txBody>
          <a:bodyPr bIns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[Insert Title Here]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837483"/>
            <a:ext cx="5775091" cy="1607136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[Insert Subtitle Here]</a:t>
            </a:r>
            <a:br>
              <a:rPr lang="en-US" dirty="0" smtClean="0"/>
            </a:br>
            <a:r>
              <a:rPr lang="en-US" dirty="0" smtClean="0"/>
              <a:t>[MM/DD/YYYY]</a:t>
            </a:r>
            <a:endParaRPr lang="en-US" dirty="0"/>
          </a:p>
        </p:txBody>
      </p:sp>
      <p:pic>
        <p:nvPicPr>
          <p:cNvPr id="24" name="Picture 23" descr="ATC_Uganda_logo.pn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94" y="5540329"/>
            <a:ext cx="1392691" cy="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6B4A4-9272-4463-B14D-B386D802EC75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195820-A877-4246-AAEA-C31D631A6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63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/>
          <a:lstStyle>
            <a:lvl1pPr algn="l">
              <a:defRPr sz="2000" b="1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571542-E50E-4AA9-99F9-8B1B14041604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0669D7-4EC2-D943-8501-0351D5EF8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24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276" cy="68671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070001"/>
            <a:ext cx="6721363" cy="1691283"/>
          </a:xfrm>
        </p:spPr>
        <p:txBody>
          <a:bodyPr bIns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[Insert Title Here]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837483"/>
            <a:ext cx="5775091" cy="1607136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[Insert Subtitle Here]</a:t>
            </a:r>
            <a:br>
              <a:rPr lang="en-US" dirty="0" smtClean="0"/>
            </a:br>
            <a:r>
              <a:rPr lang="en-US" dirty="0" smtClean="0"/>
              <a:t>[MM/DD/YYYY]</a:t>
            </a:r>
            <a:endParaRPr lang="en-US" dirty="0"/>
          </a:p>
        </p:txBody>
      </p:sp>
      <p:pic>
        <p:nvPicPr>
          <p:cNvPr id="21" name="Picture 20" descr="ATC_Uganda_logo.pn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1093" y="5540329"/>
            <a:ext cx="1392691" cy="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153400" y="0"/>
            <a:ext cx="990600" cy="39862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767439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sz="quarter" idx="13"/>
          </p:nvPr>
        </p:nvSpPr>
        <p:spPr>
          <a:xfrm>
            <a:off x="8153402" y="274638"/>
            <a:ext cx="990598" cy="5134157"/>
          </a:xfrm>
        </p:spPr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A1A9DE-C8E8-4074-B3C3-44AC00A9DBA5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5105C0-BAA0-8246-8E31-91F97C8E8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09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28600" y="1118206"/>
            <a:ext cx="8686800" cy="4991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011F0-A164-47BC-9BA5-8792E1D92DCC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6BAB-6AD9-354F-9C52-10093EE6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5862-10E4-45C2-9DAC-DBD028F44D63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21FA1-874C-8D49-A318-EFF26F617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6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75386B-21F3-4057-B65C-3710B3E84233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5C5B04-6DF7-6447-AE63-3E97CA2E0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54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595959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595959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488920-08E4-4984-9251-F16650CD3C08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5D0DD-3DB7-9A47-8641-0025FCC01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27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470000-75B6-48CB-AC59-4895BAF9ED42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D19011-B55F-9F40-8FAA-61098AAEA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F2961D-6C74-4A27-91AF-4A30AD63B741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03B43-D23A-5B47-AE77-70F86D2B9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985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2575" y="6356350"/>
            <a:ext cx="213995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54B07D10-E4F2-4CB3-B9E7-52E98047E7C3}" type="datetime2">
              <a:rPr lang="en-US" smtClean="0"/>
              <a:t>Friday, April 07,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3813" y="6356350"/>
            <a:ext cx="2586037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BDF7737-9B84-3E46-9799-C7409EC389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2" descr="AT-logo--A_registered_smal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1" r:id="rId2"/>
    <p:sldLayoutId id="2147483952" r:id="rId3"/>
    <p:sldLayoutId id="2147483950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595959"/>
          </a:solidFill>
          <a:uFill>
            <a:solidFill>
              <a:schemeClr val="accent1"/>
            </a:solidFill>
          </a:uFill>
          <a:latin typeface="Arial"/>
          <a:ea typeface="ＭＳ Ｐゴシック" charset="0"/>
          <a:cs typeface="Arial"/>
        </a:defRPr>
      </a:lvl1pPr>
      <a:lvl2pPr marL="739775" indent="-573088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charset="0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charset="0"/>
        <a:buChar char="›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charset="0"/>
        <a:buChar char="›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charset="0"/>
        <a:buChar char="›"/>
        <a:defRPr sz="1500" kern="1200">
          <a:solidFill>
            <a:srgbClr val="59595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ELTEK BBS CONFIGURATIONS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7" y="632619"/>
            <a:ext cx="4705691" cy="5346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474418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6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galooli communication parameters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86800" cy="5023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00794" y="6364775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dirty="0" smtClean="0"/>
              <a:t>We use voltage set-up as the start criteria ,the current as the stop criteria </a:t>
            </a:r>
          </a:p>
          <a:p>
            <a:r>
              <a:rPr lang="en-US" b="0" dirty="0" smtClean="0"/>
              <a:t>All are under generator configurations;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00795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8321"/>
            <a:ext cx="6401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Stop criteria</a:t>
            </a:r>
            <a:endParaRPr lang="en-US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7282"/>
            <a:ext cx="5487166" cy="42868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00795" y="6347069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3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Other settings</a:t>
            </a:r>
            <a:endParaRPr lang="en-US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0600"/>
            <a:ext cx="4352192" cy="38295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492002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52" y="990600"/>
            <a:ext cx="4541602" cy="52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9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2" y="396630"/>
            <a:ext cx="5460739" cy="56700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448040" y="6338277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3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430456" y="6356349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4D969-F9BC-5248-B0DF-F668370BF322}" type="slidenum">
              <a:rPr lang="en-US" sz="900">
                <a:solidFill>
                  <a:srgbClr val="898989"/>
                </a:solidFill>
                <a:cs typeface="Arial" charset="0"/>
              </a:rPr>
              <a:pPr eaLnBrk="1" hangingPunct="1"/>
              <a:t>2</a:t>
            </a:fld>
            <a:endParaRPr lang="en-US" sz="900" dirty="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28602" y="6356350"/>
            <a:ext cx="2536370" cy="365125"/>
          </a:xfrm>
        </p:spPr>
        <p:txBody>
          <a:bodyPr/>
          <a:lstStyle/>
          <a:p>
            <a:pPr algn="l">
              <a:defRPr/>
            </a:pPr>
            <a:r>
              <a:rPr lang="en-US" sz="800" b="1" smtClean="0">
                <a:solidFill>
                  <a:srgbClr val="000000">
                    <a:tint val="75000"/>
                  </a:srgbClr>
                </a:solidFill>
              </a:rPr>
              <a:t>Compiled by  David Bbosa</a:t>
            </a:r>
            <a:endParaRPr lang="en-US" sz="800" b="1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9440"/>
              </p:ext>
            </p:extLst>
          </p:nvPr>
        </p:nvGraphicFramePr>
        <p:xfrm>
          <a:off x="381001" y="157163"/>
          <a:ext cx="8200292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64" marB="456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200293" cy="4983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/>
              <a:t>  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0" dirty="0" smtClean="0"/>
              <a:t>This </a:t>
            </a:r>
            <a:r>
              <a:rPr lang="en-US" sz="1600" b="0" dirty="0" smtClean="0"/>
              <a:t>document is meant to guide you when executing tasks on the Eltek BBS.</a:t>
            </a:r>
          </a:p>
          <a:p>
            <a:pPr marL="0" indent="0">
              <a:buNone/>
            </a:pPr>
            <a:r>
              <a:rPr lang="en-US" sz="1600" b="0" dirty="0" smtClean="0"/>
              <a:t>All executed using Powersuite SW (Latest version 3.6)</a:t>
            </a:r>
          </a:p>
          <a:p>
            <a:pPr marL="0" indent="0">
              <a:buNone/>
            </a:pPr>
            <a:r>
              <a:rPr lang="en-US" sz="1600" b="0" dirty="0" smtClean="0"/>
              <a:t>IP: 192:168:10:20</a:t>
            </a:r>
          </a:p>
          <a:p>
            <a:pPr marL="0" indent="0">
              <a:buNone/>
            </a:pPr>
            <a:r>
              <a:rPr lang="en-US" sz="1600" dirty="0" smtClean="0"/>
              <a:t>Passwords</a:t>
            </a:r>
          </a:p>
          <a:p>
            <a:pPr marL="0" indent="0">
              <a:buNone/>
            </a:pPr>
            <a:r>
              <a:rPr lang="en-US" sz="1600" b="0" dirty="0" smtClean="0"/>
              <a:t>-3 –for viewing</a:t>
            </a:r>
          </a:p>
          <a:p>
            <a:pPr marL="0" indent="0">
              <a:buNone/>
            </a:pPr>
            <a:r>
              <a:rPr lang="en-US" sz="1600" b="0" dirty="0" smtClean="0"/>
              <a:t>-709 ---Factory access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dirty="0" smtClean="0"/>
              <a:t>Main tasks include;</a:t>
            </a:r>
          </a:p>
          <a:p>
            <a:pPr marL="0" indent="0">
              <a:buNone/>
            </a:pPr>
            <a:r>
              <a:rPr lang="en-US" sz="1600" b="0" dirty="0" smtClean="0"/>
              <a:t>-Loading set-ups</a:t>
            </a:r>
          </a:p>
          <a:p>
            <a:pPr marL="0" indent="0">
              <a:buNone/>
            </a:pPr>
            <a:r>
              <a:rPr lang="en-US" sz="1600" b="0" dirty="0" smtClean="0"/>
              <a:t>-Setting Battery parameters</a:t>
            </a:r>
          </a:p>
          <a:p>
            <a:pPr marL="0" indent="0">
              <a:buNone/>
            </a:pPr>
            <a:r>
              <a:rPr lang="en-US" sz="1600" b="0" dirty="0" smtClean="0"/>
              <a:t>-Calibrating currents</a:t>
            </a:r>
          </a:p>
          <a:p>
            <a:pPr marL="0" indent="0">
              <a:buNone/>
            </a:pPr>
            <a:r>
              <a:rPr lang="en-US" sz="1600" b="0" dirty="0" smtClean="0"/>
              <a:t>-Setting communication parameters</a:t>
            </a:r>
          </a:p>
          <a:p>
            <a:pPr marL="0" indent="0">
              <a:buNone/>
            </a:pPr>
            <a:r>
              <a:rPr lang="en-US" sz="1600" b="0" dirty="0" smtClean="0"/>
              <a:t>-Activating Hybrid</a:t>
            </a:r>
            <a:endParaRPr lang="en-US" sz="1600" b="0" dirty="0" smtClean="0"/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689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28600" y="6356349"/>
            <a:ext cx="1610455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9169"/>
            <a:ext cx="8294069" cy="715962"/>
          </a:xfrm>
        </p:spPr>
        <p:txBody>
          <a:bodyPr/>
          <a:lstStyle/>
          <a:p>
            <a:r>
              <a:rPr lang="en-US" dirty="0" smtClean="0"/>
              <a:t>Loading Set-up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269" y="914999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Below are the steps;</a:t>
            </a:r>
            <a:endParaRPr lang="en-US" sz="14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r="22608" b="43683"/>
          <a:stretch/>
        </p:blipFill>
        <p:spPr bwMode="auto">
          <a:xfrm>
            <a:off x="369269" y="1275840"/>
            <a:ext cx="5287010" cy="2632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69269" y="4135530"/>
            <a:ext cx="2607945" cy="198564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703066" y="3014632"/>
            <a:ext cx="2583815" cy="30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86800" cy="5835561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flipV="1">
            <a:off x="228600" y="6110199"/>
            <a:ext cx="8686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44757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5328" y="195531"/>
            <a:ext cx="5661025" cy="41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battery Parameters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6" y="1090247"/>
            <a:ext cx="5830114" cy="42751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35964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3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8" y="53471"/>
            <a:ext cx="4503122" cy="25666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18380" y="6309073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1" y="2801432"/>
            <a:ext cx="4755179" cy="33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5" y="449384"/>
            <a:ext cx="5354715" cy="55030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89834" y="6268427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currents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" y="1275621"/>
            <a:ext cx="6411220" cy="43249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44757" y="6259634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2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2" y="493345"/>
            <a:ext cx="5837648" cy="54238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-518379" y="6347069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Compiled by  David Bbosa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413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nkTitle xmlns="702ae1d9-aa80-463d-95ed-73eca8694971" xsi:nil="true"/>
    <LinkURL xmlns="702ae1d9-aa80-463d-95ed-73eca8694971" xsi:nil="true"/>
    <ViewPosition xmlns="702ae1d9-aa80-463d-95ed-73eca8694971">13</ViewPosition>
    <Category0 xmlns="702ae1d9-aa80-463d-95ed-73eca8694971">PowerPoint Templates</Category0>
    <Description0 xmlns="702ae1d9-aa80-463d-95ed-73eca8694971">Cover and interior slide template for internal and external ATC Uganda presentations</Description0>
    <Archive xmlns="702ae1d9-aa80-463d-95ed-73eca8694971">false</Archive>
    <More_x0020_Details xmlns="702ae1d9-aa80-463d-95ed-73eca8694971" xsi:nil="true"/>
    <Document_x0020_Type xmlns="702ae1d9-aa80-463d-95ed-73eca8694971">Other Document</Document_x0020_Type>
    <Document_x0020__x0023_ xmlns="702ae1d9-aa80-463d-95ed-73eca86949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7F244EB1A6C45837CDF3B581A07A0" ma:contentTypeVersion="9" ma:contentTypeDescription="Create a new document." ma:contentTypeScope="" ma:versionID="8ddc6eb7e0cb3bbb43bf28fd90061706">
  <xsd:schema xmlns:xsd="http://www.w3.org/2001/XMLSchema" xmlns:p="http://schemas.microsoft.com/office/2006/metadata/properties" xmlns:ns2="702ae1d9-aa80-463d-95ed-73eca8694971" targetNamespace="http://schemas.microsoft.com/office/2006/metadata/properties" ma:root="true" ma:fieldsID="28afa66faa306bfe7812189a2cc8f4fd" ns2:_="">
    <xsd:import namespace="702ae1d9-aa80-463d-95ed-73eca8694971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Category0"/>
                <xsd:element ref="ns2:Description0"/>
                <xsd:element ref="ns2:Document_x0020__x0023_" minOccurs="0"/>
                <xsd:element ref="ns2:Archive" minOccurs="0"/>
                <xsd:element ref="ns2:More_x0020_Details" minOccurs="0"/>
                <xsd:element ref="ns2:LinkTitle" minOccurs="0"/>
                <xsd:element ref="ns2:LinkURL" minOccurs="0"/>
                <xsd:element ref="ns2:ViewPosi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02ae1d9-aa80-463d-95ed-73eca8694971" elementFormDefault="qualified">
    <xsd:import namespace="http://schemas.microsoft.com/office/2006/documentManagement/types"/>
    <xsd:element name="Document_x0020_Type" ma:index="8" ma:displayName="Document Type" ma:default="Procedure" ma:format="RadioButtons" ma:internalName="Document_x0020_Type">
      <xsd:simpleType>
        <xsd:restriction base="dms:Choice">
          <xsd:enumeration value="Procedure"/>
          <xsd:enumeration value="Form"/>
          <xsd:enumeration value="List"/>
          <xsd:enumeration value="Bulletin"/>
          <xsd:enumeration value="Policy"/>
          <xsd:enumeration value="Summary"/>
          <xsd:enumeration value="Training"/>
          <xsd:enumeration value="Other Document"/>
          <xsd:enumeration value="Employee Program"/>
        </xsd:restriction>
      </xsd:simpleType>
    </xsd:element>
    <xsd:element name="Category0" ma:index="9" ma:displayName="Category" ma:default="" ma:format="RadioButtons" ma:internalName="Category0">
      <xsd:simpleType>
        <xsd:restriction base="dms:Choice">
          <xsd:enumeration value="Desktop Wallpaper"/>
          <xsd:enumeration value="Corporate Standards"/>
          <xsd:enumeration value="PowerPoint Templates"/>
          <xsd:enumeration value="E-Letterhead"/>
          <xsd:enumeration value="Fax and Memo Templates"/>
          <xsd:enumeration value="Company Collateral"/>
          <xsd:enumeration value="Promotional Items"/>
          <xsd:enumeration value="Archived Employee Communications"/>
          <xsd:enumeration value="Business Cards/Stationery"/>
          <xsd:enumeration value="Screensavers"/>
          <xsd:enumeration value="Marketing Materials"/>
        </xsd:restriction>
      </xsd:simpleType>
    </xsd:element>
    <xsd:element name="Description0" ma:index="10" ma:displayName="Description" ma:internalName="Description0">
      <xsd:simpleType>
        <xsd:restriction base="dms:Note"/>
      </xsd:simpleType>
    </xsd:element>
    <xsd:element name="Document_x0020__x0023_" ma:index="11" nillable="true" ma:displayName="Document #" ma:description="Enter the assigned Document #, normally assigned by the Corporate Audit Department." ma:internalName="Document_x0020__x0023_">
      <xsd:simpleType>
        <xsd:restriction base="dms:Text">
          <xsd:maxLength value="100"/>
        </xsd:restriction>
      </xsd:simpleType>
    </xsd:element>
    <xsd:element name="Archive" ma:index="12" nillable="true" ma:displayName="Archive" ma:description="Select to archive this document. Archive a document when it is no longer in use." ma:internalName="Archive">
      <xsd:simpleType>
        <xsd:restriction base="dms:Boolean"/>
      </xsd:simpleType>
    </xsd:element>
    <xsd:element name="More_x0020_Details" ma:index="13" nillable="true" ma:displayName="More Details" ma:internalName="More_x0020_Details">
      <xsd:simpleType>
        <xsd:restriction base="dms:Note"/>
      </xsd:simpleType>
    </xsd:element>
    <xsd:element name="LinkTitle" ma:index="14" nillable="true" ma:displayName="LinkTitle" ma:internalName="LinkTitle">
      <xsd:simpleType>
        <xsd:restriction base="dms:Text">
          <xsd:maxLength value="255"/>
        </xsd:restriction>
      </xsd:simpleType>
    </xsd:element>
    <xsd:element name="LinkURL" ma:index="15" nillable="true" ma:displayName="LinkURL" ma:description="Enter url for link. NOTE: do not include http://, this will be added automatically." ma:internalName="LinkURL">
      <xsd:simpleType>
        <xsd:restriction base="dms:Text">
          <xsd:maxLength value="255"/>
        </xsd:restriction>
      </xsd:simpleType>
    </xsd:element>
    <xsd:element name="ViewPosition" ma:index="16" nillable="true" ma:displayName="View Position" ma:description="The position number that this item will be displayed in views that sort by position." ma:internalName="ViewPosition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E0AAB1-4B47-47FC-8317-E1407B5E433D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702ae1d9-aa80-463d-95ed-73eca8694971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8761BD4-0C85-44B9-8858-C4864983E1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0C71C1-FEBD-4AEF-8F5A-4CA05DA06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ae1d9-aa80-463d-95ed-73eca869497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14273</TotalTime>
  <Words>194</Words>
  <Application>Microsoft Office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Arial Black</vt:lpstr>
      <vt:lpstr>Calibri</vt:lpstr>
      <vt:lpstr>1_Office Theme</vt:lpstr>
      <vt:lpstr>ELTEK BBS CONFIGURATIONS </vt:lpstr>
      <vt:lpstr>PowerPoint Presentation</vt:lpstr>
      <vt:lpstr>Loading Set-up</vt:lpstr>
      <vt:lpstr>.</vt:lpstr>
      <vt:lpstr>Setting battery Parameters</vt:lpstr>
      <vt:lpstr>.</vt:lpstr>
      <vt:lpstr>.</vt:lpstr>
      <vt:lpstr>Calibrating currents</vt:lpstr>
      <vt:lpstr>.</vt:lpstr>
      <vt:lpstr>.</vt:lpstr>
      <vt:lpstr>Setting galooli communication parameters</vt:lpstr>
      <vt:lpstr>Hybrid activation</vt:lpstr>
      <vt:lpstr>Stop criteria</vt:lpstr>
      <vt:lpstr>Other settings</vt:lpstr>
      <vt:lpstr>.</vt:lpstr>
      <vt:lpstr>Thank you</vt:lpstr>
    </vt:vector>
  </TitlesOfParts>
  <Company>American Tower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Uganda PowerPoint Template and Tutorial</dc:title>
  <dc:subject>quick facts, financials, stats and overview about American Tower</dc:subject>
  <dc:creator>Maeghan Oberoi</dc:creator>
  <cp:keywords>financials, about AMerican Tower, timeline, inernational expansion, core solutions</cp:keywords>
  <cp:lastModifiedBy>David Bbosa</cp:lastModifiedBy>
  <cp:revision>1370</cp:revision>
  <cp:lastPrinted>2013-03-07T16:17:40Z</cp:lastPrinted>
  <dcterms:created xsi:type="dcterms:W3CDTF">2012-11-12T19:48:38Z</dcterms:created>
  <dcterms:modified xsi:type="dcterms:W3CDTF">2017-04-07T13:39:44Z</dcterms:modified>
  <cp:category>quarterly update and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0x010100A477F244EB1A6C45837CDF3B581A07A0</vt:lpwstr>
  </property>
  <property fmtid="{D5CDD505-2E9C-101B-9397-08002B2CF9AE}" pid="3" name="Order">
    <vt:r8>9800</vt:r8>
  </property>
</Properties>
</file>