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9"/>
  </p:notesMasterIdLst>
  <p:handoutMasterIdLst>
    <p:handoutMasterId r:id="rId10"/>
  </p:handoutMasterIdLst>
  <p:sldIdLst>
    <p:sldId id="343" r:id="rId5"/>
    <p:sldId id="352" r:id="rId6"/>
    <p:sldId id="361" r:id="rId7"/>
    <p:sldId id="362" r:id="rId8"/>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7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5DF"/>
    <a:srgbClr val="F4A8BD"/>
    <a:srgbClr val="5A001E"/>
    <a:srgbClr val="98002E"/>
    <a:srgbClr val="646464"/>
    <a:srgbClr val="EF3E42"/>
    <a:srgbClr val="EEB211"/>
    <a:srgbClr val="00AF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09" d="100"/>
          <a:sy n="109" d="100"/>
        </p:scale>
        <p:origin x="1674" y="114"/>
      </p:cViewPr>
      <p:guideLst>
        <p:guide orient="horz" pos="760"/>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5" tIns="46588" rIns="93175" bIns="46588"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wrap="square" lIns="93175" tIns="46588" rIns="93175" bIns="46588" numCol="1" anchor="t" anchorCtr="0" compatLnSpc="1">
            <a:prstTxWarp prst="textNoShape">
              <a:avLst/>
            </a:prstTxWarp>
          </a:bodyPr>
          <a:lstStyle>
            <a:lvl1pPr algn="r">
              <a:defRPr sz="1200" smtClean="0">
                <a:latin typeface="Calibri" charset="0"/>
              </a:defRPr>
            </a:lvl1pPr>
          </a:lstStyle>
          <a:p>
            <a:pPr>
              <a:defRPr/>
            </a:pPr>
            <a:fld id="{F3EB8B8A-EEC8-B741-8C1C-E0ED074ADE05}" type="datetimeFigureOut">
              <a:rPr lang="en-US"/>
              <a:pPr>
                <a:defRPr/>
              </a:pPr>
              <a:t>06-Apr-17</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5" tIns="46588" rIns="93175" bIns="46588"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5" tIns="46588" rIns="93175" bIns="46588" numCol="1" anchor="b" anchorCtr="0" compatLnSpc="1">
            <a:prstTxWarp prst="textNoShape">
              <a:avLst/>
            </a:prstTxWarp>
          </a:bodyPr>
          <a:lstStyle>
            <a:lvl1pPr algn="r">
              <a:defRPr sz="1200" smtClean="0">
                <a:latin typeface="Calibri" charset="0"/>
              </a:defRPr>
            </a:lvl1pPr>
          </a:lstStyle>
          <a:p>
            <a:pPr>
              <a:defRPr/>
            </a:pPr>
            <a:fld id="{518E65DD-7BDA-9943-A05D-80ECD814715D}" type="slidenum">
              <a:rPr lang="en-US"/>
              <a:pPr>
                <a:defRPr/>
              </a:pPr>
              <a:t>‹#›</a:t>
            </a:fld>
            <a:endParaRPr lang="en-US" dirty="0"/>
          </a:p>
        </p:txBody>
      </p:sp>
    </p:spTree>
    <p:extLst>
      <p:ext uri="{BB962C8B-B14F-4D97-AF65-F5344CB8AC3E}">
        <p14:creationId xmlns:p14="http://schemas.microsoft.com/office/powerpoint/2010/main" val="2789585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5" tIns="46588" rIns="93175" bIns="46588"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wrap="square" lIns="93175" tIns="46588" rIns="93175" bIns="46588" numCol="1" anchor="t" anchorCtr="0" compatLnSpc="1">
            <a:prstTxWarp prst="textNoShape">
              <a:avLst/>
            </a:prstTxWarp>
          </a:bodyPr>
          <a:lstStyle>
            <a:lvl1pPr algn="r">
              <a:defRPr sz="1200" smtClean="0">
                <a:latin typeface="Calibri" charset="0"/>
              </a:defRPr>
            </a:lvl1pPr>
          </a:lstStyle>
          <a:p>
            <a:pPr>
              <a:defRPr/>
            </a:pPr>
            <a:fld id="{A0449182-C55E-DE4C-A71A-D08CF4DD997C}" type="datetimeFigureOut">
              <a:rPr lang="en-US"/>
              <a:pPr>
                <a:defRPr/>
              </a:pPr>
              <a:t>06-Apr-17</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3175" tIns="46588" rIns="93175" bIns="46588"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5" tIns="46588" rIns="93175" bIns="4658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5" tIns="46588" rIns="93175" bIns="46588"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5" tIns="46588" rIns="93175" bIns="46588" numCol="1" anchor="b" anchorCtr="0" compatLnSpc="1">
            <a:prstTxWarp prst="textNoShape">
              <a:avLst/>
            </a:prstTxWarp>
          </a:bodyPr>
          <a:lstStyle>
            <a:lvl1pPr algn="r">
              <a:defRPr sz="1200" smtClean="0">
                <a:latin typeface="Calibri" charset="0"/>
              </a:defRPr>
            </a:lvl1pPr>
          </a:lstStyle>
          <a:p>
            <a:pPr>
              <a:defRPr/>
            </a:pPr>
            <a:fld id="{DE7F37AD-274B-C84A-8CA2-A1ECB5A55E59}" type="slidenum">
              <a:rPr lang="en-US"/>
              <a:pPr>
                <a:defRPr/>
              </a:pPr>
              <a:t>‹#›</a:t>
            </a:fld>
            <a:endParaRPr lang="en-US" dirty="0"/>
          </a:p>
        </p:txBody>
      </p:sp>
    </p:spTree>
    <p:extLst>
      <p:ext uri="{BB962C8B-B14F-4D97-AF65-F5344CB8AC3E}">
        <p14:creationId xmlns:p14="http://schemas.microsoft.com/office/powerpoint/2010/main" val="75986337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E7F37AD-274B-C84A-8CA2-A1ECB5A55E59}" type="slidenum">
              <a:rPr lang="en-US" smtClean="0"/>
              <a:pPr>
                <a:defRPr/>
              </a:pPr>
              <a:t>1</a:t>
            </a:fld>
            <a:endParaRPr lang="en-US" dirty="0"/>
          </a:p>
        </p:txBody>
      </p:sp>
    </p:spTree>
    <p:extLst>
      <p:ext uri="{BB962C8B-B14F-4D97-AF65-F5344CB8AC3E}">
        <p14:creationId xmlns:p14="http://schemas.microsoft.com/office/powerpoint/2010/main" val="3722312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5276" cy="6867144"/>
          </a:xfrm>
          <a:prstGeom prst="rect">
            <a:avLst/>
          </a:prstGeom>
        </p:spPr>
      </p:pic>
      <p:sp>
        <p:nvSpPr>
          <p:cNvPr id="10" name="Title 1"/>
          <p:cNvSpPr>
            <a:spLocks noGrp="1"/>
          </p:cNvSpPr>
          <p:nvPr>
            <p:ph type="ctrTitle" hasCustomPrompt="1"/>
          </p:nvPr>
        </p:nvSpPr>
        <p:spPr>
          <a:xfrm>
            <a:off x="381000" y="1070001"/>
            <a:ext cx="6721363" cy="1691283"/>
          </a:xfrm>
        </p:spPr>
        <p:txBody>
          <a:bodyPr bIns="0">
            <a:normAutofit/>
          </a:bodyPr>
          <a:lstStyle>
            <a:lvl1pPr>
              <a:defRPr sz="3200">
                <a:solidFill>
                  <a:schemeClr val="bg1"/>
                </a:solidFill>
              </a:defRPr>
            </a:lvl1pPr>
          </a:lstStyle>
          <a:p>
            <a:r>
              <a:rPr lang="en-US" dirty="0" smtClean="0"/>
              <a:t>[Insert Title Here]</a:t>
            </a:r>
            <a:endParaRPr lang="en-US" dirty="0"/>
          </a:p>
        </p:txBody>
      </p:sp>
      <p:sp>
        <p:nvSpPr>
          <p:cNvPr id="11" name="Subtitle 2"/>
          <p:cNvSpPr>
            <a:spLocks noGrp="1"/>
          </p:cNvSpPr>
          <p:nvPr>
            <p:ph type="subTitle" idx="1" hasCustomPrompt="1"/>
          </p:nvPr>
        </p:nvSpPr>
        <p:spPr>
          <a:xfrm>
            <a:off x="381000" y="2837483"/>
            <a:ext cx="5775091" cy="1607136"/>
          </a:xfrm>
        </p:spPr>
        <p:txBody>
          <a:bodyPr tIns="0" bIns="0"/>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Subtitle Here]</a:t>
            </a:r>
            <a:br>
              <a:rPr lang="en-US" dirty="0" smtClean="0"/>
            </a:br>
            <a:r>
              <a:rPr lang="en-US" dirty="0" smtClean="0"/>
              <a:t>[MM/DD/YYYY]</a:t>
            </a:r>
            <a:endParaRPr lang="en-US" dirty="0"/>
          </a:p>
        </p:txBody>
      </p:sp>
      <p:pic>
        <p:nvPicPr>
          <p:cNvPr id="24" name="Picture 23" descr="ATC_Uganda_logo.png"/>
          <p:cNvPicPr>
            <a:picLocks noChangeAspect="1"/>
          </p:cNvPicPr>
          <p:nvPr userDrawn="1"/>
        </p:nvPicPr>
        <p:blipFill>
          <a:blip r:embed="rId3">
            <a:clrChange>
              <a:clrFrom>
                <a:srgbClr val="FFFFFF"/>
              </a:clrFrom>
              <a:clrTo>
                <a:srgbClr val="FFFFFF">
                  <a:alpha val="0"/>
                </a:srgbClr>
              </a:clrTo>
            </a:clrChange>
          </a:blip>
          <a:stretch>
            <a:fillRect/>
          </a:stretch>
        </p:blipFill>
        <p:spPr>
          <a:xfrm>
            <a:off x="535394" y="5540329"/>
            <a:ext cx="1392691" cy="904479"/>
          </a:xfrm>
          <a:prstGeom prst="rect">
            <a:avLst/>
          </a:prstGeom>
        </p:spPr>
      </p:pic>
    </p:spTree>
    <p:extLst>
      <p:ext uri="{BB962C8B-B14F-4D97-AF65-F5344CB8AC3E}">
        <p14:creationId xmlns:p14="http://schemas.microsoft.com/office/powerpoint/2010/main" val="265655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userDrawn="1"/>
        </p:nvCxnSpPr>
        <p:spPr>
          <a:xfrm rot="5400000">
            <a:off x="728662" y="3198813"/>
            <a:ext cx="5853113" cy="158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273050"/>
            <a:ext cx="3236913" cy="1555750"/>
          </a:xfrm>
        </p:spPr>
        <p:txBody>
          <a:bodyPr>
            <a:normAutofit/>
          </a:bodyPr>
          <a:lstStyle>
            <a:lvl1pPr algn="l">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3886200" y="273050"/>
            <a:ext cx="4953000" cy="5853113"/>
          </a:xfrm>
        </p:spPr>
        <p:txBody>
          <a:bodyPr/>
          <a:lstStyle>
            <a:lvl1pPr>
              <a:defRPr sz="2200">
                <a:solidFill>
                  <a:srgbClr val="6B757C"/>
                </a:solidFill>
              </a:defRPr>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228600" y="1905000"/>
            <a:ext cx="3236913" cy="4221163"/>
          </a:xfrm>
        </p:spPr>
        <p:txBody>
          <a:bodyPr/>
          <a:lstStyle>
            <a:lvl1pPr marL="0" indent="0">
              <a:buNone/>
              <a:defRPr sz="2000">
                <a:solidFill>
                  <a:schemeClr val="accent5">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Date Placeholder 4"/>
          <p:cNvSpPr>
            <a:spLocks noGrp="1"/>
          </p:cNvSpPr>
          <p:nvPr>
            <p:ph type="dt" sz="half" idx="10"/>
          </p:nvPr>
        </p:nvSpPr>
        <p:spPr/>
        <p:txBody>
          <a:bodyPr/>
          <a:lstStyle>
            <a:lvl1pPr>
              <a:defRPr smtClean="0"/>
            </a:lvl1pPr>
          </a:lstStyle>
          <a:p>
            <a:pPr>
              <a:defRPr/>
            </a:pPr>
            <a:fld id="{F026B4A4-9272-4463-B14D-B386D802EC75}" type="datetime2">
              <a:rPr lang="en-US" smtClean="0"/>
              <a:t>Thursday, April 06, 2017</a:t>
            </a:fld>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8" name="Slide Number Placeholder 6"/>
          <p:cNvSpPr>
            <a:spLocks noGrp="1"/>
          </p:cNvSpPr>
          <p:nvPr>
            <p:ph type="sldNum" sz="quarter" idx="12"/>
          </p:nvPr>
        </p:nvSpPr>
        <p:spPr/>
        <p:txBody>
          <a:bodyPr/>
          <a:lstStyle>
            <a:lvl1pPr>
              <a:defRPr smtClean="0"/>
            </a:lvl1pPr>
          </a:lstStyle>
          <a:p>
            <a:pPr>
              <a:defRPr/>
            </a:pPr>
            <a:fld id="{EF195820-A877-4246-AAEA-C31D631A6C88}" type="slidenum">
              <a:rPr lang="en-US"/>
              <a:pPr>
                <a:defRPr/>
              </a:pPr>
              <a:t>‹#›</a:t>
            </a:fld>
            <a:endParaRPr lang="en-US" dirty="0"/>
          </a:p>
        </p:txBody>
      </p:sp>
    </p:spTree>
    <p:extLst>
      <p:ext uri="{BB962C8B-B14F-4D97-AF65-F5344CB8AC3E}">
        <p14:creationId xmlns:p14="http://schemas.microsoft.com/office/powerpoint/2010/main" val="228190633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5181600"/>
            <a:ext cx="6553200" cy="414338"/>
          </a:xfrm>
        </p:spPr>
        <p:txBody>
          <a:bodyPr/>
          <a:lstStyle>
            <a:lvl1pPr algn="l">
              <a:defRPr sz="2000" b="1">
                <a:solidFill>
                  <a:srgbClr val="595959"/>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228600" y="228600"/>
            <a:ext cx="86868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28600" y="5638800"/>
            <a:ext cx="6553200" cy="576262"/>
          </a:xfrm>
        </p:spPr>
        <p:txBody>
          <a:bodyPr/>
          <a:lstStyle>
            <a:lvl1pPr marL="0" indent="0">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5E571542-E50E-4AA9-99F9-8B1B14041604}" type="datetime2">
              <a:rPr lang="en-US" smtClean="0"/>
              <a:t>Thursday, April 06, 2017</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9B0669D7-4EC2-D943-8501-0351D5EF84F7}" type="slidenum">
              <a:rPr lang="en-US"/>
              <a:pPr>
                <a:defRPr/>
              </a:pPr>
              <a:t>‹#›</a:t>
            </a:fld>
            <a:endParaRPr lang="en-US" dirty="0"/>
          </a:p>
        </p:txBody>
      </p:sp>
    </p:spTree>
    <p:extLst>
      <p:ext uri="{BB962C8B-B14F-4D97-AF65-F5344CB8AC3E}">
        <p14:creationId xmlns:p14="http://schemas.microsoft.com/office/powerpoint/2010/main" val="41872624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5276" cy="6867144"/>
          </a:xfrm>
          <a:prstGeom prst="rect">
            <a:avLst/>
          </a:prstGeom>
        </p:spPr>
      </p:pic>
      <p:sp>
        <p:nvSpPr>
          <p:cNvPr id="10" name="Title 1"/>
          <p:cNvSpPr>
            <a:spLocks noGrp="1"/>
          </p:cNvSpPr>
          <p:nvPr>
            <p:ph type="ctrTitle" hasCustomPrompt="1"/>
          </p:nvPr>
        </p:nvSpPr>
        <p:spPr>
          <a:xfrm>
            <a:off x="381000" y="1070001"/>
            <a:ext cx="6721363" cy="1691283"/>
          </a:xfrm>
        </p:spPr>
        <p:txBody>
          <a:bodyPr bIns="0">
            <a:normAutofit/>
          </a:bodyPr>
          <a:lstStyle>
            <a:lvl1pPr>
              <a:defRPr sz="3200">
                <a:solidFill>
                  <a:schemeClr val="bg1"/>
                </a:solidFill>
              </a:defRPr>
            </a:lvl1pPr>
          </a:lstStyle>
          <a:p>
            <a:r>
              <a:rPr lang="en-US" dirty="0" smtClean="0"/>
              <a:t>[Insert Title Here]</a:t>
            </a:r>
            <a:endParaRPr lang="en-US" dirty="0"/>
          </a:p>
        </p:txBody>
      </p:sp>
      <p:sp>
        <p:nvSpPr>
          <p:cNvPr id="11" name="Subtitle 2"/>
          <p:cNvSpPr>
            <a:spLocks noGrp="1"/>
          </p:cNvSpPr>
          <p:nvPr>
            <p:ph type="subTitle" idx="1" hasCustomPrompt="1"/>
          </p:nvPr>
        </p:nvSpPr>
        <p:spPr>
          <a:xfrm>
            <a:off x="381000" y="2837483"/>
            <a:ext cx="5775091" cy="1607136"/>
          </a:xfrm>
        </p:spPr>
        <p:txBody>
          <a:bodyPr tIns="0" bIns="0"/>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Subtitle Here]</a:t>
            </a:r>
            <a:br>
              <a:rPr lang="en-US" dirty="0" smtClean="0"/>
            </a:br>
            <a:r>
              <a:rPr lang="en-US" dirty="0" smtClean="0"/>
              <a:t>[MM/DD/YYYY]</a:t>
            </a:r>
            <a:endParaRPr lang="en-US" dirty="0"/>
          </a:p>
        </p:txBody>
      </p:sp>
      <p:pic>
        <p:nvPicPr>
          <p:cNvPr id="21" name="Picture 20" descr="ATC_Uganda_logo.png"/>
          <p:cNvPicPr>
            <a:picLocks noChangeAspect="1"/>
          </p:cNvPicPr>
          <p:nvPr userDrawn="1"/>
        </p:nvPicPr>
        <p:blipFill>
          <a:blip r:embed="rId3">
            <a:clrChange>
              <a:clrFrom>
                <a:srgbClr val="FFFFFF"/>
              </a:clrFrom>
              <a:clrTo>
                <a:srgbClr val="FFFFFF">
                  <a:alpha val="0"/>
                </a:srgbClr>
              </a:clrTo>
            </a:clrChange>
          </a:blip>
          <a:stretch>
            <a:fillRect/>
          </a:stretch>
        </p:blipFill>
        <p:spPr>
          <a:xfrm>
            <a:off x="2721093" y="5540329"/>
            <a:ext cx="1392691" cy="904479"/>
          </a:xfrm>
          <a:prstGeom prst="rect">
            <a:avLst/>
          </a:prstGeom>
        </p:spPr>
      </p:pic>
    </p:spTree>
    <p:extLst>
      <p:ext uri="{BB962C8B-B14F-4D97-AF65-F5344CB8AC3E}">
        <p14:creationId xmlns:p14="http://schemas.microsoft.com/office/powerpoint/2010/main" val="11025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Sidebar">
    <p:spTree>
      <p:nvGrpSpPr>
        <p:cNvPr id="1" name=""/>
        <p:cNvGrpSpPr/>
        <p:nvPr/>
      </p:nvGrpSpPr>
      <p:grpSpPr>
        <a:xfrm>
          <a:off x="0" y="0"/>
          <a:ext cx="0" cy="0"/>
          <a:chOff x="0" y="0"/>
          <a:chExt cx="0" cy="0"/>
        </a:xfrm>
      </p:grpSpPr>
      <p:sp>
        <p:nvSpPr>
          <p:cNvPr id="5" name="Rectangle 4"/>
          <p:cNvSpPr/>
          <p:nvPr userDrawn="1"/>
        </p:nvSpPr>
        <p:spPr>
          <a:xfrm>
            <a:off x="8153400" y="0"/>
            <a:ext cx="990600" cy="3986213"/>
          </a:xfrm>
          <a:prstGeom prst="rect">
            <a:avLst/>
          </a:prstGeom>
          <a:gradFill>
            <a:gsLst>
              <a:gs pos="0">
                <a:schemeClr val="bg1"/>
              </a:gs>
              <a:gs pos="100000">
                <a:schemeClr val="bg2"/>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228600" y="274638"/>
            <a:ext cx="7767439" cy="71596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28600" y="1143000"/>
            <a:ext cx="7767439"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Vertical Text Placeholder 12"/>
          <p:cNvSpPr>
            <a:spLocks noGrp="1"/>
          </p:cNvSpPr>
          <p:nvPr>
            <p:ph type="body" orient="vert" sz="quarter" idx="13"/>
          </p:nvPr>
        </p:nvSpPr>
        <p:spPr>
          <a:xfrm>
            <a:off x="8153402" y="274638"/>
            <a:ext cx="990598" cy="5134157"/>
          </a:xfrm>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4"/>
          </p:nvPr>
        </p:nvSpPr>
        <p:spPr/>
        <p:txBody>
          <a:bodyPr/>
          <a:lstStyle>
            <a:lvl1pPr>
              <a:defRPr smtClean="0"/>
            </a:lvl1pPr>
          </a:lstStyle>
          <a:p>
            <a:pPr>
              <a:defRPr/>
            </a:pPr>
            <a:fld id="{4CA1A9DE-C8E8-4074-B3C3-44AC00A9DBA5}" type="datetime2">
              <a:rPr lang="en-US" smtClean="0"/>
              <a:t>Thursday, April 06, 2017</a:t>
            </a:fld>
            <a:endParaRPr lang="en-US" dirty="0"/>
          </a:p>
        </p:txBody>
      </p:sp>
      <p:sp>
        <p:nvSpPr>
          <p:cNvPr id="7" name="Footer Placeholder 4"/>
          <p:cNvSpPr>
            <a:spLocks noGrp="1"/>
          </p:cNvSpPr>
          <p:nvPr>
            <p:ph type="ftr" sz="quarter" idx="15"/>
          </p:nvPr>
        </p:nvSpPr>
        <p:spPr/>
        <p:txBody>
          <a:bodyPr/>
          <a:lstStyle>
            <a:lvl1pPr>
              <a:defRPr/>
            </a:lvl1pPr>
          </a:lstStyle>
          <a:p>
            <a:pPr>
              <a:defRPr/>
            </a:pPr>
            <a:r>
              <a:rPr lang="en-US" smtClean="0"/>
              <a:t>Compiled by  David Bbosa</a:t>
            </a:r>
            <a:endParaRPr lang="en-US" dirty="0"/>
          </a:p>
        </p:txBody>
      </p:sp>
      <p:sp>
        <p:nvSpPr>
          <p:cNvPr id="8" name="Slide Number Placeholder 5"/>
          <p:cNvSpPr>
            <a:spLocks noGrp="1"/>
          </p:cNvSpPr>
          <p:nvPr>
            <p:ph type="sldNum" sz="quarter" idx="16"/>
          </p:nvPr>
        </p:nvSpPr>
        <p:spPr/>
        <p:txBody>
          <a:bodyPr/>
          <a:lstStyle>
            <a:lvl1pPr>
              <a:defRPr smtClean="0"/>
            </a:lvl1pPr>
          </a:lstStyle>
          <a:p>
            <a:pPr>
              <a:defRPr/>
            </a:pPr>
            <a:fld id="{7D5105C0-BAA0-8246-8E31-91F97C8E8752}" type="slidenum">
              <a:rPr lang="en-US"/>
              <a:pPr>
                <a:defRPr/>
              </a:pPr>
              <a:t>‹#›</a:t>
            </a:fld>
            <a:endParaRPr lang="en-US" dirty="0"/>
          </a:p>
        </p:txBody>
      </p:sp>
    </p:spTree>
    <p:extLst>
      <p:ext uri="{BB962C8B-B14F-4D97-AF65-F5344CB8AC3E}">
        <p14:creationId xmlns:p14="http://schemas.microsoft.com/office/powerpoint/2010/main" val="9459309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3"/>
          </p:nvPr>
        </p:nvSpPr>
        <p:spPr>
          <a:xfrm>
            <a:off x="228600" y="1118206"/>
            <a:ext cx="8686800" cy="4991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4"/>
          </p:nvPr>
        </p:nvSpPr>
        <p:spPr/>
        <p:txBody>
          <a:bodyPr/>
          <a:lstStyle>
            <a:lvl1pPr>
              <a:defRPr/>
            </a:lvl1pPr>
          </a:lstStyle>
          <a:p>
            <a:pPr>
              <a:defRPr/>
            </a:pPr>
            <a:fld id="{EB7011F0-A164-47BC-9BA5-8792E1D92DCC}" type="datetime2">
              <a:rPr lang="en-US" smtClean="0"/>
              <a:t>Thursday, April 06, 2017</a:t>
            </a:fld>
            <a:endParaRPr lang="en-US" dirty="0"/>
          </a:p>
        </p:txBody>
      </p:sp>
      <p:sp>
        <p:nvSpPr>
          <p:cNvPr id="5" name="Footer Placeholder 4"/>
          <p:cNvSpPr>
            <a:spLocks noGrp="1"/>
          </p:cNvSpPr>
          <p:nvPr>
            <p:ph type="ftr" sz="quarter" idx="15"/>
          </p:nvPr>
        </p:nvSpPr>
        <p:spPr/>
        <p:txBody>
          <a:bodyPr/>
          <a:lstStyle>
            <a:lvl1pPr>
              <a:defRPr/>
            </a:lvl1pPr>
          </a:lstStyle>
          <a:p>
            <a:pPr>
              <a:defRPr/>
            </a:pPr>
            <a:r>
              <a:rPr lang="en-US" smtClean="0"/>
              <a:t>Compiled by  David Bbosa</a:t>
            </a:r>
            <a:endParaRPr lang="en-US" dirty="0"/>
          </a:p>
        </p:txBody>
      </p:sp>
      <p:sp>
        <p:nvSpPr>
          <p:cNvPr id="6" name="Slide Number Placeholder 5"/>
          <p:cNvSpPr>
            <a:spLocks noGrp="1"/>
          </p:cNvSpPr>
          <p:nvPr>
            <p:ph type="sldNum" sz="quarter" idx="16"/>
          </p:nvPr>
        </p:nvSpPr>
        <p:spPr/>
        <p:txBody>
          <a:bodyPr/>
          <a:lstStyle>
            <a:lvl1pPr>
              <a:defRPr/>
            </a:lvl1pPr>
          </a:lstStyle>
          <a:p>
            <a:pPr>
              <a:defRPr/>
            </a:pPr>
            <a:fld id="{6A7E6BAB-6AD9-354F-9C52-10093EE69653}" type="slidenum">
              <a:rPr lang="en-US"/>
              <a:pPr>
                <a:defRPr/>
              </a:pPr>
              <a:t>‹#›</a:t>
            </a:fld>
            <a:endParaRPr lang="en-US" dirty="0"/>
          </a:p>
        </p:txBody>
      </p:sp>
    </p:spTree>
    <p:extLst>
      <p:ext uri="{BB962C8B-B14F-4D97-AF65-F5344CB8AC3E}">
        <p14:creationId xmlns:p14="http://schemas.microsoft.com/office/powerpoint/2010/main" val="360852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userDrawn="1"/>
        </p:nvCxnSpPr>
        <p:spPr>
          <a:xfrm>
            <a:off x="228600" y="2971800"/>
            <a:ext cx="8153399" cy="1588"/>
          </a:xfrm>
          <a:prstGeom prst="line">
            <a:avLst/>
          </a:prstGeom>
          <a:ln>
            <a:gradFill flip="none" rotWithShape="1">
              <a:gsLst>
                <a:gs pos="75000">
                  <a:schemeClr val="accent1">
                    <a:shade val="95000"/>
                    <a:satMod val="105000"/>
                  </a:schemeClr>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3048000"/>
            <a:ext cx="7772400" cy="1362075"/>
          </a:xfrm>
        </p:spPr>
        <p:txBody>
          <a:bodyPr anchor="t">
            <a:normAutofit/>
          </a:bodyPr>
          <a:lstStyle>
            <a:lvl1pPr algn="l">
              <a:defRPr sz="32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1395413"/>
            <a:ext cx="7772400" cy="1500187"/>
          </a:xfrm>
        </p:spPr>
        <p:txBody>
          <a:bodyPr anchor="b"/>
          <a:lstStyle>
            <a:lvl1pPr marL="0" indent="0">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fld id="{93115862-10E4-45C2-9DAC-DBD028F44D63}" type="datetime2">
              <a:rPr lang="en-US" smtClean="0"/>
              <a:t>Thursday, April 06, 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7" name="Slide Number Placeholder 5"/>
          <p:cNvSpPr>
            <a:spLocks noGrp="1"/>
          </p:cNvSpPr>
          <p:nvPr>
            <p:ph type="sldNum" sz="quarter" idx="12"/>
          </p:nvPr>
        </p:nvSpPr>
        <p:spPr/>
        <p:txBody>
          <a:bodyPr/>
          <a:lstStyle>
            <a:lvl1pPr>
              <a:defRPr smtClean="0"/>
            </a:lvl1pPr>
          </a:lstStyle>
          <a:p>
            <a:pPr>
              <a:defRPr/>
            </a:pPr>
            <a:fld id="{C1221FA1-874C-8D49-A318-EFF26F617F22}" type="slidenum">
              <a:rPr lang="en-US"/>
              <a:pPr>
                <a:defRPr/>
              </a:pPr>
              <a:t>‹#›</a:t>
            </a:fld>
            <a:endParaRPr lang="en-US" dirty="0"/>
          </a:p>
        </p:txBody>
      </p:sp>
    </p:spTree>
    <p:extLst>
      <p:ext uri="{BB962C8B-B14F-4D97-AF65-F5344CB8AC3E}">
        <p14:creationId xmlns:p14="http://schemas.microsoft.com/office/powerpoint/2010/main" val="19741466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143000"/>
            <a:ext cx="4267200" cy="4983163"/>
          </a:xfrm>
        </p:spPr>
        <p:txBody>
          <a:bodyPr/>
          <a:lstStyle>
            <a:lvl1pPr>
              <a:defRPr sz="22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267200" cy="4983163"/>
          </a:xfrm>
        </p:spPr>
        <p:txBody>
          <a:bodyPr/>
          <a:lstStyle>
            <a:lvl1pPr>
              <a:defRPr sz="22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smtClean="0"/>
            </a:lvl1pPr>
          </a:lstStyle>
          <a:p>
            <a:pPr>
              <a:defRPr/>
            </a:pPr>
            <a:fld id="{AA75386B-21F3-4057-B65C-3710B3E84233}" type="datetime2">
              <a:rPr lang="en-US" smtClean="0"/>
              <a:t>Thursday, April 06, 2017</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1B5C5B04-6DF7-6447-AE63-3E97CA2E0FA0}" type="slidenum">
              <a:rPr lang="en-US"/>
              <a:pPr>
                <a:defRPr/>
              </a:pPr>
              <a:t>‹#›</a:t>
            </a:fld>
            <a:endParaRPr lang="en-US" dirty="0"/>
          </a:p>
        </p:txBody>
      </p:sp>
    </p:spTree>
    <p:extLst>
      <p:ext uri="{BB962C8B-B14F-4D97-AF65-F5344CB8AC3E}">
        <p14:creationId xmlns:p14="http://schemas.microsoft.com/office/powerpoint/2010/main" val="299340543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066800"/>
            <a:ext cx="4268788" cy="639762"/>
          </a:xfrm>
        </p:spPr>
        <p:txBody>
          <a:bodyPr anchor="b"/>
          <a:lstStyle>
            <a:lvl1pPr marL="0" indent="0">
              <a:buNone/>
              <a:defRPr sz="22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752600"/>
            <a:ext cx="4268788" cy="4373563"/>
          </a:xfrm>
        </p:spPr>
        <p:txBody>
          <a:bodyPr/>
          <a:lstStyle>
            <a:lvl1pPr>
              <a:defRPr sz="2000">
                <a:solidFill>
                  <a:srgbClr val="595959"/>
                </a:solidFill>
              </a:defRPr>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066800"/>
            <a:ext cx="4270375" cy="639762"/>
          </a:xfrm>
        </p:spPr>
        <p:txBody>
          <a:bodyPr anchor="b"/>
          <a:lstStyle>
            <a:lvl1pPr marL="0" indent="0">
              <a:buNone/>
              <a:defRPr sz="22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752600"/>
            <a:ext cx="4270375" cy="4373563"/>
          </a:xfrm>
        </p:spPr>
        <p:txBody>
          <a:bodyPr/>
          <a:lstStyle>
            <a:lvl1pPr>
              <a:defRPr sz="2000">
                <a:solidFill>
                  <a:srgbClr val="595959"/>
                </a:solidFill>
              </a:defRPr>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smtClean="0"/>
            </a:lvl1pPr>
          </a:lstStyle>
          <a:p>
            <a:pPr>
              <a:defRPr/>
            </a:pPr>
            <a:fld id="{A0488920-08E4-4984-9251-F16650CD3C08}" type="datetime2">
              <a:rPr lang="en-US" smtClean="0"/>
              <a:t>Thursday, April 06, 2017</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9" name="Slide Number Placeholder 8"/>
          <p:cNvSpPr>
            <a:spLocks noGrp="1"/>
          </p:cNvSpPr>
          <p:nvPr>
            <p:ph type="sldNum" sz="quarter" idx="12"/>
          </p:nvPr>
        </p:nvSpPr>
        <p:spPr/>
        <p:txBody>
          <a:bodyPr/>
          <a:lstStyle>
            <a:lvl1pPr>
              <a:defRPr smtClean="0"/>
            </a:lvl1pPr>
          </a:lstStyle>
          <a:p>
            <a:pPr>
              <a:defRPr/>
            </a:pPr>
            <a:fld id="{8CA5D0DD-3DB7-9A47-8641-0025FCC01C22}" type="slidenum">
              <a:rPr lang="en-US"/>
              <a:pPr>
                <a:defRPr/>
              </a:pPr>
              <a:t>‹#›</a:t>
            </a:fld>
            <a:endParaRPr lang="en-US" dirty="0"/>
          </a:p>
        </p:txBody>
      </p:sp>
    </p:spTree>
    <p:extLst>
      <p:ext uri="{BB962C8B-B14F-4D97-AF65-F5344CB8AC3E}">
        <p14:creationId xmlns:p14="http://schemas.microsoft.com/office/powerpoint/2010/main" val="30092327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BE470000-75B6-48CB-AC59-4895BAF9ED42}" type="datetime2">
              <a:rPr lang="en-US" smtClean="0"/>
              <a:t>Thursday, April 06, 2017</a:t>
            </a:fld>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5" name="Slide Number Placeholder 4"/>
          <p:cNvSpPr>
            <a:spLocks noGrp="1"/>
          </p:cNvSpPr>
          <p:nvPr>
            <p:ph type="sldNum" sz="quarter" idx="12"/>
          </p:nvPr>
        </p:nvSpPr>
        <p:spPr/>
        <p:txBody>
          <a:bodyPr/>
          <a:lstStyle>
            <a:lvl1pPr>
              <a:defRPr smtClean="0"/>
            </a:lvl1pPr>
          </a:lstStyle>
          <a:p>
            <a:pPr>
              <a:defRPr/>
            </a:pPr>
            <a:fld id="{12D19011-B55F-9F40-8FAA-61098AAEAC5A}" type="slidenum">
              <a:rPr lang="en-US"/>
              <a:pPr>
                <a:defRPr/>
              </a:pPr>
              <a:t>‹#›</a:t>
            </a:fld>
            <a:endParaRPr lang="en-US" dirty="0"/>
          </a:p>
        </p:txBody>
      </p:sp>
    </p:spTree>
    <p:extLst>
      <p:ext uri="{BB962C8B-B14F-4D97-AF65-F5344CB8AC3E}">
        <p14:creationId xmlns:p14="http://schemas.microsoft.com/office/powerpoint/2010/main" val="4022035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31F2961D-6C74-4A27-91AF-4A30AD63B741}" type="datetime2">
              <a:rPr lang="en-US" smtClean="0"/>
              <a:t>Thursday, April 06, 2017</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Compiled by  David Bbosa</a:t>
            </a:r>
            <a:endParaRPr lang="en-US" dirty="0"/>
          </a:p>
        </p:txBody>
      </p:sp>
      <p:sp>
        <p:nvSpPr>
          <p:cNvPr id="4" name="Slide Number Placeholder 3"/>
          <p:cNvSpPr>
            <a:spLocks noGrp="1"/>
          </p:cNvSpPr>
          <p:nvPr>
            <p:ph type="sldNum" sz="quarter" idx="12"/>
          </p:nvPr>
        </p:nvSpPr>
        <p:spPr/>
        <p:txBody>
          <a:bodyPr/>
          <a:lstStyle>
            <a:lvl1pPr>
              <a:defRPr smtClean="0"/>
            </a:lvl1pPr>
          </a:lstStyle>
          <a:p>
            <a:pPr>
              <a:defRPr/>
            </a:pPr>
            <a:fld id="{2EF03B43-D23A-5B47-AE77-70F86D2B9F8C}" type="slidenum">
              <a:rPr lang="en-US"/>
              <a:pPr>
                <a:defRPr/>
              </a:pPr>
              <a:t>‹#›</a:t>
            </a:fld>
            <a:endParaRPr lang="en-US" dirty="0"/>
          </a:p>
        </p:txBody>
      </p:sp>
    </p:spTree>
    <p:extLst>
      <p:ext uri="{BB962C8B-B14F-4D97-AF65-F5344CB8AC3E}">
        <p14:creationId xmlns:p14="http://schemas.microsoft.com/office/powerpoint/2010/main" val="14528985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274638"/>
            <a:ext cx="86868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b" anchorCtr="0" compatLnSpc="1">
            <a:prstTxWarp prst="textNoShape">
              <a:avLst/>
            </a:prstTxWarp>
          </a:bodyPr>
          <a:lstStyle/>
          <a:p>
            <a:pPr lvl="0"/>
            <a:r>
              <a:rPr lang="en-US"/>
              <a:t>Click to edit Master title style</a:t>
            </a:r>
          </a:p>
        </p:txBody>
      </p:sp>
      <p:sp>
        <p:nvSpPr>
          <p:cNvPr id="3" name="Text Placeholder 2"/>
          <p:cNvSpPr>
            <a:spLocks noGrp="1"/>
          </p:cNvSpPr>
          <p:nvPr>
            <p:ph type="body" idx="1"/>
          </p:nvPr>
        </p:nvSpPr>
        <p:spPr>
          <a:xfrm>
            <a:off x="228600" y="1143000"/>
            <a:ext cx="8686800" cy="49831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52575" y="6356350"/>
            <a:ext cx="2139950" cy="365125"/>
          </a:xfrm>
          <a:prstGeom prst="rect">
            <a:avLst/>
          </a:prstGeom>
        </p:spPr>
        <p:txBody>
          <a:bodyPr vert="horz" wrap="square" lIns="0" tIns="0" rIns="0" bIns="0" numCol="1" anchor="ctr" anchorCtr="0" compatLnSpc="1">
            <a:prstTxWarp prst="textNoShape">
              <a:avLst/>
            </a:prstTxWarp>
          </a:bodyPr>
          <a:lstStyle>
            <a:lvl1pPr>
              <a:defRPr sz="900" smtClean="0">
                <a:solidFill>
                  <a:srgbClr val="898989"/>
                </a:solidFill>
                <a:cs typeface="Arial" charset="0"/>
              </a:defRPr>
            </a:lvl1pPr>
          </a:lstStyle>
          <a:p>
            <a:pPr>
              <a:defRPr/>
            </a:pPr>
            <a:fld id="{54B07D10-E4F2-4CB3-B9E7-52E98047E7C3}" type="datetime2">
              <a:rPr lang="en-US" smtClean="0"/>
              <a:t>Thursday, April 06, 2017</a:t>
            </a:fld>
            <a:endParaRPr lang="en-US" dirty="0"/>
          </a:p>
        </p:txBody>
      </p:sp>
      <p:sp>
        <p:nvSpPr>
          <p:cNvPr id="5" name="Footer Placeholder 4"/>
          <p:cNvSpPr>
            <a:spLocks noGrp="1"/>
          </p:cNvSpPr>
          <p:nvPr>
            <p:ph type="ftr" sz="quarter" idx="3"/>
          </p:nvPr>
        </p:nvSpPr>
        <p:spPr>
          <a:xfrm>
            <a:off x="3833813" y="6356350"/>
            <a:ext cx="2586037" cy="365125"/>
          </a:xfrm>
          <a:prstGeom prst="rect">
            <a:avLst/>
          </a:prstGeom>
        </p:spPr>
        <p:txBody>
          <a:bodyPr vert="horz" lIns="0" tIns="0" rIns="0" bIns="0" rtlCol="0" anchor="ctr" anchorCtr="0"/>
          <a:lstStyle>
            <a:lvl1pPr algn="ctr" fontAlgn="auto">
              <a:spcBef>
                <a:spcPts val="0"/>
              </a:spcBef>
              <a:spcAft>
                <a:spcPts val="0"/>
              </a:spcAft>
              <a:defRPr sz="900">
                <a:solidFill>
                  <a:schemeClr val="tx1">
                    <a:tint val="75000"/>
                  </a:schemeClr>
                </a:solidFill>
                <a:latin typeface="Arial"/>
                <a:ea typeface="+mn-ea"/>
                <a:cs typeface="Arial"/>
              </a:defRPr>
            </a:lvl1pPr>
          </a:lstStyle>
          <a:p>
            <a:pPr>
              <a:defRPr/>
            </a:pPr>
            <a:r>
              <a:rPr lang="en-US" smtClean="0"/>
              <a:t>Compiled by  David Bbosa</a:t>
            </a:r>
            <a:endParaRPr lang="en-US" dirty="0"/>
          </a:p>
        </p:txBody>
      </p:sp>
      <p:sp>
        <p:nvSpPr>
          <p:cNvPr id="6" name="Slide Number Placeholder 5"/>
          <p:cNvSpPr>
            <a:spLocks noGrp="1"/>
          </p:cNvSpPr>
          <p:nvPr>
            <p:ph type="sldNum" sz="quarter" idx="4"/>
          </p:nvPr>
        </p:nvSpPr>
        <p:spPr>
          <a:xfrm>
            <a:off x="6553200" y="6356350"/>
            <a:ext cx="1600200" cy="365125"/>
          </a:xfrm>
          <a:prstGeom prst="rect">
            <a:avLst/>
          </a:prstGeom>
        </p:spPr>
        <p:txBody>
          <a:bodyPr vert="horz" wrap="square" lIns="0" tIns="0" rIns="0" bIns="0" numCol="1" anchor="ctr" anchorCtr="0" compatLnSpc="1">
            <a:prstTxWarp prst="textNoShape">
              <a:avLst/>
            </a:prstTxWarp>
          </a:bodyPr>
          <a:lstStyle>
            <a:lvl1pPr algn="r">
              <a:defRPr sz="900" smtClean="0">
                <a:solidFill>
                  <a:srgbClr val="898989"/>
                </a:solidFill>
                <a:cs typeface="Arial" charset="0"/>
              </a:defRPr>
            </a:lvl1pPr>
          </a:lstStyle>
          <a:p>
            <a:pPr>
              <a:defRPr/>
            </a:pPr>
            <a:fld id="{6BDF7737-9B84-3E46-9799-C7409EC38995}" type="slidenum">
              <a:rPr lang="en-US"/>
              <a:pPr>
                <a:defRPr/>
              </a:pPr>
              <a:t>‹#›</a:t>
            </a:fld>
            <a:endParaRPr lang="en-US" dirty="0"/>
          </a:p>
        </p:txBody>
      </p:sp>
      <p:cxnSp>
        <p:nvCxnSpPr>
          <p:cNvPr id="12" name="Straight Connector 11"/>
          <p:cNvCxnSpPr/>
          <p:nvPr/>
        </p:nvCxnSpPr>
        <p:spPr>
          <a:xfrm>
            <a:off x="228600" y="6330557"/>
            <a:ext cx="8153399" cy="1588"/>
          </a:xfrm>
          <a:prstGeom prst="line">
            <a:avLst/>
          </a:prstGeom>
          <a:ln>
            <a:gradFill flip="none" rotWithShape="1">
              <a:gsLst>
                <a:gs pos="75000">
                  <a:schemeClr val="accent1">
                    <a:shade val="95000"/>
                    <a:satMod val="105000"/>
                  </a:schemeClr>
                </a:gs>
                <a:gs pos="100000">
                  <a:srgbClr val="FFFFFF"/>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032" name="Picture 12" descr="AT-logo--A_registered_small.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289925" y="6240463"/>
            <a:ext cx="7048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1" r:id="rId1"/>
    <p:sldLayoutId id="2147483961" r:id="rId2"/>
    <p:sldLayoutId id="2147483952" r:id="rId3"/>
    <p:sldLayoutId id="2147483950"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par>
    </p:tnLst>
  </p:timing>
  <p:hf hdr="0" dt="0"/>
  <p:txStyles>
    <p:titleStyle>
      <a:lvl1pPr algn="l" defTabSz="457200" rtl="0" eaLnBrk="0" fontAlgn="base" hangingPunct="0">
        <a:spcBef>
          <a:spcPct val="0"/>
        </a:spcBef>
        <a:spcAft>
          <a:spcPct val="0"/>
        </a:spcAft>
        <a:defRPr sz="3200" b="1" kern="1200">
          <a:solidFill>
            <a:schemeClr val="tx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3200" b="1">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3200" b="1">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3200" b="1">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3200" b="1">
          <a:solidFill>
            <a:schemeClr val="tx1"/>
          </a:solidFill>
          <a:latin typeface="Arial" charset="0"/>
          <a:ea typeface="ＭＳ Ｐゴシック" charset="0"/>
        </a:defRPr>
      </a:lvl6pPr>
      <a:lvl7pPr marL="914400" algn="l" defTabSz="457200" rtl="0" fontAlgn="base">
        <a:spcBef>
          <a:spcPct val="0"/>
        </a:spcBef>
        <a:spcAft>
          <a:spcPct val="0"/>
        </a:spcAft>
        <a:defRPr sz="3200" b="1">
          <a:solidFill>
            <a:schemeClr val="tx1"/>
          </a:solidFill>
          <a:latin typeface="Arial" charset="0"/>
          <a:ea typeface="ＭＳ Ｐゴシック" charset="0"/>
        </a:defRPr>
      </a:lvl7pPr>
      <a:lvl8pPr marL="1371600" algn="l" defTabSz="457200" rtl="0" fontAlgn="base">
        <a:spcBef>
          <a:spcPct val="0"/>
        </a:spcBef>
        <a:spcAft>
          <a:spcPct val="0"/>
        </a:spcAft>
        <a:defRPr sz="3200" b="1">
          <a:solidFill>
            <a:schemeClr val="tx1"/>
          </a:solidFill>
          <a:latin typeface="Arial" charset="0"/>
          <a:ea typeface="ＭＳ Ｐゴシック" charset="0"/>
        </a:defRPr>
      </a:lvl8pPr>
      <a:lvl9pPr marL="1828800" algn="l" defTabSz="457200" rtl="0" fontAlgn="base">
        <a:spcBef>
          <a:spcPct val="0"/>
        </a:spcBef>
        <a:spcAft>
          <a:spcPct val="0"/>
        </a:spcAft>
        <a:defRPr sz="3200" b="1">
          <a:solidFill>
            <a:schemeClr val="tx1"/>
          </a:solidFill>
          <a:latin typeface="Arial" charset="0"/>
          <a:ea typeface="ＭＳ Ｐゴシック" charset="0"/>
        </a:defRPr>
      </a:lvl9pPr>
    </p:titleStyle>
    <p:bodyStyle>
      <a:lvl1pPr marL="0" indent="-342900" algn="l" defTabSz="457200" rtl="0" eaLnBrk="0" fontAlgn="base" hangingPunct="0">
        <a:spcBef>
          <a:spcPct val="20000"/>
        </a:spcBef>
        <a:spcAft>
          <a:spcPct val="0"/>
        </a:spcAft>
        <a:buFont typeface="Arial" charset="0"/>
        <a:defRPr b="1" kern="1200">
          <a:solidFill>
            <a:srgbClr val="595959"/>
          </a:solidFill>
          <a:uFill>
            <a:solidFill>
              <a:schemeClr val="accent1"/>
            </a:solidFill>
          </a:uFill>
          <a:latin typeface="Arial"/>
          <a:ea typeface="ＭＳ Ｐゴシック" charset="0"/>
          <a:cs typeface="Arial"/>
        </a:defRPr>
      </a:lvl1pPr>
      <a:lvl2pPr marL="739775" indent="-573088" algn="l" defTabSz="457200" rtl="0" eaLnBrk="0" fontAlgn="base" hangingPunct="0">
        <a:lnSpc>
          <a:spcPct val="130000"/>
        </a:lnSpc>
        <a:spcBef>
          <a:spcPct val="20000"/>
        </a:spcBef>
        <a:spcAft>
          <a:spcPct val="0"/>
        </a:spcAft>
        <a:buClr>
          <a:schemeClr val="accent1"/>
        </a:buClr>
        <a:buSzPct val="130000"/>
        <a:buFont typeface="Arial Black" charset="0"/>
        <a:defRPr sz="1500" kern="1200">
          <a:solidFill>
            <a:schemeClr val="tx1"/>
          </a:solidFill>
          <a:latin typeface="Arial"/>
          <a:ea typeface="ＭＳ Ｐゴシック" charset="0"/>
          <a:cs typeface="Arial"/>
        </a:defRPr>
      </a:lvl2pPr>
      <a:lvl3pPr marL="454025" indent="-227013" algn="l" defTabSz="457200" rtl="0" eaLnBrk="0" fontAlgn="base" hangingPunct="0">
        <a:lnSpc>
          <a:spcPct val="130000"/>
        </a:lnSpc>
        <a:spcBef>
          <a:spcPct val="20000"/>
        </a:spcBef>
        <a:spcAft>
          <a:spcPct val="0"/>
        </a:spcAft>
        <a:buClr>
          <a:schemeClr val="accent1"/>
        </a:buClr>
        <a:buSzPct val="130000"/>
        <a:buFont typeface="Arial Black" charset="0"/>
        <a:buChar char="›"/>
        <a:defRPr sz="1500" kern="1200">
          <a:solidFill>
            <a:schemeClr val="tx1"/>
          </a:solidFill>
          <a:latin typeface="Arial"/>
          <a:ea typeface="ＭＳ Ｐゴシック" charset="0"/>
          <a:cs typeface="Arial"/>
        </a:defRPr>
      </a:lvl3pPr>
      <a:lvl4pPr marL="688975" indent="-234950" algn="l" defTabSz="457200" rtl="0" eaLnBrk="0" fontAlgn="base" hangingPunct="0">
        <a:lnSpc>
          <a:spcPct val="130000"/>
        </a:lnSpc>
        <a:spcBef>
          <a:spcPct val="20000"/>
        </a:spcBef>
        <a:spcAft>
          <a:spcPct val="0"/>
        </a:spcAft>
        <a:buClr>
          <a:srgbClr val="939BA1"/>
        </a:buClr>
        <a:buSzPct val="130000"/>
        <a:buFont typeface="Arial Black" charset="0"/>
        <a:buChar char="›"/>
        <a:defRPr sz="1500" kern="1200">
          <a:solidFill>
            <a:schemeClr val="tx1"/>
          </a:solidFill>
          <a:latin typeface="Arial"/>
          <a:ea typeface="ＭＳ Ｐゴシック" charset="0"/>
          <a:cs typeface="Arial"/>
        </a:defRPr>
      </a:lvl4pPr>
      <a:lvl5pPr marL="915988" indent="-227013" algn="l" defTabSz="457200" rtl="0" eaLnBrk="0" fontAlgn="base" hangingPunct="0">
        <a:lnSpc>
          <a:spcPct val="130000"/>
        </a:lnSpc>
        <a:spcBef>
          <a:spcPct val="20000"/>
        </a:spcBef>
        <a:spcAft>
          <a:spcPct val="0"/>
        </a:spcAft>
        <a:buClr>
          <a:srgbClr val="BEC3C7"/>
        </a:buClr>
        <a:buSzPct val="130000"/>
        <a:buFont typeface="Arial Black" charset="0"/>
        <a:buChar char="›"/>
        <a:defRPr sz="1500" kern="1200">
          <a:solidFill>
            <a:srgbClr val="595959"/>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MAINS RANGE ADJUSTMENT ON DSE 7320 CONTROLLER</a:t>
            </a:r>
            <a:endParaRPr lang="en-US" dirty="0"/>
          </a:p>
        </p:txBody>
      </p:sp>
      <p:sp>
        <p:nvSpPr>
          <p:cNvPr id="7" name="Subtitle 6"/>
          <p:cNvSpPr>
            <a:spLocks noGrp="1"/>
          </p:cNvSpPr>
          <p:nvPr>
            <p:ph type="subTitle" idx="1"/>
          </p:nvPr>
        </p:nvSpPr>
        <p:spPr/>
        <p:txBody>
          <a:bodyPr/>
          <a:lstStyle/>
          <a:p>
            <a:r>
              <a:rPr lang="en-US" dirty="0" smtClean="0"/>
              <a:t> </a:t>
            </a:r>
            <a:endParaRPr 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54D969-F9BC-5248-B0DF-F668370BF322}" type="slidenum">
              <a:rPr lang="en-US" sz="900">
                <a:solidFill>
                  <a:srgbClr val="898989"/>
                </a:solidFill>
                <a:cs typeface="Arial" charset="0"/>
              </a:rPr>
              <a:pPr eaLnBrk="1" hangingPunct="1"/>
              <a:t>2</a:t>
            </a:fld>
            <a:endParaRPr lang="en-US" sz="900" dirty="0">
              <a:solidFill>
                <a:srgbClr val="898989"/>
              </a:solidFill>
              <a:cs typeface="Arial" charset="0"/>
            </a:endParaRPr>
          </a:p>
        </p:txBody>
      </p:sp>
      <p:sp>
        <p:nvSpPr>
          <p:cNvPr id="3" name="Footer Placeholder 2"/>
          <p:cNvSpPr>
            <a:spLocks noGrp="1"/>
          </p:cNvSpPr>
          <p:nvPr>
            <p:ph type="ftr" sz="quarter" idx="15"/>
          </p:nvPr>
        </p:nvSpPr>
        <p:spPr>
          <a:xfrm>
            <a:off x="228602" y="6356350"/>
            <a:ext cx="2536370" cy="365125"/>
          </a:xfrm>
        </p:spPr>
        <p:txBody>
          <a:bodyPr/>
          <a:lstStyle/>
          <a:p>
            <a:pPr algn="l">
              <a:defRPr/>
            </a:pPr>
            <a:r>
              <a:rPr lang="en-US" sz="800" b="1" smtClean="0">
                <a:solidFill>
                  <a:srgbClr val="000000">
                    <a:tint val="75000"/>
                  </a:srgbClr>
                </a:solidFill>
              </a:rPr>
              <a:t>Compiled by  David Bbosa</a:t>
            </a:r>
            <a:endParaRPr lang="en-US" sz="800" b="1" dirty="0">
              <a:solidFill>
                <a:srgbClr val="000000">
                  <a:tint val="75000"/>
                </a:srgb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003925466"/>
              </p:ext>
            </p:extLst>
          </p:nvPr>
        </p:nvGraphicFramePr>
        <p:xfrm>
          <a:off x="381001" y="157163"/>
          <a:ext cx="8200292" cy="518048"/>
        </p:xfrm>
        <a:graphic>
          <a:graphicData uri="http://schemas.openxmlformats.org/drawingml/2006/table">
            <a:tbl>
              <a:tblPr firstRow="1" bandRow="1">
                <a:tableStyleId>{5C22544A-7EE6-4342-B048-85BDC9FD1C3A}</a:tableStyleId>
              </a:tblPr>
              <a:tblGrid>
                <a:gridCol w="8200292">
                  <a:extLst>
                    <a:ext uri="{9D8B030D-6E8A-4147-A177-3AD203B41FA5}">
                      <a16:colId xmlns:a16="http://schemas.microsoft.com/office/drawing/2014/main" val="20000"/>
                    </a:ext>
                  </a:extLst>
                </a:gridCol>
              </a:tblGrid>
              <a:tr h="517525">
                <a:tc>
                  <a:txBody>
                    <a:bodyPr/>
                    <a:lstStyle/>
                    <a:p>
                      <a:pPr marL="0" algn="ctr" defTabSz="457200" rtl="0" eaLnBrk="1" fontAlgn="b" latinLnBrk="0" hangingPunct="1"/>
                      <a:r>
                        <a:rPr lang="en-US" sz="2800" b="1" kern="1200" baseline="0" dirty="0" smtClean="0">
                          <a:solidFill>
                            <a:schemeClr val="lt1"/>
                          </a:solidFill>
                          <a:latin typeface="+mn-lt"/>
                          <a:ea typeface="+mn-ea"/>
                          <a:cs typeface="+mn-cs"/>
                        </a:rPr>
                        <a:t>Mains range adjustment</a:t>
                      </a:r>
                      <a:endParaRPr lang="en-US" sz="2000" b="1" kern="1200" dirty="0" smtClean="0">
                        <a:solidFill>
                          <a:schemeClr val="lt1"/>
                        </a:solidFill>
                        <a:latin typeface="+mn-lt"/>
                        <a:ea typeface="+mn-ea"/>
                        <a:cs typeface="+mn-cs"/>
                      </a:endParaRPr>
                    </a:p>
                  </a:txBody>
                  <a:tcPr marT="45664" marB="45664"/>
                </a:tc>
                <a:extLst>
                  <a:ext uri="{0D108BD9-81ED-4DB2-BD59-A6C34878D82A}">
                    <a16:rowId xmlns:a16="http://schemas.microsoft.com/office/drawing/2014/main" val="10000"/>
                  </a:ext>
                </a:extLst>
              </a:tr>
            </a:tbl>
          </a:graphicData>
        </a:graphic>
      </p:graphicFrame>
      <p:sp>
        <p:nvSpPr>
          <p:cNvPr id="11" name="Content Placeholder 2"/>
          <p:cNvSpPr>
            <a:spLocks noGrp="1"/>
          </p:cNvSpPr>
          <p:nvPr>
            <p:ph idx="4294967295"/>
          </p:nvPr>
        </p:nvSpPr>
        <p:spPr>
          <a:xfrm>
            <a:off x="381000" y="1143000"/>
            <a:ext cx="8200293" cy="4983163"/>
          </a:xfrm>
          <a:prstGeom prst="rect">
            <a:avLst/>
          </a:prstGeom>
        </p:spPr>
        <p:txBody>
          <a:bodyPr>
            <a:normAutofit/>
          </a:bodyPr>
          <a:lstStyle/>
          <a:p>
            <a:pPr marL="0" indent="0">
              <a:buNone/>
            </a:pPr>
            <a:r>
              <a:rPr lang="en-US" sz="1600" b="0" dirty="0" smtClean="0"/>
              <a:t>          </a:t>
            </a:r>
            <a:r>
              <a:rPr lang="en-US" sz="1600" dirty="0" smtClean="0"/>
              <a:t>Introduction </a:t>
            </a:r>
          </a:p>
          <a:p>
            <a:pPr marL="0" indent="0">
              <a:buNone/>
            </a:pPr>
            <a:r>
              <a:rPr lang="en-US" sz="1600" b="0" dirty="0" smtClean="0"/>
              <a:t>   The main aim of this process is to reduce DG run times/ hours on grid sites.</a:t>
            </a:r>
          </a:p>
          <a:p>
            <a:pPr marL="0" indent="0">
              <a:buNone/>
            </a:pPr>
            <a:r>
              <a:rPr lang="en-US" sz="1600" b="0" dirty="0" smtClean="0"/>
              <a:t>Grid voltages on sites are usually higher or lower than the set range on our DSE controllers. Because of this Umeme is cut off and the DG is turned on even when the equipment at site can still use the existing voltages.</a:t>
            </a:r>
          </a:p>
          <a:p>
            <a:pPr marL="0" indent="0">
              <a:buNone/>
            </a:pPr>
            <a:endParaRPr lang="en-US" sz="1600" b="0" dirty="0" smtClean="0"/>
          </a:p>
          <a:p>
            <a:pPr marL="0" indent="0">
              <a:buNone/>
            </a:pPr>
            <a:r>
              <a:rPr lang="en-US" sz="1600" b="0" dirty="0" smtClean="0"/>
              <a:t> In  this process we aim at standardizing the range set on all our DSE controllers.</a:t>
            </a:r>
          </a:p>
          <a:p>
            <a:pPr marL="0" indent="0">
              <a:buNone/>
            </a:pPr>
            <a:r>
              <a:rPr lang="en-US" sz="1600" b="0" dirty="0" smtClean="0"/>
              <a:t>The standard ranges Should be;</a:t>
            </a:r>
          </a:p>
          <a:p>
            <a:pPr marL="0" indent="0">
              <a:buNone/>
            </a:pPr>
            <a:r>
              <a:rPr lang="en-US" sz="1600" b="0" dirty="0" smtClean="0"/>
              <a:t>Lower cut-off limit: 190V</a:t>
            </a:r>
          </a:p>
          <a:p>
            <a:pPr marL="0" indent="0">
              <a:buNone/>
            </a:pPr>
            <a:r>
              <a:rPr lang="en-US" sz="1600" b="0" dirty="0" smtClean="0"/>
              <a:t>Higher cut-off limit: 255V</a:t>
            </a:r>
          </a:p>
          <a:p>
            <a:pPr marL="0" indent="0">
              <a:buNone/>
            </a:pPr>
            <a:r>
              <a:rPr lang="en-US" sz="1600" b="0" dirty="0" smtClean="0"/>
              <a:t>This can be done both Manually on the controller or Using DSE configuration suite.</a:t>
            </a:r>
          </a:p>
          <a:p>
            <a:pPr marL="0" indent="0">
              <a:buNone/>
            </a:pPr>
            <a:r>
              <a:rPr lang="en-US" sz="1600" dirty="0" smtClean="0"/>
              <a:t>       Manually;</a:t>
            </a:r>
          </a:p>
          <a:p>
            <a:pPr marL="0" indent="0">
              <a:buNone/>
            </a:pPr>
            <a:r>
              <a:rPr lang="en-US" sz="1600" dirty="0" smtClean="0"/>
              <a:t>-</a:t>
            </a:r>
            <a:r>
              <a:rPr lang="en-US" sz="1600" b="0" dirty="0" smtClean="0"/>
              <a:t>Hold both the stop and enter buttons at the same time, to access the menu.</a:t>
            </a:r>
          </a:p>
          <a:p>
            <a:pPr marL="0" indent="0">
              <a:buNone/>
            </a:pPr>
            <a:r>
              <a:rPr lang="en-US" sz="1600" b="0" dirty="0" smtClean="0"/>
              <a:t>-Scroll through the menu and enter mains</a:t>
            </a:r>
          </a:p>
          <a:p>
            <a:pPr marL="0" indent="0">
              <a:buNone/>
            </a:pPr>
            <a:r>
              <a:rPr lang="en-US" sz="1600" b="0" dirty="0" smtClean="0"/>
              <a:t>-Scroll through the mains menu and enter Mains alarms.</a:t>
            </a:r>
          </a:p>
          <a:p>
            <a:pPr marL="0" indent="0">
              <a:buNone/>
            </a:pPr>
            <a:r>
              <a:rPr lang="en-US" sz="1600" b="0" dirty="0" smtClean="0"/>
              <a:t>-Access low voltage, press the enter button to highlight the value to be changed</a:t>
            </a:r>
          </a:p>
          <a:p>
            <a:pPr marL="0" indent="0">
              <a:buNone/>
            </a:pPr>
            <a:r>
              <a:rPr lang="en-US" sz="1600" b="0" dirty="0"/>
              <a:t> </a:t>
            </a:r>
            <a:r>
              <a:rPr lang="en-US" sz="1600" b="0" dirty="0" smtClean="0"/>
              <a:t>set it to 190V</a:t>
            </a:r>
          </a:p>
          <a:p>
            <a:pPr marL="0" indent="0">
              <a:buNone/>
            </a:pPr>
            <a:endParaRPr lang="en-US" sz="1600" dirty="0" smtClean="0"/>
          </a:p>
          <a:p>
            <a:pPr marL="0" indent="0">
              <a:buNone/>
            </a:pPr>
            <a:endParaRPr lang="en-US" sz="1600" b="0" dirty="0" smtClean="0"/>
          </a:p>
          <a:p>
            <a:pPr marL="0" indent="0">
              <a:buNone/>
            </a:pPr>
            <a:endParaRPr lang="en-US" sz="1600" b="0" dirty="0" smtClean="0"/>
          </a:p>
          <a:p>
            <a:pPr marL="0" indent="0">
              <a:buNone/>
            </a:pPr>
            <a:endParaRPr lang="en-US" sz="1600" dirty="0" smtClean="0"/>
          </a:p>
          <a:p>
            <a:pPr marL="0" indent="0">
              <a:buNone/>
            </a:pPr>
            <a:endParaRPr lang="en-US" sz="1600" b="0" dirty="0" smtClean="0"/>
          </a:p>
          <a:p>
            <a:pPr marL="0" indent="0">
              <a:buNone/>
            </a:pPr>
            <a:endParaRPr lang="en-US" sz="1600" dirty="0"/>
          </a:p>
        </p:txBody>
      </p:sp>
    </p:spTree>
    <p:extLst>
      <p:ext uri="{BB962C8B-B14F-4D97-AF65-F5344CB8AC3E}">
        <p14:creationId xmlns:p14="http://schemas.microsoft.com/office/powerpoint/2010/main" val="227468936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74318" y="714254"/>
            <a:ext cx="7955281" cy="45719"/>
          </a:xfrm>
        </p:spPr>
        <p:txBody>
          <a:bodyPr/>
          <a:lstStyle/>
          <a:p>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a:t>
            </a:r>
            <a:r>
              <a:rPr lang="en-US" b="0" dirty="0" smtClean="0"/>
              <a:t>For the high cut off limit, go to over voltage alarm, Enter to highlight the value to be changed. Set it to 255V</a:t>
            </a:r>
          </a:p>
          <a:p>
            <a:r>
              <a:rPr lang="en-US" b="0" dirty="0" smtClean="0"/>
              <a:t>-After adjusting the two values, </a:t>
            </a:r>
            <a:r>
              <a:rPr lang="en-US" b="0" dirty="0" smtClean="0"/>
              <a:t> press and hold the </a:t>
            </a:r>
            <a:r>
              <a:rPr lang="en-US" b="0" dirty="0" smtClean="0"/>
              <a:t>enter </a:t>
            </a:r>
            <a:r>
              <a:rPr lang="en-US" b="0" dirty="0" smtClean="0"/>
              <a:t>button (5 seconds) </a:t>
            </a:r>
            <a:r>
              <a:rPr lang="en-US" b="0" dirty="0" smtClean="0"/>
              <a:t>for the configs to be saved.</a:t>
            </a:r>
            <a:endParaRPr lang="en-US" dirty="0"/>
          </a:p>
        </p:txBody>
      </p:sp>
      <p:sp>
        <p:nvSpPr>
          <p:cNvPr id="4" name="Footer Placeholder 3"/>
          <p:cNvSpPr>
            <a:spLocks noGrp="1"/>
          </p:cNvSpPr>
          <p:nvPr>
            <p:ph type="ftr" sz="quarter" idx="15"/>
          </p:nvPr>
        </p:nvSpPr>
        <p:spPr>
          <a:xfrm>
            <a:off x="-386495" y="6356350"/>
            <a:ext cx="2586037" cy="365125"/>
          </a:xfrm>
        </p:spPr>
        <p:txBody>
          <a:bodyPr/>
          <a:lstStyle/>
          <a:p>
            <a:pPr>
              <a:defRPr/>
            </a:pPr>
            <a:r>
              <a:rPr lang="en-US" smtClean="0"/>
              <a:t>Compiled by  David Bbosa</a:t>
            </a:r>
            <a:endParaRPr lang="en-US" dirty="0"/>
          </a:p>
        </p:txBody>
      </p:sp>
      <p:sp>
        <p:nvSpPr>
          <p:cNvPr id="5" name="Slide Number Placeholder 4"/>
          <p:cNvSpPr>
            <a:spLocks noGrp="1"/>
          </p:cNvSpPr>
          <p:nvPr>
            <p:ph type="sldNum" sz="quarter" idx="16"/>
          </p:nvPr>
        </p:nvSpPr>
        <p:spPr/>
        <p:txBody>
          <a:bodyPr/>
          <a:lstStyle/>
          <a:p>
            <a:pPr>
              <a:defRPr/>
            </a:pPr>
            <a:fld id="{6A7E6BAB-6AD9-354F-9C52-10093EE69653}" type="slidenum">
              <a:rPr lang="en-US" smtClean="0"/>
              <a:pPr>
                <a:defRPr/>
              </a:pPr>
              <a:t>3</a:t>
            </a:fld>
            <a:endParaRPr lang="en-US" dirty="0"/>
          </a:p>
        </p:txBody>
      </p:sp>
    </p:spTree>
    <p:extLst>
      <p:ext uri="{BB962C8B-B14F-4D97-AF65-F5344CB8AC3E}">
        <p14:creationId xmlns:p14="http://schemas.microsoft.com/office/powerpoint/2010/main" val="361028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dse software</a:t>
            </a:r>
            <a:endParaRPr lang="en-US" dirty="0"/>
          </a:p>
        </p:txBody>
      </p:sp>
      <p:sp>
        <p:nvSpPr>
          <p:cNvPr id="3" name="Content Placeholder 2"/>
          <p:cNvSpPr>
            <a:spLocks noGrp="1"/>
          </p:cNvSpPr>
          <p:nvPr>
            <p:ph sz="quarter" idx="13"/>
          </p:nvPr>
        </p:nvSpPr>
        <p:spPr/>
        <p:txBody>
          <a:bodyPr/>
          <a:lstStyle/>
          <a:p>
            <a:r>
              <a:rPr lang="en-US" b="0" dirty="0" smtClean="0"/>
              <a:t>With an updated  version of DSE software (latest is 14.1)</a:t>
            </a:r>
          </a:p>
          <a:p>
            <a:endParaRPr lang="en-US" b="0" dirty="0"/>
          </a:p>
        </p:txBody>
      </p:sp>
      <p:sp>
        <p:nvSpPr>
          <p:cNvPr id="4" name="Footer Placeholder 3"/>
          <p:cNvSpPr>
            <a:spLocks noGrp="1"/>
          </p:cNvSpPr>
          <p:nvPr>
            <p:ph type="ftr" sz="quarter" idx="15"/>
          </p:nvPr>
        </p:nvSpPr>
        <p:spPr>
          <a:xfrm>
            <a:off x="-386861" y="6413792"/>
            <a:ext cx="2586037" cy="365125"/>
          </a:xfrm>
        </p:spPr>
        <p:txBody>
          <a:bodyPr/>
          <a:lstStyle/>
          <a:p>
            <a:pPr>
              <a:defRPr/>
            </a:pPr>
            <a:r>
              <a:rPr lang="en-US" dirty="0" smtClean="0"/>
              <a:t>Compiled by  David Bbosa</a:t>
            </a:r>
            <a:endParaRPr lang="en-US" dirty="0"/>
          </a:p>
        </p:txBody>
      </p:sp>
      <p:sp>
        <p:nvSpPr>
          <p:cNvPr id="5" name="Slide Number Placeholder 4"/>
          <p:cNvSpPr>
            <a:spLocks noGrp="1"/>
          </p:cNvSpPr>
          <p:nvPr>
            <p:ph type="sldNum" sz="quarter" idx="16"/>
          </p:nvPr>
        </p:nvSpPr>
        <p:spPr/>
        <p:txBody>
          <a:bodyPr/>
          <a:lstStyle/>
          <a:p>
            <a:pPr>
              <a:defRPr/>
            </a:pPr>
            <a:fld id="{6A7E6BAB-6AD9-354F-9C52-10093EE69653}" type="slidenum">
              <a:rPr lang="en-US" smtClean="0"/>
              <a:pPr>
                <a:defRPr/>
              </a:pPr>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50731"/>
            <a:ext cx="8062547" cy="4597404"/>
          </a:xfrm>
          <a:prstGeom prst="rect">
            <a:avLst/>
          </a:prstGeom>
        </p:spPr>
      </p:pic>
    </p:spTree>
    <p:extLst>
      <p:ext uri="{BB962C8B-B14F-4D97-AF65-F5344CB8AC3E}">
        <p14:creationId xmlns:p14="http://schemas.microsoft.com/office/powerpoint/2010/main" val="251250117"/>
      </p:ext>
    </p:extLst>
  </p:cSld>
  <p:clrMapOvr>
    <a:masterClrMapping/>
  </p:clrMapOvr>
</p:sld>
</file>

<file path=ppt/theme/theme1.xml><?xml version="1.0" encoding="utf-8"?>
<a:theme xmlns:a="http://schemas.openxmlformats.org/drawingml/2006/main" name="1_Office Theme">
  <a:themeElements>
    <a:clrScheme name="American Tower NEW">
      <a:dk1>
        <a:srgbClr val="000000"/>
      </a:dk1>
      <a:lt1>
        <a:srgbClr val="FFFFFF"/>
      </a:lt1>
      <a:dk2>
        <a:srgbClr val="003F5F"/>
      </a:dk2>
      <a:lt2>
        <a:srgbClr val="CFD4D8"/>
      </a:lt2>
      <a:accent1>
        <a:srgbClr val="D11242"/>
      </a:accent1>
      <a:accent2>
        <a:srgbClr val="0069AA"/>
      </a:accent2>
      <a:accent3>
        <a:srgbClr val="00703C"/>
      </a:accent3>
      <a:accent4>
        <a:srgbClr val="EEB211"/>
      </a:accent4>
      <a:accent5>
        <a:srgbClr val="939BA1"/>
      </a:accent5>
      <a:accent6>
        <a:srgbClr val="F47B20"/>
      </a:accent6>
      <a:hlink>
        <a:srgbClr val="00AFDB"/>
      </a:hlink>
      <a:folHlink>
        <a:srgbClr val="A042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inkTitle xmlns="702ae1d9-aa80-463d-95ed-73eca8694971" xsi:nil="true"/>
    <LinkURL xmlns="702ae1d9-aa80-463d-95ed-73eca8694971" xsi:nil="true"/>
    <ViewPosition xmlns="702ae1d9-aa80-463d-95ed-73eca8694971">13</ViewPosition>
    <Category0 xmlns="702ae1d9-aa80-463d-95ed-73eca8694971">PowerPoint Templates</Category0>
    <Description0 xmlns="702ae1d9-aa80-463d-95ed-73eca8694971">Cover and interior slide template for internal and external ATC Uganda presentations</Description0>
    <Archive xmlns="702ae1d9-aa80-463d-95ed-73eca8694971">false</Archive>
    <More_x0020_Details xmlns="702ae1d9-aa80-463d-95ed-73eca8694971" xsi:nil="true"/>
    <Document_x0020_Type xmlns="702ae1d9-aa80-463d-95ed-73eca8694971">Other Document</Document_x0020_Type>
    <Document_x0020__x0023_ xmlns="702ae1d9-aa80-463d-95ed-73eca869497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477F244EB1A6C45837CDF3B581A07A0" ma:contentTypeVersion="9" ma:contentTypeDescription="Create a new document." ma:contentTypeScope="" ma:versionID="8ddc6eb7e0cb3bbb43bf28fd90061706">
  <xsd:schema xmlns:xsd="http://www.w3.org/2001/XMLSchema" xmlns:p="http://schemas.microsoft.com/office/2006/metadata/properties" xmlns:ns2="702ae1d9-aa80-463d-95ed-73eca8694971" targetNamespace="http://schemas.microsoft.com/office/2006/metadata/properties" ma:root="true" ma:fieldsID="28afa66faa306bfe7812189a2cc8f4fd" ns2:_="">
    <xsd:import namespace="702ae1d9-aa80-463d-95ed-73eca8694971"/>
    <xsd:element name="properties">
      <xsd:complexType>
        <xsd:sequence>
          <xsd:element name="documentManagement">
            <xsd:complexType>
              <xsd:all>
                <xsd:element ref="ns2:Document_x0020_Type"/>
                <xsd:element ref="ns2:Category0"/>
                <xsd:element ref="ns2:Description0"/>
                <xsd:element ref="ns2:Document_x0020__x0023_" minOccurs="0"/>
                <xsd:element ref="ns2:Archive" minOccurs="0"/>
                <xsd:element ref="ns2:More_x0020_Details" minOccurs="0"/>
                <xsd:element ref="ns2:LinkTitle" minOccurs="0"/>
                <xsd:element ref="ns2:LinkURL" minOccurs="0"/>
                <xsd:element ref="ns2:ViewPosition" minOccurs="0"/>
              </xsd:all>
            </xsd:complexType>
          </xsd:element>
        </xsd:sequence>
      </xsd:complexType>
    </xsd:element>
  </xsd:schema>
  <xsd:schema xmlns:xsd="http://www.w3.org/2001/XMLSchema" xmlns:dms="http://schemas.microsoft.com/office/2006/documentManagement/types" targetNamespace="702ae1d9-aa80-463d-95ed-73eca8694971" elementFormDefault="qualified">
    <xsd:import namespace="http://schemas.microsoft.com/office/2006/documentManagement/types"/>
    <xsd:element name="Document_x0020_Type" ma:index="8" ma:displayName="Document Type" ma:default="Procedure" ma:format="RadioButtons" ma:internalName="Document_x0020_Type">
      <xsd:simpleType>
        <xsd:restriction base="dms:Choice">
          <xsd:enumeration value="Procedure"/>
          <xsd:enumeration value="Form"/>
          <xsd:enumeration value="List"/>
          <xsd:enumeration value="Bulletin"/>
          <xsd:enumeration value="Policy"/>
          <xsd:enumeration value="Summary"/>
          <xsd:enumeration value="Training"/>
          <xsd:enumeration value="Other Document"/>
          <xsd:enumeration value="Employee Program"/>
        </xsd:restriction>
      </xsd:simpleType>
    </xsd:element>
    <xsd:element name="Category0" ma:index="9" ma:displayName="Category" ma:default="" ma:format="RadioButtons" ma:internalName="Category0">
      <xsd:simpleType>
        <xsd:restriction base="dms:Choice">
          <xsd:enumeration value="Desktop Wallpaper"/>
          <xsd:enumeration value="Corporate Standards"/>
          <xsd:enumeration value="PowerPoint Templates"/>
          <xsd:enumeration value="E-Letterhead"/>
          <xsd:enumeration value="Fax and Memo Templates"/>
          <xsd:enumeration value="Company Collateral"/>
          <xsd:enumeration value="Promotional Items"/>
          <xsd:enumeration value="Archived Employee Communications"/>
          <xsd:enumeration value="Business Cards/Stationery"/>
          <xsd:enumeration value="Screensavers"/>
          <xsd:enumeration value="Marketing Materials"/>
        </xsd:restriction>
      </xsd:simpleType>
    </xsd:element>
    <xsd:element name="Description0" ma:index="10" ma:displayName="Description" ma:internalName="Description0">
      <xsd:simpleType>
        <xsd:restriction base="dms:Note"/>
      </xsd:simpleType>
    </xsd:element>
    <xsd:element name="Document_x0020__x0023_" ma:index="11" nillable="true" ma:displayName="Document #" ma:description="Enter the assigned Document #, normally assigned by the Corporate Audit Department." ma:internalName="Document_x0020__x0023_">
      <xsd:simpleType>
        <xsd:restriction base="dms:Text">
          <xsd:maxLength value="100"/>
        </xsd:restriction>
      </xsd:simpleType>
    </xsd:element>
    <xsd:element name="Archive" ma:index="12" nillable="true" ma:displayName="Archive" ma:description="Select to archive this document. Archive a document when it is no longer in use." ma:internalName="Archive">
      <xsd:simpleType>
        <xsd:restriction base="dms:Boolean"/>
      </xsd:simpleType>
    </xsd:element>
    <xsd:element name="More_x0020_Details" ma:index="13" nillable="true" ma:displayName="More Details" ma:internalName="More_x0020_Details">
      <xsd:simpleType>
        <xsd:restriction base="dms:Note"/>
      </xsd:simpleType>
    </xsd:element>
    <xsd:element name="LinkTitle" ma:index="14" nillable="true" ma:displayName="LinkTitle" ma:internalName="LinkTitle">
      <xsd:simpleType>
        <xsd:restriction base="dms:Text">
          <xsd:maxLength value="255"/>
        </xsd:restriction>
      </xsd:simpleType>
    </xsd:element>
    <xsd:element name="LinkURL" ma:index="15" nillable="true" ma:displayName="LinkURL" ma:description="Enter url for link. NOTE: do not include http://, this will be added automatically." ma:internalName="LinkURL">
      <xsd:simpleType>
        <xsd:restriction base="dms:Text">
          <xsd:maxLength value="255"/>
        </xsd:restriction>
      </xsd:simpleType>
    </xsd:element>
    <xsd:element name="ViewPosition" ma:index="16" nillable="true" ma:displayName="View Position" ma:description="The position number that this item will be displayed in views that sort by position." ma:internalName="ViewPosition">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E0AAB1-4B47-47FC-8317-E1407B5E433D}">
  <ds:schemaRef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702ae1d9-aa80-463d-95ed-73eca8694971"/>
    <ds:schemaRef ds:uri="http://purl.org/dc/elements/1.1/"/>
    <ds:schemaRef ds:uri="http://purl.org/dc/dcmitype/"/>
    <ds:schemaRef ds:uri="http://purl.org/dc/terms/"/>
  </ds:schemaRefs>
</ds:datastoreItem>
</file>

<file path=customXml/itemProps2.xml><?xml version="1.0" encoding="utf-8"?>
<ds:datastoreItem xmlns:ds="http://schemas.openxmlformats.org/officeDocument/2006/customXml" ds:itemID="{020C71C1-FEBD-4AEF-8F5A-4CA05DA069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2ae1d9-aa80-463d-95ed-73eca869497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8761BD4-0C85-44B9-8858-C4864983E1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13990</TotalTime>
  <Words>268</Words>
  <Application>Microsoft Office PowerPoint</Application>
  <PresentationFormat>On-screen Show (4:3)</PresentationFormat>
  <Paragraphs>34</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ＭＳ Ｐゴシック</vt:lpstr>
      <vt:lpstr>Arial</vt:lpstr>
      <vt:lpstr>Arial Black</vt:lpstr>
      <vt:lpstr>Calibri</vt:lpstr>
      <vt:lpstr>1_Office Theme</vt:lpstr>
      <vt:lpstr>MAINS RANGE ADJUSTMENT ON DSE 7320 CONTROLLER</vt:lpstr>
      <vt:lpstr>PowerPoint Presentation</vt:lpstr>
      <vt:lpstr>.</vt:lpstr>
      <vt:lpstr>Using dse software</vt:lpstr>
    </vt:vector>
  </TitlesOfParts>
  <Company>American Tower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ATC Uganda PowerPoint Template and Tutorial</dc:title>
  <dc:subject>quick facts, financials, stats and overview about American Tower</dc:subject>
  <dc:creator>Maeghan Oberoi</dc:creator>
  <cp:keywords>financials, about AMerican Tower, timeline, inernational expansion, core solutions</cp:keywords>
  <cp:lastModifiedBy>David Bbosa</cp:lastModifiedBy>
  <cp:revision>1368</cp:revision>
  <cp:lastPrinted>2013-03-07T16:17:40Z</cp:lastPrinted>
  <dcterms:created xsi:type="dcterms:W3CDTF">2012-11-12T19:48:38Z</dcterms:created>
  <dcterms:modified xsi:type="dcterms:W3CDTF">2017-04-06T04:53:20Z</dcterms:modified>
  <cp:category>quarterly update and overview</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0x010100A477F244EB1A6C45837CDF3B581A07A0</vt:lpwstr>
  </property>
  <property fmtid="{D5CDD505-2E9C-101B-9397-08002B2CF9AE}" pid="3" name="Order">
    <vt:r8>9800</vt:r8>
  </property>
</Properties>
</file>