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  <p:sldMasterId id="2147483686" r:id="rId5"/>
    <p:sldMasterId id="2147483703" r:id="rId6"/>
  </p:sldMasterIdLst>
  <p:notesMasterIdLst>
    <p:notesMasterId r:id="rId22"/>
  </p:notesMasterIdLst>
  <p:handoutMasterIdLst>
    <p:handoutMasterId r:id="rId23"/>
  </p:handoutMasterIdLst>
  <p:sldIdLst>
    <p:sldId id="462" r:id="rId7"/>
    <p:sldId id="463" r:id="rId8"/>
    <p:sldId id="478" r:id="rId9"/>
    <p:sldId id="480" r:id="rId10"/>
    <p:sldId id="481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</p:sldIdLst>
  <p:sldSz cx="12192000" cy="6858000"/>
  <p:notesSz cx="7315200" cy="9601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Lato Light" panose="020B0604020202020204" charset="0"/>
      <p:regular r:id="rId32"/>
      <p:italic r:id="rId33"/>
    </p:embeddedFont>
    <p:embeddedFont>
      <p:font typeface="MS PGothic" panose="020B0600070205080204" pitchFamily="34" charset="-128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0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Ronen Barel" initials="RB [7]" lastIdx="1" clrIdx="6">
    <p:extLst/>
  </p:cmAuthor>
  <p:cmAuthor id="1" name="Ronen Barel" initials="RB" lastIdx="8" clrIdx="0">
    <p:extLst/>
  </p:cmAuthor>
  <p:cmAuthor id="8" name="Ronen Barel" initials="RB [8]" lastIdx="1" clrIdx="7">
    <p:extLst/>
  </p:cmAuthor>
  <p:cmAuthor id="2" name="Ronen Barel" initials="RB [2]" lastIdx="1" clrIdx="1">
    <p:extLst/>
  </p:cmAuthor>
  <p:cmAuthor id="9" name="Ronen Barel" initials="RB [9]" lastIdx="1" clrIdx="8">
    <p:extLst/>
  </p:cmAuthor>
  <p:cmAuthor id="3" name="Ronen Barel" initials="RB [3]" lastIdx="1" clrIdx="2">
    <p:extLst/>
  </p:cmAuthor>
  <p:cmAuthor id="10" name="Ronen Barel" initials="RB [10]" lastIdx="1" clrIdx="9">
    <p:extLst/>
  </p:cmAuthor>
  <p:cmAuthor id="4" name="Ronen Barel" initials="RB [4]" lastIdx="1" clrIdx="3">
    <p:extLst/>
  </p:cmAuthor>
  <p:cmAuthor id="11" name="Ronen Barel" initials="RB [11]" lastIdx="1" clrIdx="10">
    <p:extLst/>
  </p:cmAuthor>
  <p:cmAuthor id="5" name="Ronen Barel" initials="RB [5]" lastIdx="1" clrIdx="4">
    <p:extLst/>
  </p:cmAuthor>
  <p:cmAuthor id="12" name="Faith Chia" initials="FC" lastIdx="2" clrIdx="11">
    <p:extLst/>
  </p:cmAuthor>
  <p:cmAuthor id="6" name="Ronen Barel" initials="R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93AA0-AE0F-4B27-A8F4-229B9AC92F8B}" v="6" dt="2018-05-22T13:35:52.602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8" autoAdjust="0"/>
  </p:normalViewPr>
  <p:slideViewPr>
    <p:cSldViewPr snapToGrid="0" snapToObjects="1">
      <p:cViewPr>
        <p:scale>
          <a:sx n="96" d="100"/>
          <a:sy n="96" d="100"/>
        </p:scale>
        <p:origin x="72" y="-1314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font" Target="fonts/font11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lkaly" userId="e7b41673-ef2c-474f-836d-36f9daaf2279" providerId="ADAL" clId="{67393AA0-AE0F-4B27-A8F4-229B9AC92F8B}"/>
    <pc:docChg chg="delSld">
      <pc:chgData name="Daniel Alkaly" userId="e7b41673-ef2c-474f-836d-36f9daaf2279" providerId="ADAL" clId="{67393AA0-AE0F-4B27-A8F4-229B9AC92F8B}" dt="2018-05-22T13:35:52.602" v="5" actId="2696"/>
      <pc:docMkLst>
        <pc:docMk/>
      </pc:docMkLst>
      <pc:sldChg chg="del">
        <pc:chgData name="Daniel Alkaly" userId="e7b41673-ef2c-474f-836d-36f9daaf2279" providerId="ADAL" clId="{67393AA0-AE0F-4B27-A8F4-229B9AC92F8B}" dt="2018-05-22T13:35:44.088" v="0" actId="2696"/>
        <pc:sldMkLst>
          <pc:docMk/>
          <pc:sldMk cId="811686280" sldId="482"/>
        </pc:sldMkLst>
      </pc:sldChg>
      <pc:sldChg chg="del">
        <pc:chgData name="Daniel Alkaly" userId="e7b41673-ef2c-474f-836d-36f9daaf2279" providerId="ADAL" clId="{67393AA0-AE0F-4B27-A8F4-229B9AC92F8B}" dt="2018-05-22T13:35:45.529" v="1" actId="2696"/>
        <pc:sldMkLst>
          <pc:docMk/>
          <pc:sldMk cId="2422982930" sldId="483"/>
        </pc:sldMkLst>
      </pc:sldChg>
      <pc:sldChg chg="del">
        <pc:chgData name="Daniel Alkaly" userId="e7b41673-ef2c-474f-836d-36f9daaf2279" providerId="ADAL" clId="{67393AA0-AE0F-4B27-A8F4-229B9AC92F8B}" dt="2018-05-22T13:35:46.932" v="2" actId="2696"/>
        <pc:sldMkLst>
          <pc:docMk/>
          <pc:sldMk cId="2481333846" sldId="484"/>
        </pc:sldMkLst>
      </pc:sldChg>
      <pc:sldChg chg="del">
        <pc:chgData name="Daniel Alkaly" userId="e7b41673-ef2c-474f-836d-36f9daaf2279" providerId="ADAL" clId="{67393AA0-AE0F-4B27-A8F4-229B9AC92F8B}" dt="2018-05-22T13:35:48.191" v="3" actId="2696"/>
        <pc:sldMkLst>
          <pc:docMk/>
          <pc:sldMk cId="2850141769" sldId="485"/>
        </pc:sldMkLst>
      </pc:sldChg>
      <pc:sldChg chg="del">
        <pc:chgData name="Daniel Alkaly" userId="e7b41673-ef2c-474f-836d-36f9daaf2279" providerId="ADAL" clId="{67393AA0-AE0F-4B27-A8F4-229B9AC92F8B}" dt="2018-05-22T13:35:49.728" v="4" actId="2696"/>
        <pc:sldMkLst>
          <pc:docMk/>
          <pc:sldMk cId="3777425850" sldId="486"/>
        </pc:sldMkLst>
      </pc:sldChg>
      <pc:sldChg chg="del">
        <pc:chgData name="Daniel Alkaly" userId="e7b41673-ef2c-474f-836d-36f9daaf2279" providerId="ADAL" clId="{67393AA0-AE0F-4B27-A8F4-229B9AC92F8B}" dt="2018-05-22T13:35:52.602" v="5" actId="2696"/>
        <pc:sldMkLst>
          <pc:docMk/>
          <pc:sldMk cId="790650346" sldId="488"/>
        </pc:sldMkLst>
      </pc:sldChg>
    </pc:docChg>
  </pc:docChgLst>
  <pc:docChgLst>
    <pc:chgData name="Daniel Alkaly" userId="e7b41673-ef2c-474f-836d-36f9daaf2279" providerId="ADAL" clId="{7AAD1C48-3CEE-4A45-A5A9-46DD6B7AE799}"/>
    <pc:docChg chg="undo modSld modNotesMaster modHandout">
      <pc:chgData name="Daniel Alkaly" userId="e7b41673-ef2c-474f-836d-36f9daaf2279" providerId="ADAL" clId="{7AAD1C48-3CEE-4A45-A5A9-46DD6B7AE799}" dt="2018-04-25T09:34:22.114" v="60"/>
      <pc:docMkLst>
        <pc:docMk/>
      </pc:docMkLst>
      <pc:sldChg chg="modNotes">
        <pc:chgData name="Daniel Alkaly" userId="e7b41673-ef2c-474f-836d-36f9daaf2279" providerId="ADAL" clId="{7AAD1C48-3CEE-4A45-A5A9-46DD6B7AE799}" dt="2018-04-25T09:34:22.114" v="60"/>
        <pc:sldMkLst>
          <pc:docMk/>
          <pc:sldMk cId="381845941" sldId="462"/>
        </pc:sldMkLst>
      </pc:sldChg>
      <pc:sldChg chg="modSp">
        <pc:chgData name="Daniel Alkaly" userId="e7b41673-ef2c-474f-836d-36f9daaf2279" providerId="ADAL" clId="{7AAD1C48-3CEE-4A45-A5A9-46DD6B7AE799}" dt="2018-04-22T07:19:47.307" v="4" actId="2711"/>
        <pc:sldMkLst>
          <pc:docMk/>
          <pc:sldMk cId="803444199" sldId="463"/>
        </pc:sldMkLst>
        <pc:spChg chg="mod">
          <ac:chgData name="Daniel Alkaly" userId="e7b41673-ef2c-474f-836d-36f9daaf2279" providerId="ADAL" clId="{7AAD1C48-3CEE-4A45-A5A9-46DD6B7AE799}" dt="2018-04-22T07:19:47.307" v="4" actId="2711"/>
          <ac:spMkLst>
            <pc:docMk/>
            <pc:sldMk cId="803444199" sldId="463"/>
            <ac:spMk id="3" creationId="{2D68CFCA-E4D7-455E-AD97-87895A11CD7B}"/>
          </ac:spMkLst>
        </pc:spChg>
        <pc:spChg chg="mod">
          <ac:chgData name="Daniel Alkaly" userId="e7b41673-ef2c-474f-836d-36f9daaf2279" providerId="ADAL" clId="{7AAD1C48-3CEE-4A45-A5A9-46DD6B7AE799}" dt="2018-04-22T07:19:40.939" v="3" actId="2711"/>
          <ac:spMkLst>
            <pc:docMk/>
            <pc:sldMk cId="803444199" sldId="463"/>
            <ac:spMk id="5" creationId="{10DAC427-7550-4D2A-9BB6-5F92405FCFE2}"/>
          </ac:spMkLst>
        </pc:spChg>
      </pc:sldChg>
      <pc:sldChg chg="modSp">
        <pc:chgData name="Daniel Alkaly" userId="e7b41673-ef2c-474f-836d-36f9daaf2279" providerId="ADAL" clId="{7AAD1C48-3CEE-4A45-A5A9-46DD6B7AE799}" dt="2018-04-22T07:20:02.288" v="5" actId="108"/>
        <pc:sldMkLst>
          <pc:docMk/>
          <pc:sldMk cId="1902395212" sldId="478"/>
        </pc:sldMkLst>
        <pc:spChg chg="mod">
          <ac:chgData name="Daniel Alkaly" userId="e7b41673-ef2c-474f-836d-36f9daaf2279" providerId="ADAL" clId="{7AAD1C48-3CEE-4A45-A5A9-46DD6B7AE799}" dt="2018-04-22T07:20:02.288" v="5" actId="108"/>
          <ac:spMkLst>
            <pc:docMk/>
            <pc:sldMk cId="1902395212" sldId="478"/>
            <ac:spMk id="5" creationId="{10DAC427-7550-4D2A-9BB6-5F92405FCFE2}"/>
          </ac:spMkLst>
        </pc:spChg>
      </pc:sldChg>
      <pc:sldChg chg="modSp">
        <pc:chgData name="Daniel Alkaly" userId="e7b41673-ef2c-474f-836d-36f9daaf2279" providerId="ADAL" clId="{7AAD1C48-3CEE-4A45-A5A9-46DD6B7AE799}" dt="2018-04-22T07:20:08.891" v="6" actId="108"/>
        <pc:sldMkLst>
          <pc:docMk/>
          <pc:sldMk cId="610582382" sldId="480"/>
        </pc:sldMkLst>
        <pc:spChg chg="mod">
          <ac:chgData name="Daniel Alkaly" userId="e7b41673-ef2c-474f-836d-36f9daaf2279" providerId="ADAL" clId="{7AAD1C48-3CEE-4A45-A5A9-46DD6B7AE799}" dt="2018-04-22T07:20:08.891" v="6" actId="108"/>
          <ac:spMkLst>
            <pc:docMk/>
            <pc:sldMk cId="610582382" sldId="480"/>
            <ac:spMk id="5" creationId="{10DAC427-7550-4D2A-9BB6-5F92405FCFE2}"/>
          </ac:spMkLst>
        </pc:spChg>
      </pc:sldChg>
      <pc:sldChg chg="modSp">
        <pc:chgData name="Daniel Alkaly" userId="e7b41673-ef2c-474f-836d-36f9daaf2279" providerId="ADAL" clId="{7AAD1C48-3CEE-4A45-A5A9-46DD6B7AE799}" dt="2018-04-22T07:22:27.191" v="28" actId="113"/>
        <pc:sldMkLst>
          <pc:docMk/>
          <pc:sldMk cId="1026481407" sldId="481"/>
        </pc:sldMkLst>
        <pc:spChg chg="mod">
          <ac:chgData name="Daniel Alkaly" userId="e7b41673-ef2c-474f-836d-36f9daaf2279" providerId="ADAL" clId="{7AAD1C48-3CEE-4A45-A5A9-46DD6B7AE799}" dt="2018-04-22T07:22:27.191" v="28" actId="113"/>
          <ac:spMkLst>
            <pc:docMk/>
            <pc:sldMk cId="1026481407" sldId="481"/>
            <ac:spMk id="2" creationId="{9FC3A91B-87CD-4DBC-9655-7E32D936EA9C}"/>
          </ac:spMkLst>
        </pc:spChg>
        <pc:spChg chg="mod">
          <ac:chgData name="Daniel Alkaly" userId="e7b41673-ef2c-474f-836d-36f9daaf2279" providerId="ADAL" clId="{7AAD1C48-3CEE-4A45-A5A9-46DD6B7AE799}" dt="2018-04-22T07:20:15.522" v="7" actId="108"/>
          <ac:spMkLst>
            <pc:docMk/>
            <pc:sldMk cId="1026481407" sldId="481"/>
            <ac:spMk id="5" creationId="{10DAC427-7550-4D2A-9BB6-5F92405FCFE2}"/>
          </ac:spMkLst>
        </pc:spChg>
      </pc:sldChg>
      <pc:sldChg chg="modSp">
        <pc:chgData name="Daniel Alkaly" userId="e7b41673-ef2c-474f-836d-36f9daaf2279" providerId="ADAL" clId="{7AAD1C48-3CEE-4A45-A5A9-46DD6B7AE799}" dt="2018-04-22T07:23:37.627" v="36" actId="2711"/>
        <pc:sldMkLst>
          <pc:docMk/>
          <pc:sldMk cId="2436499385" sldId="489"/>
        </pc:sldMkLst>
        <pc:spChg chg="mod">
          <ac:chgData name="Daniel Alkaly" userId="e7b41673-ef2c-474f-836d-36f9daaf2279" providerId="ADAL" clId="{7AAD1C48-3CEE-4A45-A5A9-46DD6B7AE799}" dt="2018-04-22T07:23:08.865" v="31" actId="2711"/>
          <ac:spMkLst>
            <pc:docMk/>
            <pc:sldMk cId="2436499385" sldId="489"/>
            <ac:spMk id="4" creationId="{13C75D9A-DE20-47E5-B94B-4B6944C38596}"/>
          </ac:spMkLst>
        </pc:spChg>
        <pc:spChg chg="mod">
          <ac:chgData name="Daniel Alkaly" userId="e7b41673-ef2c-474f-836d-36f9daaf2279" providerId="ADAL" clId="{7AAD1C48-3CEE-4A45-A5A9-46DD6B7AE799}" dt="2018-04-22T07:23:18.483" v="32" actId="2711"/>
          <ac:spMkLst>
            <pc:docMk/>
            <pc:sldMk cId="2436499385" sldId="489"/>
            <ac:spMk id="7" creationId="{3B21713A-D18C-4112-B430-08A47750D21D}"/>
          </ac:spMkLst>
        </pc:spChg>
        <pc:spChg chg="mod">
          <ac:chgData name="Daniel Alkaly" userId="e7b41673-ef2c-474f-836d-36f9daaf2279" providerId="ADAL" clId="{7AAD1C48-3CEE-4A45-A5A9-46DD6B7AE799}" dt="2018-04-22T07:23:30.927" v="35" actId="115"/>
          <ac:spMkLst>
            <pc:docMk/>
            <pc:sldMk cId="2436499385" sldId="489"/>
            <ac:spMk id="8" creationId="{F4EE8ECD-F485-45DB-B423-96AD44105EFA}"/>
          </ac:spMkLst>
        </pc:spChg>
        <pc:spChg chg="mod">
          <ac:chgData name="Daniel Alkaly" userId="e7b41673-ef2c-474f-836d-36f9daaf2279" providerId="ADAL" clId="{7AAD1C48-3CEE-4A45-A5A9-46DD6B7AE799}" dt="2018-04-22T07:23:37.627" v="36" actId="2711"/>
          <ac:spMkLst>
            <pc:docMk/>
            <pc:sldMk cId="2436499385" sldId="489"/>
            <ac:spMk id="10" creationId="{493FA3CB-771A-4E8B-A4BB-9F06D7D8D5EE}"/>
          </ac:spMkLst>
        </pc:spChg>
      </pc:sldChg>
      <pc:sldChg chg="modSp">
        <pc:chgData name="Daniel Alkaly" userId="e7b41673-ef2c-474f-836d-36f9daaf2279" providerId="ADAL" clId="{7AAD1C48-3CEE-4A45-A5A9-46DD6B7AE799}" dt="2018-04-22T07:23:55.942" v="38" actId="2711"/>
        <pc:sldMkLst>
          <pc:docMk/>
          <pc:sldMk cId="1653345478" sldId="490"/>
        </pc:sldMkLst>
        <pc:spChg chg="mod">
          <ac:chgData name="Daniel Alkaly" userId="e7b41673-ef2c-474f-836d-36f9daaf2279" providerId="ADAL" clId="{7AAD1C48-3CEE-4A45-A5A9-46DD6B7AE799}" dt="2018-04-22T07:23:48.028" v="37" actId="2711"/>
          <ac:spMkLst>
            <pc:docMk/>
            <pc:sldMk cId="1653345478" sldId="490"/>
            <ac:spMk id="4" creationId="{13C75D9A-DE20-47E5-B94B-4B6944C38596}"/>
          </ac:spMkLst>
        </pc:spChg>
        <pc:spChg chg="mod">
          <ac:chgData name="Daniel Alkaly" userId="e7b41673-ef2c-474f-836d-36f9daaf2279" providerId="ADAL" clId="{7AAD1C48-3CEE-4A45-A5A9-46DD6B7AE799}" dt="2018-04-22T07:23:55.942" v="38" actId="2711"/>
          <ac:spMkLst>
            <pc:docMk/>
            <pc:sldMk cId="1653345478" sldId="490"/>
            <ac:spMk id="6" creationId="{6CF3614B-A41E-4F8B-B42D-E16203EBE9CB}"/>
          </ac:spMkLst>
        </pc:spChg>
      </pc:sldChg>
      <pc:sldChg chg="modSp">
        <pc:chgData name="Daniel Alkaly" userId="e7b41673-ef2c-474f-836d-36f9daaf2279" providerId="ADAL" clId="{7AAD1C48-3CEE-4A45-A5A9-46DD6B7AE799}" dt="2018-04-22T07:24:12.919" v="40" actId="2711"/>
        <pc:sldMkLst>
          <pc:docMk/>
          <pc:sldMk cId="3883781251" sldId="491"/>
        </pc:sldMkLst>
        <pc:spChg chg="mod">
          <ac:chgData name="Daniel Alkaly" userId="e7b41673-ef2c-474f-836d-36f9daaf2279" providerId="ADAL" clId="{7AAD1C48-3CEE-4A45-A5A9-46DD6B7AE799}" dt="2018-04-22T07:24:05.912" v="39" actId="2711"/>
          <ac:spMkLst>
            <pc:docMk/>
            <pc:sldMk cId="3883781251" sldId="491"/>
            <ac:spMk id="4" creationId="{13C75D9A-DE20-47E5-B94B-4B6944C38596}"/>
          </ac:spMkLst>
        </pc:spChg>
        <pc:spChg chg="mod">
          <ac:chgData name="Daniel Alkaly" userId="e7b41673-ef2c-474f-836d-36f9daaf2279" providerId="ADAL" clId="{7AAD1C48-3CEE-4A45-A5A9-46DD6B7AE799}" dt="2018-04-22T07:24:12.919" v="40" actId="2711"/>
          <ac:spMkLst>
            <pc:docMk/>
            <pc:sldMk cId="3883781251" sldId="491"/>
            <ac:spMk id="7" creationId="{2A9C5B01-168E-4358-9623-09702C475816}"/>
          </ac:spMkLst>
        </pc:spChg>
      </pc:sldChg>
      <pc:sldChg chg="modSp">
        <pc:chgData name="Daniel Alkaly" userId="e7b41673-ef2c-474f-836d-36f9daaf2279" providerId="ADAL" clId="{7AAD1C48-3CEE-4A45-A5A9-46DD6B7AE799}" dt="2018-04-22T07:24:31.113" v="42" actId="2711"/>
        <pc:sldMkLst>
          <pc:docMk/>
          <pc:sldMk cId="1023509994" sldId="492"/>
        </pc:sldMkLst>
        <pc:spChg chg="mod">
          <ac:chgData name="Daniel Alkaly" userId="e7b41673-ef2c-474f-836d-36f9daaf2279" providerId="ADAL" clId="{7AAD1C48-3CEE-4A45-A5A9-46DD6B7AE799}" dt="2018-04-22T07:24:22.931" v="41" actId="2711"/>
          <ac:spMkLst>
            <pc:docMk/>
            <pc:sldMk cId="1023509994" sldId="492"/>
            <ac:spMk id="4" creationId="{13C75D9A-DE20-47E5-B94B-4B6944C38596}"/>
          </ac:spMkLst>
        </pc:spChg>
        <pc:spChg chg="mod">
          <ac:chgData name="Daniel Alkaly" userId="e7b41673-ef2c-474f-836d-36f9daaf2279" providerId="ADAL" clId="{7AAD1C48-3CEE-4A45-A5A9-46DD6B7AE799}" dt="2018-04-22T07:24:31.113" v="42" actId="2711"/>
          <ac:spMkLst>
            <pc:docMk/>
            <pc:sldMk cId="1023509994" sldId="492"/>
            <ac:spMk id="6" creationId="{56E9E270-02AF-4A75-9372-2F85A6F10485}"/>
          </ac:spMkLst>
        </pc:spChg>
      </pc:sldChg>
      <pc:sldChg chg="modSp">
        <pc:chgData name="Daniel Alkaly" userId="e7b41673-ef2c-474f-836d-36f9daaf2279" providerId="ADAL" clId="{7AAD1C48-3CEE-4A45-A5A9-46DD6B7AE799}" dt="2018-04-22T07:24:44.994" v="44" actId="2711"/>
        <pc:sldMkLst>
          <pc:docMk/>
          <pc:sldMk cId="1623001656" sldId="493"/>
        </pc:sldMkLst>
        <pc:spChg chg="mod">
          <ac:chgData name="Daniel Alkaly" userId="e7b41673-ef2c-474f-836d-36f9daaf2279" providerId="ADAL" clId="{7AAD1C48-3CEE-4A45-A5A9-46DD6B7AE799}" dt="2018-04-22T07:24:39.267" v="43" actId="2711"/>
          <ac:spMkLst>
            <pc:docMk/>
            <pc:sldMk cId="1623001656" sldId="493"/>
            <ac:spMk id="4" creationId="{13C75D9A-DE20-47E5-B94B-4B6944C38596}"/>
          </ac:spMkLst>
        </pc:spChg>
        <pc:spChg chg="mod">
          <ac:chgData name="Daniel Alkaly" userId="e7b41673-ef2c-474f-836d-36f9daaf2279" providerId="ADAL" clId="{7AAD1C48-3CEE-4A45-A5A9-46DD6B7AE799}" dt="2018-04-22T07:24:44.994" v="44" actId="2711"/>
          <ac:spMkLst>
            <pc:docMk/>
            <pc:sldMk cId="1623001656" sldId="493"/>
            <ac:spMk id="7" creationId="{8961BE47-ECFE-4A47-8588-F393432C2241}"/>
          </ac:spMkLst>
        </pc:spChg>
      </pc:sldChg>
      <pc:sldChg chg="modSp">
        <pc:chgData name="Daniel Alkaly" userId="e7b41673-ef2c-474f-836d-36f9daaf2279" providerId="ADAL" clId="{7AAD1C48-3CEE-4A45-A5A9-46DD6B7AE799}" dt="2018-04-22T07:24:52.333" v="45" actId="2711"/>
        <pc:sldMkLst>
          <pc:docMk/>
          <pc:sldMk cId="3336076946" sldId="494"/>
        </pc:sldMkLst>
        <pc:spChg chg="mod">
          <ac:chgData name="Daniel Alkaly" userId="e7b41673-ef2c-474f-836d-36f9daaf2279" providerId="ADAL" clId="{7AAD1C48-3CEE-4A45-A5A9-46DD6B7AE799}" dt="2018-04-22T07:24:52.333" v="45" actId="2711"/>
          <ac:spMkLst>
            <pc:docMk/>
            <pc:sldMk cId="3336076946" sldId="494"/>
            <ac:spMk id="4" creationId="{13C75D9A-DE20-47E5-B94B-4B6944C38596}"/>
          </ac:spMkLst>
        </pc:spChg>
      </pc:sldChg>
      <pc:sldChg chg="modSp">
        <pc:chgData name="Daniel Alkaly" userId="e7b41673-ef2c-474f-836d-36f9daaf2279" providerId="ADAL" clId="{7AAD1C48-3CEE-4A45-A5A9-46DD6B7AE799}" dt="2018-04-22T07:24:59.517" v="46" actId="2711"/>
        <pc:sldMkLst>
          <pc:docMk/>
          <pc:sldMk cId="1818274931" sldId="495"/>
        </pc:sldMkLst>
        <pc:spChg chg="mod">
          <ac:chgData name="Daniel Alkaly" userId="e7b41673-ef2c-474f-836d-36f9daaf2279" providerId="ADAL" clId="{7AAD1C48-3CEE-4A45-A5A9-46DD6B7AE799}" dt="2018-04-22T07:24:59.517" v="46" actId="2711"/>
          <ac:spMkLst>
            <pc:docMk/>
            <pc:sldMk cId="1818274931" sldId="495"/>
            <ac:spMk id="4" creationId="{13C75D9A-DE20-47E5-B94B-4B6944C38596}"/>
          </ac:spMkLst>
        </pc:spChg>
      </pc:sldChg>
      <pc:sldChg chg="modSp">
        <pc:chgData name="Daniel Alkaly" userId="e7b41673-ef2c-474f-836d-36f9daaf2279" providerId="ADAL" clId="{7AAD1C48-3CEE-4A45-A5A9-46DD6B7AE799}" dt="2018-04-22T07:25:12.813" v="48" actId="2711"/>
        <pc:sldMkLst>
          <pc:docMk/>
          <pc:sldMk cId="3631563739" sldId="497"/>
        </pc:sldMkLst>
        <pc:spChg chg="mod">
          <ac:chgData name="Daniel Alkaly" userId="e7b41673-ef2c-474f-836d-36f9daaf2279" providerId="ADAL" clId="{7AAD1C48-3CEE-4A45-A5A9-46DD6B7AE799}" dt="2018-04-22T07:25:12.813" v="48" actId="2711"/>
          <ac:spMkLst>
            <pc:docMk/>
            <pc:sldMk cId="3631563739" sldId="497"/>
            <ac:spMk id="6" creationId="{9D7FB7BE-681C-4131-95EB-7C009E0748D5}"/>
          </ac:spMkLst>
        </pc:spChg>
        <pc:spChg chg="mod">
          <ac:chgData name="Daniel Alkaly" userId="e7b41673-ef2c-474f-836d-36f9daaf2279" providerId="ADAL" clId="{7AAD1C48-3CEE-4A45-A5A9-46DD6B7AE799}" dt="2018-04-22T07:25:07.622" v="47" actId="2711"/>
          <ac:spMkLst>
            <pc:docMk/>
            <pc:sldMk cId="3631563739" sldId="497"/>
            <ac:spMk id="7" creationId="{1D059DB9-26EE-40CE-84FE-8E27077FE9E5}"/>
          </ac:spMkLst>
        </pc:spChg>
      </pc:sldChg>
      <pc:sldChg chg="modSp">
        <pc:chgData name="Daniel Alkaly" userId="e7b41673-ef2c-474f-836d-36f9daaf2279" providerId="ADAL" clId="{7AAD1C48-3CEE-4A45-A5A9-46DD6B7AE799}" dt="2018-04-22T07:25:19.935" v="49" actId="2711"/>
        <pc:sldMkLst>
          <pc:docMk/>
          <pc:sldMk cId="3644750021" sldId="498"/>
        </pc:sldMkLst>
        <pc:spChg chg="mod">
          <ac:chgData name="Daniel Alkaly" userId="e7b41673-ef2c-474f-836d-36f9daaf2279" providerId="ADAL" clId="{7AAD1C48-3CEE-4A45-A5A9-46DD6B7AE799}" dt="2018-04-22T07:25:19.935" v="49" actId="2711"/>
          <ac:spMkLst>
            <pc:docMk/>
            <pc:sldMk cId="3644750021" sldId="498"/>
            <ac:spMk id="6" creationId="{5C1BBE8B-582B-450E-AE6B-9990B5FF82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925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Lucida grande light"/>
                <a:ea typeface="Lucida grande light"/>
                <a:cs typeface="Lato Light"/>
                <a:sym typeface="Lato Light"/>
              </a:defRPr>
            </a:lvl1pPr>
            <a:lvl2pPr marL="753795" marR="0" lvl="1" indent="-1984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7590" marR="0" lvl="2" indent="-3969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61384" marR="0" lvl="3" indent="-5955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15179" marR="0" lvl="4" indent="-794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68974" marR="0" lvl="5" indent="-9926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522769" marR="0" lvl="6" indent="-1191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276564" marR="0" lvl="7" indent="-471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30359" marR="0" lvl="8" indent="-2458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Lucida grande light"/>
                <a:ea typeface="Lucida grande light"/>
                <a:cs typeface="Lato Light"/>
                <a:sym typeface="Lato Light"/>
              </a:defRPr>
            </a:lvl1pPr>
            <a:lvl2pPr marL="753795" marR="0" lvl="1" indent="-1984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7590" marR="0" lvl="2" indent="-3969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61384" marR="0" lvl="3" indent="-5955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15179" marR="0" lvl="4" indent="-794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68974" marR="0" lvl="5" indent="-9926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522769" marR="0" lvl="6" indent="-1191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276564" marR="0" lvl="7" indent="-471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30359" marR="0" lvl="8" indent="-2458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713078" marR="0" lvl="1" indent="-1877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426156" marR="0" lvl="2" indent="-3755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2139234" marR="0" lvl="3" indent="-5633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852312" marR="0" lvl="4" indent="-7511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3565390" marR="0" lvl="5" indent="-9390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78468" marR="0" lvl="6" indent="-11267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991547" marR="0" lvl="7" indent="-446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704625" marR="0" lvl="8" indent="-2325" algn="l" rtl="0">
              <a:spcBef>
                <a:spcPts val="0"/>
              </a:spcBef>
              <a:buNone/>
              <a:defRPr sz="1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Lucida grande light"/>
                <a:ea typeface="Lucida grande light"/>
                <a:cs typeface="Lato Light"/>
                <a:sym typeface="Lato Light"/>
              </a:defRPr>
            </a:lvl1pPr>
            <a:lvl2pPr marL="753795" marR="0" lvl="1" indent="-1984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7590" marR="0" lvl="2" indent="-3969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61384" marR="0" lvl="3" indent="-5955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15179" marR="0" lvl="4" indent="-794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68974" marR="0" lvl="5" indent="-9926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522769" marR="0" lvl="6" indent="-1191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276564" marR="0" lvl="7" indent="-471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30359" marR="0" lvl="8" indent="-2458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>
            <a:lvl1pPr>
              <a:defRPr>
                <a:latin typeface="Lucida grande ligh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ea typeface="Lato Light"/>
                <a:cs typeface="Lato Light"/>
                <a:sym typeface="Lato Light"/>
              </a:rPr>
              <a:pPr algn="r">
                <a:buSzPct val="25000"/>
              </a:pPr>
              <a:t>‹#›</a:t>
            </a:fld>
            <a:endParaRPr lang="en-US" sz="1300" dirty="0">
              <a:solidFill>
                <a:schemeClr val="dk1"/>
              </a:solidFill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277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Lucida grande ligh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endParaRPr sz="2000" dirty="0">
              <a:latin typeface="Lucida grande light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  <a:ea typeface="Lato Light"/>
                <a:cs typeface="Lato Light"/>
                <a:sym typeface="Lato Light"/>
              </a:rPr>
              <a:pPr algn="r">
                <a:buSzPct val="25000"/>
              </a:pPr>
              <a:t>1</a:t>
            </a:fld>
            <a:endParaRPr lang="en-US" sz="1300" dirty="0">
              <a:solidFill>
                <a:schemeClr val="dk1"/>
              </a:solidFill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5715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ea typeface="Lato Light"/>
                <a:cs typeface="Lato Light"/>
                <a:sym typeface="Lato Light"/>
              </a:rPr>
              <a:pPr algn="r">
                <a:buSzPct val="25000"/>
              </a:pPr>
              <a:t>15</a:t>
            </a:fld>
            <a:endParaRPr lang="en-US" sz="1300" dirty="0">
              <a:solidFill>
                <a:schemeClr val="dk1"/>
              </a:solidFill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432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9ED09-641C-4F53-BDDA-EE4ECAD449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60773" y="1032782"/>
            <a:ext cx="4494847" cy="41030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46D6BB36-B9DF-44D7-934F-9510A44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1042784"/>
            <a:ext cx="4432567" cy="1219074"/>
          </a:xfrm>
        </p:spPr>
        <p:txBody>
          <a:bodyPr anchor="t">
            <a:noAutofit/>
          </a:bodyPr>
          <a:lstStyle>
            <a:lvl1pPr>
              <a:lnSpc>
                <a:spcPts val="6750"/>
              </a:lnSpc>
              <a:defRPr sz="675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09DBD9-D4D1-46CC-9397-9FDF4B8631C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7206827" y="6336033"/>
            <a:ext cx="1481667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D4CC1F-77D8-46D9-9D00-89B2B692DC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791788" y="6336033"/>
            <a:ext cx="1955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31967A4-C52D-457F-ABA8-5EA571C45B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60773" y="1042784"/>
            <a:ext cx="4494847" cy="41030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 marL="3175397" indent="-3175397">
              <a:buClr>
                <a:schemeClr val="bg1"/>
              </a:buClr>
              <a:buNone/>
              <a:tabLst/>
              <a:defRPr>
                <a:solidFill>
                  <a:schemeClr val="bg1">
                    <a:lumMod val="95000"/>
                  </a:schemeClr>
                </a:solidFill>
                <a:latin typeface="+mn-lt"/>
              </a:defRPr>
            </a:lvl5pPr>
            <a:lvl6pPr marL="3175397" indent="-3175397">
              <a:buNone/>
              <a:tabLst/>
              <a:defRPr>
                <a:solidFill>
                  <a:schemeClr val="bg1">
                    <a:lumMod val="95000"/>
                  </a:schemeClr>
                </a:solidFill>
              </a:defRPr>
            </a:lvl6pPr>
            <a:lvl7pPr marL="3175397" indent="-3175397">
              <a:buNone/>
              <a:tabLst/>
              <a:defRPr>
                <a:solidFill>
                  <a:schemeClr val="bg1">
                    <a:lumMod val="95000"/>
                  </a:schemeClr>
                </a:solidFill>
              </a:defRPr>
            </a:lvl7pPr>
            <a:lvl8pPr marL="3175397" indent="-3175397">
              <a:buNone/>
              <a:tabLst/>
              <a:defRPr>
                <a:solidFill>
                  <a:schemeClr val="bg1">
                    <a:lumMod val="95000"/>
                  </a:schemeClr>
                </a:solidFill>
              </a:defRPr>
            </a:lvl8pPr>
            <a:lvl9pPr marL="3175397" indent="-3175397">
              <a:buNone/>
              <a:tabLst/>
              <a:defRPr>
                <a:solidFill>
                  <a:schemeClr val="bg1">
                    <a:lumMod val="95000"/>
                  </a:schemeClr>
                </a:solidFill>
              </a:defRPr>
            </a:lvl9pPr>
          </a:lstStyle>
          <a:p>
            <a:pPr lvl="4"/>
            <a:r>
              <a:rPr lang="en-US" dirty="0"/>
              <a:t>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1F90629F-312C-41B7-AF72-2A4DF75E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1042784"/>
            <a:ext cx="4432567" cy="1219074"/>
          </a:xfrm>
        </p:spPr>
        <p:txBody>
          <a:bodyPr anchor="t">
            <a:noAutofit/>
          </a:bodyPr>
          <a:lstStyle>
            <a:lvl1pPr>
              <a:lnSpc>
                <a:spcPts val="6750"/>
              </a:lnSpc>
              <a:defRPr sz="675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04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D9A18F4-BD4D-4A45-8D0B-5AF98A6A8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0164" y="1031561"/>
            <a:ext cx="4731067" cy="4783795"/>
          </a:xfrm>
        </p:spPr>
        <p:txBody>
          <a:bodyPr lIns="0" r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16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3785657" y="1625403"/>
            <a:ext cx="2317411" cy="2315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38"/>
              </a:spcBef>
              <a:buClr>
                <a:srgbClr val="D8D8D8"/>
              </a:buClr>
              <a:buFont typeface="Arial"/>
              <a:buNone/>
              <a:defRPr sz="197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2919" marR="0" lvl="1" indent="-79363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1530" marR="0" lvl="2" indent="-103164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00143" marR="0" lvl="3" indent="-115062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28755" marR="0" lvl="4" indent="-115053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57367" marR="0" lvl="5" indent="-115046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85979" marR="0" lvl="6" indent="-115037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14591" marR="0" lvl="7" indent="-115028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3204" marR="0" lvl="8" indent="-115020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3"/>
          </p:nvPr>
        </p:nvSpPr>
        <p:spPr>
          <a:xfrm>
            <a:off x="6169719" y="1614260"/>
            <a:ext cx="4695168" cy="4634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38"/>
              </a:spcBef>
              <a:buClr>
                <a:srgbClr val="D8D8D8"/>
              </a:buClr>
              <a:buFont typeface="Arial"/>
              <a:buNone/>
              <a:defRPr sz="197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2919" marR="0" lvl="1" indent="-79363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1530" marR="0" lvl="2" indent="-103164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00143" marR="0" lvl="3" indent="-115062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28755" marR="0" lvl="4" indent="-115053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57367" marR="0" lvl="5" indent="-115046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85979" marR="0" lvl="6" indent="-115037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14591" marR="0" lvl="7" indent="-115028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3204" marR="0" lvl="8" indent="-115020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4"/>
          </p:nvPr>
        </p:nvSpPr>
        <p:spPr>
          <a:xfrm>
            <a:off x="1397693" y="3933268"/>
            <a:ext cx="2317411" cy="2315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38"/>
              </a:spcBef>
              <a:buClr>
                <a:srgbClr val="D8D8D8"/>
              </a:buClr>
              <a:buFont typeface="Arial"/>
              <a:buNone/>
              <a:defRPr sz="197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2919" marR="0" lvl="1" indent="-79363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1530" marR="0" lvl="2" indent="-103164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00143" marR="0" lvl="3" indent="-115062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28755" marR="0" lvl="4" indent="-115053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57367" marR="0" lvl="5" indent="-115046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85979" marR="0" lvl="6" indent="-115037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14591" marR="0" lvl="7" indent="-115028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3204" marR="0" lvl="8" indent="-115020" algn="l" rtl="0">
              <a:lnSpc>
                <a:spcPct val="90000"/>
              </a:lnSpc>
              <a:spcBef>
                <a:spcPts val="470"/>
              </a:spcBef>
              <a:buClr>
                <a:schemeClr val="dk1"/>
              </a:buClr>
              <a:buSzPct val="100000"/>
              <a:buFont typeface="Arial"/>
              <a:buChar char="•"/>
              <a:defRPr sz="16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8" y="289933"/>
            <a:ext cx="948101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3" y="0"/>
            <a:ext cx="6101307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97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ucida grande light"/>
                <a:ea typeface="Lucida grande light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525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7206827" y="6336033"/>
            <a:ext cx="148166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5670" marR="0" lvl="1" indent="-1174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1339" marR="0" lvl="2" indent="-2347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37008" marR="0" lvl="3" indent="-3521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82677" marR="0" lvl="4" indent="-4694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347" marR="0" lvl="5" indent="-5869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4016" marR="0" lvl="6" indent="-7042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19686" marR="0" lvl="7" indent="-279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65355" marR="0" lvl="8" indent="-1453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8791788" y="6336033"/>
            <a:ext cx="1955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2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5670" marR="0" lvl="1" indent="-1174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1339" marR="0" lvl="2" indent="-2347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37008" marR="0" lvl="3" indent="-3521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82677" marR="0" lvl="4" indent="-4694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347" marR="0" lvl="5" indent="-5869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74016" marR="0" lvl="6" indent="-7042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19686" marR="0" lvl="7" indent="-279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65355" marR="0" lvl="8" indent="-1453" algn="l" rtl="0">
              <a:spcBef>
                <a:spcPts val="0"/>
              </a:spcBef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0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9ED09-641C-4F53-BDDA-EE4ECAD449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60773" y="1032782"/>
            <a:ext cx="4494847" cy="41030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46D6BB36-B9DF-44D7-934F-9510A44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1042784"/>
            <a:ext cx="4432567" cy="1219074"/>
          </a:xfrm>
        </p:spPr>
        <p:txBody>
          <a:bodyPr anchor="t">
            <a:noAutofit/>
          </a:bodyPr>
          <a:lstStyle>
            <a:lvl1pPr>
              <a:lnSpc>
                <a:spcPts val="6750"/>
              </a:lnSpc>
              <a:defRPr sz="675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8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9ED09-641C-4F53-BDDA-EE4ECAD449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60773" y="1032782"/>
            <a:ext cx="4494847" cy="41030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46D6BB36-B9DF-44D7-934F-9510A44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1042784"/>
            <a:ext cx="4432567" cy="1219074"/>
          </a:xfrm>
        </p:spPr>
        <p:txBody>
          <a:bodyPr anchor="t">
            <a:noAutofit/>
          </a:bodyPr>
          <a:lstStyle>
            <a:lvl1pPr>
              <a:lnSpc>
                <a:spcPts val="6750"/>
              </a:lnSpc>
              <a:defRPr sz="675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20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3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300166" y="1825625"/>
            <a:ext cx="9569767" cy="4000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2" marR="0" lvl="0" indent="-76192" algn="l" rtl="0">
              <a:lnSpc>
                <a:spcPct val="90000"/>
              </a:lnSpc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681" marR="0" lvl="1" indent="-126981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14464" marR="0" lvl="2" indent="-16506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00252" marR="0" lvl="3" indent="-184101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86038" marR="0" lvl="4" indent="-184087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71824" marR="0" lvl="5" indent="-18407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457611" marR="0" lvl="6" indent="-184060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143397" marR="0" lvl="7" indent="-184046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829184" marR="0" lvl="8" indent="-18403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/>
              <a:t>dsgfhdsfg</a:t>
            </a:r>
            <a:endParaRPr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0F79C657-609C-457A-8BB2-E836C302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6" y="364808"/>
            <a:ext cx="9569767" cy="12190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he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1A39DF3-1F9C-43B5-A134-A63AAB581952}"/>
              </a:ext>
            </a:extLst>
          </p:cNvPr>
          <p:cNvSpPr/>
          <p:nvPr/>
        </p:nvSpPr>
        <p:spPr>
          <a:xfrm>
            <a:off x="10608697" y="6304652"/>
            <a:ext cx="294825" cy="2948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fld id="{00000000-1234-1234-1234-123412341234}" type="slidenum">
              <a:rPr lang="en-US" sz="675" b="1" i="0" u="none" strike="noStrike" cap="none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/>
              <a:t>‹#›</a:t>
            </a:fld>
            <a:endParaRPr lang="he-IL" sz="6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D5582A-F2BF-45D8-960E-322D2D8CD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879" y="6275081"/>
            <a:ext cx="1820652" cy="31223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5" r:id="rId2"/>
    <p:sldLayoutId id="2147483688" r:id="rId3"/>
    <p:sldLayoutId id="2147483655" r:id="rId4"/>
    <p:sldLayoutId id="2147483659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ts val="5625"/>
        </a:lnSpc>
        <a:spcBef>
          <a:spcPts val="0"/>
        </a:spcBef>
        <a:spcAft>
          <a:spcPts val="0"/>
        </a:spcAft>
        <a:buNone/>
        <a:defRPr sz="6750" b="1" i="0" u="none" strike="noStrike" cap="none">
          <a:solidFill>
            <a:srgbClr val="8DC640"/>
          </a:solidFill>
          <a:latin typeface="+mj-lt"/>
          <a:ea typeface="Seravek" panose="020B0503040000020004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91989" marR="0" lvl="0" indent="-146447" algn="l" rtl="0">
        <a:lnSpc>
          <a:spcPct val="100000"/>
        </a:lnSpc>
        <a:spcBef>
          <a:spcPts val="0"/>
        </a:spcBef>
        <a:spcAft>
          <a:spcPts val="0"/>
        </a:spcAft>
        <a:buNone/>
        <a:defRPr sz="1350" b="0" i="0" u="none" strike="noStrike" cap="none">
          <a:noFill/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7" userDrawn="1">
          <p15:clr>
            <a:srgbClr val="F26B43"/>
          </p15:clr>
        </p15:guide>
        <p15:guide id="3" orient="horz" pos="650" userDrawn="1">
          <p15:clr>
            <a:srgbClr val="F26B43"/>
          </p15:clr>
        </p15:guide>
        <p15:guide id="4" orient="horz" pos="1085" userDrawn="1">
          <p15:clr>
            <a:srgbClr val="F26B43"/>
          </p15:clr>
        </p15:guide>
        <p15:guide id="5" orient="horz" pos="1507" userDrawn="1">
          <p15:clr>
            <a:srgbClr val="F26B43"/>
          </p15:clr>
        </p15:guide>
        <p15:guide id="6" orient="horz" pos="1942" userDrawn="1">
          <p15:clr>
            <a:srgbClr val="F26B43"/>
          </p15:clr>
        </p15:guide>
        <p15:guide id="7" orient="horz" pos="2378" userDrawn="1">
          <p15:clr>
            <a:srgbClr val="F26B43"/>
          </p15:clr>
        </p15:guide>
        <p15:guide id="8" orient="horz" pos="2800" userDrawn="1">
          <p15:clr>
            <a:srgbClr val="F26B43"/>
          </p15:clr>
        </p15:guide>
        <p15:guide id="9" orient="horz" pos="3235" userDrawn="1">
          <p15:clr>
            <a:srgbClr val="F26B43"/>
          </p15:clr>
        </p15:guide>
        <p15:guide id="10" orient="horz" pos="3670" userDrawn="1">
          <p15:clr>
            <a:srgbClr val="F26B43"/>
          </p15:clr>
        </p15:guide>
        <p15:guide id="11" orient="horz" pos="4106" userDrawn="1">
          <p15:clr>
            <a:srgbClr val="F26B43"/>
          </p15:clr>
        </p15:guide>
        <p15:guide id="12" pos="751" userDrawn="1">
          <p15:clr>
            <a:srgbClr val="F26B43"/>
          </p15:clr>
        </p15:guide>
        <p15:guide id="13" pos="819" userDrawn="1">
          <p15:clr>
            <a:srgbClr val="F26B43"/>
          </p15:clr>
        </p15:guide>
        <p15:guide id="14" pos="1363" userDrawn="1">
          <p15:clr>
            <a:srgbClr val="F26B43"/>
          </p15:clr>
        </p15:guide>
        <p15:guide id="15" pos="1432" userDrawn="1">
          <p15:clr>
            <a:srgbClr val="F26B43"/>
          </p15:clr>
        </p15:guide>
        <p15:guide id="16" pos="1976" userDrawn="1">
          <p15:clr>
            <a:srgbClr val="F26B43"/>
          </p15:clr>
        </p15:guide>
        <p15:guide id="17" pos="2044" userDrawn="1">
          <p15:clr>
            <a:srgbClr val="F26B43"/>
          </p15:clr>
        </p15:guide>
        <p15:guide id="18" pos="2575" userDrawn="1">
          <p15:clr>
            <a:srgbClr val="F26B43"/>
          </p15:clr>
        </p15:guide>
        <p15:guide id="19" pos="2656" userDrawn="1">
          <p15:clr>
            <a:srgbClr val="F26B43"/>
          </p15:clr>
        </p15:guide>
        <p15:guide id="20" pos="3187" userDrawn="1">
          <p15:clr>
            <a:srgbClr val="F26B43"/>
          </p15:clr>
        </p15:guide>
        <p15:guide id="21" pos="3268" userDrawn="1">
          <p15:clr>
            <a:srgbClr val="F26B43"/>
          </p15:clr>
        </p15:guide>
        <p15:guide id="22" pos="3799" userDrawn="1">
          <p15:clr>
            <a:srgbClr val="F26B43"/>
          </p15:clr>
        </p15:guide>
        <p15:guide id="23" pos="3881" userDrawn="1">
          <p15:clr>
            <a:srgbClr val="F26B43"/>
          </p15:clr>
        </p15:guide>
        <p15:guide id="24" pos="4412" userDrawn="1">
          <p15:clr>
            <a:srgbClr val="F26B43"/>
          </p15:clr>
        </p15:guide>
        <p15:guide id="25" pos="5024" userDrawn="1">
          <p15:clr>
            <a:srgbClr val="F26B43"/>
          </p15:clr>
        </p15:guide>
        <p15:guide id="26" pos="4480" userDrawn="1">
          <p15:clr>
            <a:srgbClr val="F26B43"/>
          </p15:clr>
        </p15:guide>
        <p15:guide id="27" pos="5092" userDrawn="1">
          <p15:clr>
            <a:srgbClr val="F26B43"/>
          </p15:clr>
        </p15:guide>
        <p15:guide id="28" pos="5637" userDrawn="1">
          <p15:clr>
            <a:srgbClr val="F26B43"/>
          </p15:clr>
        </p15:guide>
        <p15:guide id="29" pos="5704" userDrawn="1">
          <p15:clr>
            <a:srgbClr val="F26B43"/>
          </p15:clr>
        </p15:guide>
        <p15:guide id="30" pos="6235" userDrawn="1">
          <p15:clr>
            <a:srgbClr val="F26B43"/>
          </p15:clr>
        </p15:guide>
        <p15:guide id="31" pos="6303" userDrawn="1">
          <p15:clr>
            <a:srgbClr val="F26B43"/>
          </p15:clr>
        </p15:guide>
        <p15:guide id="32" pos="6847" userDrawn="1">
          <p15:clr>
            <a:srgbClr val="F26B43"/>
          </p15:clr>
        </p15:guide>
        <p15:guide id="33" pos="6916" userDrawn="1">
          <p15:clr>
            <a:srgbClr val="F26B43"/>
          </p15:clr>
        </p15:guide>
        <p15:guide id="34" pos="74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55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300166" y="1825625"/>
            <a:ext cx="9569767" cy="4000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2" marR="0" lvl="0" indent="-76192" algn="l" rtl="0">
              <a:lnSpc>
                <a:spcPct val="90000"/>
              </a:lnSpc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681" marR="0" lvl="1" indent="-126981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14464" marR="0" lvl="2" indent="-16506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00252" marR="0" lvl="3" indent="-184101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86038" marR="0" lvl="4" indent="-184087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71824" marR="0" lvl="5" indent="-18407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457611" marR="0" lvl="6" indent="-184060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143397" marR="0" lvl="7" indent="-184046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829184" marR="0" lvl="8" indent="-18403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/>
              <a:t>dsgfhdsfg</a:t>
            </a:r>
            <a:endParaRPr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0F79C657-609C-457A-8BB2-E836C302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6" y="364808"/>
            <a:ext cx="9569767" cy="121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e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1A39DF3-1F9C-43B5-A134-A63AAB581952}"/>
              </a:ext>
            </a:extLst>
          </p:cNvPr>
          <p:cNvSpPr/>
          <p:nvPr/>
        </p:nvSpPr>
        <p:spPr>
          <a:xfrm>
            <a:off x="10608697" y="6304652"/>
            <a:ext cx="294825" cy="2948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fld id="{00000000-1234-1234-1234-123412341234}" type="slidenum">
              <a:rPr lang="en-US" sz="675" b="1" i="0" u="none" strike="noStrike" cap="none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/>
              <a:t>‹#›</a:t>
            </a:fld>
            <a:endParaRPr lang="he-IL" sz="6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D5582A-F2BF-45D8-960E-322D2D8C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79" y="6275081"/>
            <a:ext cx="1820652" cy="3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31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ts val="5625"/>
        </a:lnSpc>
        <a:spcBef>
          <a:spcPts val="0"/>
        </a:spcBef>
        <a:spcAft>
          <a:spcPts val="0"/>
        </a:spcAft>
        <a:buNone/>
        <a:defRPr sz="6750" b="1" i="0" u="none" strike="noStrike" cap="none">
          <a:solidFill>
            <a:srgbClr val="8DC640"/>
          </a:solidFill>
          <a:latin typeface="+mj-lt"/>
          <a:ea typeface="Seravek" panose="020B0503040000020004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91989" marR="0" lvl="0" indent="-146447" algn="l" rtl="0">
        <a:lnSpc>
          <a:spcPct val="100000"/>
        </a:lnSpc>
        <a:spcBef>
          <a:spcPts val="0"/>
        </a:spcBef>
        <a:spcAft>
          <a:spcPts val="0"/>
        </a:spcAft>
        <a:buNone/>
        <a:defRPr sz="1350" b="0" i="0" u="none" strike="noStrike" cap="none">
          <a:noFill/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7" userDrawn="1">
          <p15:clr>
            <a:srgbClr val="F26B43"/>
          </p15:clr>
        </p15:guide>
        <p15:guide id="3" orient="horz" pos="650" userDrawn="1">
          <p15:clr>
            <a:srgbClr val="F26B43"/>
          </p15:clr>
        </p15:guide>
        <p15:guide id="4" orient="horz" pos="1085" userDrawn="1">
          <p15:clr>
            <a:srgbClr val="F26B43"/>
          </p15:clr>
        </p15:guide>
        <p15:guide id="5" orient="horz" pos="1507" userDrawn="1">
          <p15:clr>
            <a:srgbClr val="F26B43"/>
          </p15:clr>
        </p15:guide>
        <p15:guide id="6" orient="horz" pos="1942" userDrawn="1">
          <p15:clr>
            <a:srgbClr val="F26B43"/>
          </p15:clr>
        </p15:guide>
        <p15:guide id="7" orient="horz" pos="2378" userDrawn="1">
          <p15:clr>
            <a:srgbClr val="F26B43"/>
          </p15:clr>
        </p15:guide>
        <p15:guide id="8" orient="horz" pos="2800" userDrawn="1">
          <p15:clr>
            <a:srgbClr val="F26B43"/>
          </p15:clr>
        </p15:guide>
        <p15:guide id="9" orient="horz" pos="3235" userDrawn="1">
          <p15:clr>
            <a:srgbClr val="F26B43"/>
          </p15:clr>
        </p15:guide>
        <p15:guide id="10" orient="horz" pos="3670" userDrawn="1">
          <p15:clr>
            <a:srgbClr val="F26B43"/>
          </p15:clr>
        </p15:guide>
        <p15:guide id="11" orient="horz" pos="4106" userDrawn="1">
          <p15:clr>
            <a:srgbClr val="F26B43"/>
          </p15:clr>
        </p15:guide>
        <p15:guide id="12" pos="751" userDrawn="1">
          <p15:clr>
            <a:srgbClr val="F26B43"/>
          </p15:clr>
        </p15:guide>
        <p15:guide id="13" pos="819" userDrawn="1">
          <p15:clr>
            <a:srgbClr val="F26B43"/>
          </p15:clr>
        </p15:guide>
        <p15:guide id="14" pos="1363" userDrawn="1">
          <p15:clr>
            <a:srgbClr val="F26B43"/>
          </p15:clr>
        </p15:guide>
        <p15:guide id="15" pos="1432" userDrawn="1">
          <p15:clr>
            <a:srgbClr val="F26B43"/>
          </p15:clr>
        </p15:guide>
        <p15:guide id="16" pos="1976" userDrawn="1">
          <p15:clr>
            <a:srgbClr val="F26B43"/>
          </p15:clr>
        </p15:guide>
        <p15:guide id="17" pos="2044" userDrawn="1">
          <p15:clr>
            <a:srgbClr val="F26B43"/>
          </p15:clr>
        </p15:guide>
        <p15:guide id="18" pos="2575" userDrawn="1">
          <p15:clr>
            <a:srgbClr val="F26B43"/>
          </p15:clr>
        </p15:guide>
        <p15:guide id="19" pos="2656" userDrawn="1">
          <p15:clr>
            <a:srgbClr val="F26B43"/>
          </p15:clr>
        </p15:guide>
        <p15:guide id="20" pos="3187" userDrawn="1">
          <p15:clr>
            <a:srgbClr val="F26B43"/>
          </p15:clr>
        </p15:guide>
        <p15:guide id="21" pos="3268" userDrawn="1">
          <p15:clr>
            <a:srgbClr val="F26B43"/>
          </p15:clr>
        </p15:guide>
        <p15:guide id="22" pos="3799" userDrawn="1">
          <p15:clr>
            <a:srgbClr val="F26B43"/>
          </p15:clr>
        </p15:guide>
        <p15:guide id="23" pos="3881" userDrawn="1">
          <p15:clr>
            <a:srgbClr val="F26B43"/>
          </p15:clr>
        </p15:guide>
        <p15:guide id="24" pos="4412" userDrawn="1">
          <p15:clr>
            <a:srgbClr val="F26B43"/>
          </p15:clr>
        </p15:guide>
        <p15:guide id="25" pos="5024" userDrawn="1">
          <p15:clr>
            <a:srgbClr val="F26B43"/>
          </p15:clr>
        </p15:guide>
        <p15:guide id="26" pos="4480" userDrawn="1">
          <p15:clr>
            <a:srgbClr val="F26B43"/>
          </p15:clr>
        </p15:guide>
        <p15:guide id="27" pos="5092" userDrawn="1">
          <p15:clr>
            <a:srgbClr val="F26B43"/>
          </p15:clr>
        </p15:guide>
        <p15:guide id="28" pos="5637" userDrawn="1">
          <p15:clr>
            <a:srgbClr val="F26B43"/>
          </p15:clr>
        </p15:guide>
        <p15:guide id="29" pos="5704" userDrawn="1">
          <p15:clr>
            <a:srgbClr val="F26B43"/>
          </p15:clr>
        </p15:guide>
        <p15:guide id="30" pos="6235" userDrawn="1">
          <p15:clr>
            <a:srgbClr val="F26B43"/>
          </p15:clr>
        </p15:guide>
        <p15:guide id="31" pos="6303" userDrawn="1">
          <p15:clr>
            <a:srgbClr val="F26B43"/>
          </p15:clr>
        </p15:guide>
        <p15:guide id="32" pos="6847" userDrawn="1">
          <p15:clr>
            <a:srgbClr val="F26B43"/>
          </p15:clr>
        </p15:guide>
        <p15:guide id="33" pos="6916" userDrawn="1">
          <p15:clr>
            <a:srgbClr val="F26B43"/>
          </p15:clr>
        </p15:guide>
        <p15:guide id="34" pos="74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55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300166" y="1825625"/>
            <a:ext cx="9569767" cy="4000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2" marR="0" lvl="0" indent="-76192" algn="l" rtl="0">
              <a:lnSpc>
                <a:spcPct val="90000"/>
              </a:lnSpc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681" marR="0" lvl="1" indent="-126981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14464" marR="0" lvl="2" indent="-16506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00252" marR="0" lvl="3" indent="-184101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86038" marR="0" lvl="4" indent="-184087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71824" marR="0" lvl="5" indent="-18407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457611" marR="0" lvl="6" indent="-184060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143397" marR="0" lvl="7" indent="-184046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829184" marR="0" lvl="8" indent="-184034" algn="l" rtl="0">
              <a:lnSpc>
                <a:spcPct val="90000"/>
              </a:lnSpc>
              <a:spcBef>
                <a:spcPts val="751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/>
              <a:t>dsgfhdsfg</a:t>
            </a:r>
            <a:endParaRPr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0F79C657-609C-457A-8BB2-E836C302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6" y="364808"/>
            <a:ext cx="9569767" cy="121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e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1A39DF3-1F9C-43B5-A134-A63AAB581952}"/>
              </a:ext>
            </a:extLst>
          </p:cNvPr>
          <p:cNvSpPr/>
          <p:nvPr userDrawn="1"/>
        </p:nvSpPr>
        <p:spPr>
          <a:xfrm>
            <a:off x="10608697" y="6304652"/>
            <a:ext cx="294825" cy="2948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fld id="{00000000-1234-1234-1234-123412341234}" type="slidenum">
              <a:rPr lang="en-US" sz="675" b="1" i="0" u="none" strike="noStrike" cap="none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/>
              <a:t>‹#›</a:t>
            </a:fld>
            <a:endParaRPr lang="he-IL" sz="6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D5582A-F2BF-45D8-960E-322D2D8CD5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9879" y="6275081"/>
            <a:ext cx="1820652" cy="3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46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ts val="5625"/>
        </a:lnSpc>
        <a:spcBef>
          <a:spcPts val="0"/>
        </a:spcBef>
        <a:spcAft>
          <a:spcPts val="0"/>
        </a:spcAft>
        <a:buNone/>
        <a:defRPr sz="6750" b="1" i="0" u="none" strike="noStrike" cap="none">
          <a:solidFill>
            <a:srgbClr val="8DC640"/>
          </a:solidFill>
          <a:latin typeface="+mj-lt"/>
          <a:ea typeface="Seravek" panose="020B0503040000020004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91989" marR="0" lvl="0" indent="-146447" algn="l" rtl="0">
        <a:lnSpc>
          <a:spcPct val="100000"/>
        </a:lnSpc>
        <a:spcBef>
          <a:spcPts val="0"/>
        </a:spcBef>
        <a:spcAft>
          <a:spcPts val="0"/>
        </a:spcAft>
        <a:buNone/>
        <a:defRPr sz="1350" b="0" i="0" u="none" strike="noStrike" cap="none">
          <a:noFill/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7" userDrawn="1">
          <p15:clr>
            <a:srgbClr val="F26B43"/>
          </p15:clr>
        </p15:guide>
        <p15:guide id="3" orient="horz" pos="650" userDrawn="1">
          <p15:clr>
            <a:srgbClr val="F26B43"/>
          </p15:clr>
        </p15:guide>
        <p15:guide id="4" orient="horz" pos="1085" userDrawn="1">
          <p15:clr>
            <a:srgbClr val="F26B43"/>
          </p15:clr>
        </p15:guide>
        <p15:guide id="5" orient="horz" pos="1507" userDrawn="1">
          <p15:clr>
            <a:srgbClr val="F26B43"/>
          </p15:clr>
        </p15:guide>
        <p15:guide id="6" orient="horz" pos="1942" userDrawn="1">
          <p15:clr>
            <a:srgbClr val="F26B43"/>
          </p15:clr>
        </p15:guide>
        <p15:guide id="7" orient="horz" pos="2378" userDrawn="1">
          <p15:clr>
            <a:srgbClr val="F26B43"/>
          </p15:clr>
        </p15:guide>
        <p15:guide id="8" orient="horz" pos="2800" userDrawn="1">
          <p15:clr>
            <a:srgbClr val="F26B43"/>
          </p15:clr>
        </p15:guide>
        <p15:guide id="9" orient="horz" pos="3235" userDrawn="1">
          <p15:clr>
            <a:srgbClr val="F26B43"/>
          </p15:clr>
        </p15:guide>
        <p15:guide id="10" orient="horz" pos="3670" userDrawn="1">
          <p15:clr>
            <a:srgbClr val="F26B43"/>
          </p15:clr>
        </p15:guide>
        <p15:guide id="11" orient="horz" pos="4106" userDrawn="1">
          <p15:clr>
            <a:srgbClr val="F26B43"/>
          </p15:clr>
        </p15:guide>
        <p15:guide id="12" pos="751" userDrawn="1">
          <p15:clr>
            <a:srgbClr val="F26B43"/>
          </p15:clr>
        </p15:guide>
        <p15:guide id="13" pos="819" userDrawn="1">
          <p15:clr>
            <a:srgbClr val="F26B43"/>
          </p15:clr>
        </p15:guide>
        <p15:guide id="14" pos="1363" userDrawn="1">
          <p15:clr>
            <a:srgbClr val="F26B43"/>
          </p15:clr>
        </p15:guide>
        <p15:guide id="15" pos="1432" userDrawn="1">
          <p15:clr>
            <a:srgbClr val="F26B43"/>
          </p15:clr>
        </p15:guide>
        <p15:guide id="16" pos="1976" userDrawn="1">
          <p15:clr>
            <a:srgbClr val="F26B43"/>
          </p15:clr>
        </p15:guide>
        <p15:guide id="17" pos="2044" userDrawn="1">
          <p15:clr>
            <a:srgbClr val="F26B43"/>
          </p15:clr>
        </p15:guide>
        <p15:guide id="18" pos="2575" userDrawn="1">
          <p15:clr>
            <a:srgbClr val="F26B43"/>
          </p15:clr>
        </p15:guide>
        <p15:guide id="19" pos="2656" userDrawn="1">
          <p15:clr>
            <a:srgbClr val="F26B43"/>
          </p15:clr>
        </p15:guide>
        <p15:guide id="20" pos="3187" userDrawn="1">
          <p15:clr>
            <a:srgbClr val="F26B43"/>
          </p15:clr>
        </p15:guide>
        <p15:guide id="21" pos="3268" userDrawn="1">
          <p15:clr>
            <a:srgbClr val="F26B43"/>
          </p15:clr>
        </p15:guide>
        <p15:guide id="22" pos="3799" userDrawn="1">
          <p15:clr>
            <a:srgbClr val="F26B43"/>
          </p15:clr>
        </p15:guide>
        <p15:guide id="23" pos="3881" userDrawn="1">
          <p15:clr>
            <a:srgbClr val="F26B43"/>
          </p15:clr>
        </p15:guide>
        <p15:guide id="24" pos="4412" userDrawn="1">
          <p15:clr>
            <a:srgbClr val="F26B43"/>
          </p15:clr>
        </p15:guide>
        <p15:guide id="25" pos="5024" userDrawn="1">
          <p15:clr>
            <a:srgbClr val="F26B43"/>
          </p15:clr>
        </p15:guide>
        <p15:guide id="26" pos="4480" userDrawn="1">
          <p15:clr>
            <a:srgbClr val="F26B43"/>
          </p15:clr>
        </p15:guide>
        <p15:guide id="27" pos="5092" userDrawn="1">
          <p15:clr>
            <a:srgbClr val="F26B43"/>
          </p15:clr>
        </p15:guide>
        <p15:guide id="28" pos="5637" userDrawn="1">
          <p15:clr>
            <a:srgbClr val="F26B43"/>
          </p15:clr>
        </p15:guide>
        <p15:guide id="29" pos="5704" userDrawn="1">
          <p15:clr>
            <a:srgbClr val="F26B43"/>
          </p15:clr>
        </p15:guide>
        <p15:guide id="30" pos="6235" userDrawn="1">
          <p15:clr>
            <a:srgbClr val="F26B43"/>
          </p15:clr>
        </p15:guide>
        <p15:guide id="31" pos="6303" userDrawn="1">
          <p15:clr>
            <a:srgbClr val="F26B43"/>
          </p15:clr>
        </p15:guide>
        <p15:guide id="32" pos="6847" userDrawn="1">
          <p15:clr>
            <a:srgbClr val="F26B43"/>
          </p15:clr>
        </p15:guide>
        <p15:guide id="33" pos="6916" userDrawn="1">
          <p15:clr>
            <a:srgbClr val="F26B43"/>
          </p15:clr>
        </p15:guide>
        <p15:guide id="34" pos="74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84BCD7-416B-4A06-BDE7-55BB0A0C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8" y="199477"/>
            <a:ext cx="11456377" cy="6444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CC1CDE-7E25-4139-B160-9F03DACBAE82}"/>
              </a:ext>
            </a:extLst>
          </p:cNvPr>
          <p:cNvSpPr txBox="1"/>
          <p:nvPr/>
        </p:nvSpPr>
        <p:spPr>
          <a:xfrm>
            <a:off x="1274057" y="4339303"/>
            <a:ext cx="9464576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4000" spc="563" dirty="0">
                <a:solidFill>
                  <a:schemeClr val="bg1"/>
                </a:solidFill>
                <a:latin typeface="Seravek Light" panose="020B0503040000020004" pitchFamily="34" charset="0"/>
                <a:cs typeface="Avenir Book"/>
              </a:rPr>
              <a:t>Power Center</a:t>
            </a:r>
            <a:endParaRPr lang="en-US" sz="2250" spc="563" dirty="0">
              <a:solidFill>
                <a:schemeClr val="bg1"/>
              </a:solidFill>
              <a:latin typeface="Seravek Light" panose="020B0503040000020004" pitchFamily="34" charset="0"/>
              <a:cs typeface="Avenir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939E0E-6F49-4C91-9D92-7994C63D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20" y="2301364"/>
            <a:ext cx="8874560" cy="15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OTA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n-lt"/>
              </a:rPr>
              <a:t>Connection to Unit</a:t>
            </a:r>
            <a:endParaRPr lang="x-none" sz="2800" spc="-1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2A530A-B1E7-4A65-A6FA-771DCCE1AB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5125" y="2382559"/>
            <a:ext cx="8191500" cy="39407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961BE47-ECFE-4A47-8588-F393432C2241}"/>
              </a:ext>
            </a:extLst>
          </p:cNvPr>
          <p:cNvSpPr/>
          <p:nvPr/>
        </p:nvSpPr>
        <p:spPr>
          <a:xfrm>
            <a:off x="790605" y="1701865"/>
            <a:ext cx="885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Choose TR7Z-K2 Device, and wait till the unit’s parameters are loaded</a:t>
            </a:r>
            <a:endParaRPr lang="x-none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30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OTA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j-lt"/>
              </a:rPr>
              <a:t>Parameters View</a:t>
            </a:r>
            <a:endParaRPr lang="x-none" sz="28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9AF99B-02C4-45E1-8689-AD173A5581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6775" y="1854187"/>
            <a:ext cx="5943600" cy="156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89C0ACF-B876-4A2C-8E62-A66D76BD44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3740778"/>
            <a:ext cx="5943600" cy="1840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1DE4772-8AB6-4D74-B3F6-8BE0F55A80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6775" y="4745335"/>
            <a:ext cx="5943600" cy="11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OTA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n-lt"/>
              </a:rPr>
              <a:t>Switching Units</a:t>
            </a:r>
            <a:endParaRPr lang="x-none" sz="2800" spc="-1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E70093D-1E6F-47BD-86E6-5A1E56A101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6775" y="1909431"/>
            <a:ext cx="8439150" cy="38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-823136" y="-680919"/>
            <a:ext cx="11443511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Unit Version Upgrade</a:t>
            </a:r>
            <a:r>
              <a:rPr lang="he-IL" sz="4000" dirty="0">
                <a:latin typeface="Seravek (Body)"/>
              </a:rPr>
              <a:t> </a:t>
            </a:r>
            <a:r>
              <a:rPr lang="en-US" sz="4000" dirty="0">
                <a:latin typeface="Seravek (Body)"/>
              </a:rPr>
              <a:t>via Serial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2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B7C5E3F-88BB-4661-9E8B-FC414BB027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585" y="768972"/>
            <a:ext cx="6604635" cy="3803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FF3DA32-4DA2-434A-A50E-9199788E3E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9290" y="2021509"/>
            <a:ext cx="3696970" cy="1781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6FE9909-9C60-4DD7-B46B-92A77DD65F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79707" y="4610087"/>
            <a:ext cx="660463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-823136" y="-680919"/>
            <a:ext cx="11443511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Unit Version Upgrade</a:t>
            </a:r>
            <a:r>
              <a:rPr lang="he-IL" sz="4000" dirty="0">
                <a:latin typeface="Seravek (Body)"/>
              </a:rPr>
              <a:t> </a:t>
            </a:r>
            <a:r>
              <a:rPr lang="en-US" sz="4000" dirty="0">
                <a:latin typeface="Seravek (Body)"/>
              </a:rPr>
              <a:t>via OTA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2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311505-B344-4F41-9135-2D6A2A57E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7" y="946147"/>
            <a:ext cx="4871705" cy="3556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04A3D1-2DC4-48A9-85E8-CD09EE909C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19607" y="2627405"/>
            <a:ext cx="4496118" cy="3403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7FB7BE-681C-4131-95EB-7C009E0748D5}"/>
              </a:ext>
            </a:extLst>
          </p:cNvPr>
          <p:cNvSpPr/>
          <p:nvPr/>
        </p:nvSpPr>
        <p:spPr>
          <a:xfrm>
            <a:off x="1197987" y="4724659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Navigate to OTA Center </a:t>
            </a:r>
            <a:endParaRPr lang="x-none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059DB9-26EE-40CE-84FE-8E27077FE9E5}"/>
              </a:ext>
            </a:extLst>
          </p:cNvPr>
          <p:cNvSpPr/>
          <p:nvPr/>
        </p:nvSpPr>
        <p:spPr>
          <a:xfrm>
            <a:off x="7188410" y="1855179"/>
            <a:ext cx="4158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Insert </a:t>
            </a:r>
            <a:r>
              <a:rPr lang="he-IL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ZON Control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 Credentials </a:t>
            </a:r>
            <a:endParaRPr lang="x-none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5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-823136" y="-680919"/>
            <a:ext cx="11443511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Unit Version Upgrade</a:t>
            </a:r>
            <a:r>
              <a:rPr lang="he-IL" sz="4000" dirty="0">
                <a:latin typeface="Seravek (Body)"/>
              </a:rPr>
              <a:t> </a:t>
            </a:r>
            <a:r>
              <a:rPr lang="en-US" sz="4000" dirty="0">
                <a:latin typeface="Seravek (Body)"/>
              </a:rPr>
              <a:t>via OTA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2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1DBFB15-A7EF-4DD3-8D2D-5878792366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7741" y="1459547"/>
            <a:ext cx="5199321" cy="4072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1BBE8B-582B-450E-AE6B-9990B5FF827F}"/>
              </a:ext>
            </a:extLst>
          </p:cNvPr>
          <p:cNvSpPr/>
          <p:nvPr/>
        </p:nvSpPr>
        <p:spPr>
          <a:xfrm>
            <a:off x="509588" y="2285345"/>
            <a:ext cx="44534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Press “Update Request” button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+mn-lt"/>
              <a:ea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Choose Latest Version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+mn-lt"/>
              <a:ea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Click Download Version </a:t>
            </a:r>
            <a:endParaRPr lang="x-none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7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0DAC427-7550-4D2A-9BB6-5F92405FCFE2}"/>
              </a:ext>
            </a:extLst>
          </p:cNvPr>
          <p:cNvSpPr txBox="1">
            <a:spLocks/>
          </p:cNvSpPr>
          <p:nvPr/>
        </p:nvSpPr>
        <p:spPr>
          <a:xfrm>
            <a:off x="-1042211" y="-4380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/>
              <a:t>What is Power Center?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68CFCA-E4D7-455E-AD97-87895A11CD7B}"/>
              </a:ext>
            </a:extLst>
          </p:cNvPr>
          <p:cNvSpPr txBox="1"/>
          <p:nvPr/>
        </p:nvSpPr>
        <p:spPr>
          <a:xfrm>
            <a:off x="1085849" y="1228725"/>
            <a:ext cx="9439275" cy="2324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The Power Center system enables necessary operations on the unit, such as: unit configuration, communication settings, version updates and communication settings with external devices. In addition, the unit serves as a technical means for diagnosing problems and communicating directly with the unit.</a:t>
            </a:r>
            <a:endParaRPr lang="x-none" sz="24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7DF80B-41F9-4D69-A1BE-02450108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429000"/>
            <a:ext cx="6096000" cy="32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0DAC427-7550-4D2A-9BB6-5F92405FCFE2}"/>
              </a:ext>
            </a:extLst>
          </p:cNvPr>
          <p:cNvSpPr txBox="1">
            <a:spLocks/>
          </p:cNvSpPr>
          <p:nvPr/>
        </p:nvSpPr>
        <p:spPr>
          <a:xfrm>
            <a:off x="-1404161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/>
              <a:t>TR7z – k2 Status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F57AFB-2565-408A-A04B-398EBD334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325" y="1038225"/>
            <a:ext cx="8877300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0DAC427-7550-4D2A-9BB6-5F92405FCFE2}"/>
              </a:ext>
            </a:extLst>
          </p:cNvPr>
          <p:cNvSpPr txBox="1">
            <a:spLocks/>
          </p:cNvSpPr>
          <p:nvPr/>
        </p:nvSpPr>
        <p:spPr>
          <a:xfrm>
            <a:off x="-842186" y="-571441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/>
              <a:t>TR7z – k2 Configuration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F785DA-B293-4CEF-B61F-6C37175F5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1095375"/>
            <a:ext cx="9344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0DAC427-7550-4D2A-9BB6-5F92405FCFE2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/>
              <a:t>TR7z – k2 Communication Main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02FF76-51EB-4821-8941-34967EEBC4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7299" y="870902"/>
            <a:ext cx="7724775" cy="16436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FC3A91B-87CD-4DBC-9655-7E32D936EA9C}"/>
              </a:ext>
            </a:extLst>
          </p:cNvPr>
          <p:cNvSpPr/>
          <p:nvPr/>
        </p:nvSpPr>
        <p:spPr>
          <a:xfrm>
            <a:off x="942975" y="2648890"/>
            <a:ext cx="10020300" cy="40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Request Status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updates status and details.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Request Location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updates location of the selected unit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Text Message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send SMS from unit to mobile phone (unit’s SIM card should be SMS enabled)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Read All Parameters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reads settings from unit to Power Center.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Write All Parameters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Writes settings from Power Center to unit (“save changes” button).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Reset Device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initializes the unit.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Clear Internal Log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deletes internal storage log on unit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Set time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enables to set the unit time manually.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Set Location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enables to set unit’s location manually (in case of lack of GPS reception).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DC Meter 6900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automatic check for DC Meter’s </a:t>
            </a:r>
            <a:r>
              <a:rPr lang="en-US" sz="1800" dirty="0" err="1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baudrate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 (relevant for TR7ZK2 units </a:t>
            </a:r>
            <a:r>
              <a:rPr lang="en-US" sz="1800" dirty="0" err="1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ver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 3.21 and up only).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Upgrade Version 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– used for unit firmware version upgrade in serial connection.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 </a:t>
            </a:r>
            <a:endParaRPr lang="x-none" sz="1800" dirty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Serial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n-lt"/>
              </a:rPr>
              <a:t>Connecting to Computer</a:t>
            </a:r>
            <a:endParaRPr lang="x-none" sz="2800" spc="-1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B21713A-D18C-4112-B430-08A47750D21D}"/>
              </a:ext>
            </a:extLst>
          </p:cNvPr>
          <p:cNvSpPr/>
          <p:nvPr/>
        </p:nvSpPr>
        <p:spPr>
          <a:xfrm>
            <a:off x="-85726" y="1752132"/>
            <a:ext cx="9763125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 wire (T+)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– connecting to input 18 in the corona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4EE8ECD-F485-45DB-B423-96AD44105EFA}"/>
              </a:ext>
            </a:extLst>
          </p:cNvPr>
          <p:cNvSpPr/>
          <p:nvPr/>
        </p:nvSpPr>
        <p:spPr>
          <a:xfrm>
            <a:off x="-85726" y="2682242"/>
            <a:ext cx="8791576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 wire (T-)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– connecting to input 17 in the corona</a:t>
            </a:r>
            <a:endParaRPr lang="x-none" sz="24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93FA3CB-771A-4E8B-A4BB-9F06D7D8D5EE}"/>
              </a:ext>
            </a:extLst>
          </p:cNvPr>
          <p:cNvSpPr/>
          <p:nvPr/>
        </p:nvSpPr>
        <p:spPr>
          <a:xfrm>
            <a:off x="765374" y="3750136"/>
            <a:ext cx="9631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Connect RS485 converter to your PC via USB. Verify PC recognizes the port</a:t>
            </a:r>
            <a:endParaRPr lang="x-none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99DAC8F-1EB2-40DD-BD85-6753AB897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1424" y="1272223"/>
            <a:ext cx="2809875" cy="2223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B013EF5-2EA8-4D76-BFE9-B4B962A4F5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4675" y="4257859"/>
            <a:ext cx="3248025" cy="23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Serial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n-lt"/>
              </a:rPr>
              <a:t>Connecting to Power Center</a:t>
            </a:r>
            <a:endParaRPr lang="x-none" sz="2800" spc="-1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F3614B-A41E-4F8B-B42D-E16203EBE9CB}"/>
              </a:ext>
            </a:extLst>
          </p:cNvPr>
          <p:cNvSpPr/>
          <p:nvPr/>
        </p:nvSpPr>
        <p:spPr>
          <a:xfrm>
            <a:off x="862013" y="1794440"/>
            <a:ext cx="10844212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 the “Connect Via” (at the right-hand side of the bottom of the main screen) choose “Serial COM# 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If your organization using both TR5 &amp; TR7Z-K2 units, you should choose the relevant Active Device (Active Device refer to main unit only (not EX’s).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9DF0813-6CAC-4862-A78D-4F87219A84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9160" y="3537835"/>
            <a:ext cx="5785427" cy="2758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11BC95A-C5D4-4332-9B20-FC196215C0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9160" y="6090215"/>
            <a:ext cx="5785427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OTA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j-lt"/>
              </a:rPr>
              <a:t>Connection to Unit</a:t>
            </a:r>
            <a:endParaRPr lang="x-none" sz="28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B2C0D7-5819-45BD-A218-9F291D7FA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3575" y="1203210"/>
            <a:ext cx="6370955" cy="4186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8A5747F-C6A3-4841-81D3-B3D835C83B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47405" y="5113222"/>
            <a:ext cx="3667125" cy="638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9C5B01-168E-4358-9623-09702C475816}"/>
              </a:ext>
            </a:extLst>
          </p:cNvPr>
          <p:cNvSpPr/>
          <p:nvPr/>
        </p:nvSpPr>
        <p:spPr>
          <a:xfrm>
            <a:off x="-114300" y="1895449"/>
            <a:ext cx="6096000" cy="16555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On the left rectangle choose the Active Unit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On the middle rectangle choose OTA.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On the right rectangle, choose the relevant server of your organization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3B7ED717-D7D5-4AEF-8A9E-C9669C2A4C7E}"/>
              </a:ext>
            </a:extLst>
          </p:cNvPr>
          <p:cNvSpPr txBox="1">
            <a:spLocks/>
          </p:cNvSpPr>
          <p:nvPr/>
        </p:nvSpPr>
        <p:spPr>
          <a:xfrm>
            <a:off x="72214" y="-704758"/>
            <a:ext cx="8996597" cy="1142882"/>
          </a:xfrm>
          <a:prstGeom prst="rect">
            <a:avLst/>
          </a:prstGeom>
        </p:spPr>
        <p:txBody>
          <a:bodyPr vert="horz" lIns="0" tIns="121500" rIns="0" bIns="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12000"/>
              </a:lnSpc>
              <a:spcBef>
                <a:spcPts val="0"/>
              </a:spcBef>
              <a:spcAft>
                <a:spcPts val="0"/>
              </a:spcAft>
              <a:buNone/>
              <a:defRPr sz="12000" b="1" i="0" u="none" strike="noStrike" cap="none">
                <a:solidFill>
                  <a:srgbClr val="8DC640"/>
                </a:solidFill>
                <a:latin typeface="+mj-lt"/>
                <a:ea typeface="Seravek" panose="020B0503040000020004" pitchFamily="34" charset="0"/>
                <a:cs typeface="Arial"/>
                <a:sym typeface="Arial"/>
              </a:defRPr>
            </a:lvl1pPr>
          </a:lstStyle>
          <a:p>
            <a:pPr algn="ctr">
              <a:buClr>
                <a:srgbClr val="92D050"/>
              </a:buClr>
              <a:buSzPct val="100000"/>
            </a:pPr>
            <a:r>
              <a:rPr lang="en-US" sz="4000" dirty="0">
                <a:latin typeface="Seravek (Body)"/>
              </a:rPr>
              <a:t>OTA Connection to Power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704A6-C5E6-4632-84AF-F0D3E9B06C94}"/>
              </a:ext>
            </a:extLst>
          </p:cNvPr>
          <p:cNvSpPr txBox="1"/>
          <p:nvPr/>
        </p:nvSpPr>
        <p:spPr>
          <a:xfrm>
            <a:off x="676275" y="1190625"/>
            <a:ext cx="9496425" cy="46101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endParaRPr lang="x-none" sz="12000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75D9A-DE20-47E5-B94B-4B6944C38596}"/>
              </a:ext>
            </a:extLst>
          </p:cNvPr>
          <p:cNvSpPr txBox="1"/>
          <p:nvPr/>
        </p:nvSpPr>
        <p:spPr>
          <a:xfrm>
            <a:off x="866775" y="-1590688"/>
            <a:ext cx="9753600" cy="501015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l">
              <a:lnSpc>
                <a:spcPts val="10000"/>
              </a:lnSpc>
            </a:pPr>
            <a:r>
              <a:rPr lang="en-US" sz="2800" spc="-150" dirty="0">
                <a:solidFill>
                  <a:schemeClr val="bg1"/>
                </a:solidFill>
                <a:latin typeface="+mn-lt"/>
              </a:rPr>
              <a:t>Connection to Unit</a:t>
            </a:r>
            <a:endParaRPr lang="x-none" sz="2800" spc="-1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653EF-CD5D-4002-9EA8-A7E44F78E2BE}"/>
              </a:ext>
            </a:extLst>
          </p:cNvPr>
          <p:cNvSpPr txBox="1"/>
          <p:nvPr/>
        </p:nvSpPr>
        <p:spPr>
          <a:xfrm>
            <a:off x="866775" y="-266700"/>
            <a:ext cx="8524875" cy="376237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endParaRPr lang="x-non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877425-DCB2-41E3-8CB6-8453064261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5900" y="3190875"/>
            <a:ext cx="6365082" cy="3105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E9E270-02AF-4A75-9372-2F85A6F10485}"/>
              </a:ext>
            </a:extLst>
          </p:cNvPr>
          <p:cNvSpPr/>
          <p:nvPr/>
        </p:nvSpPr>
        <p:spPr>
          <a:xfrm>
            <a:off x="228600" y="1481045"/>
            <a:ext cx="6096000" cy="2445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OTA Login pop up window – in this window we set which unit we wish to see its current parameters</a:t>
            </a:r>
          </a:p>
          <a:p>
            <a:pPr marL="457200" lvl="0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Insert your </a:t>
            </a:r>
            <a:r>
              <a:rPr lang="en-US" sz="2400" b="1" u="sng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ZON Control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User name and password</a:t>
            </a:r>
          </a:p>
          <a:p>
            <a:pPr marL="457200" lvl="0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insert the unit ID you wish to read</a:t>
            </a:r>
            <a:endParaRPr lang="x-none" sz="24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lide Master - Dark BG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5FB2B7"/>
      </a:hlink>
      <a:folHlink>
        <a:srgbClr val="977B2D"/>
      </a:folHlink>
    </a:clrScheme>
    <a:fontScheme name="Custom 1">
      <a:majorFont>
        <a:latin typeface="Seravek"/>
        <a:ea typeface=""/>
        <a:cs typeface="Times New Roman"/>
      </a:majorFont>
      <a:minorFont>
        <a:latin typeface="Serave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algn="l">
          <a:lnSpc>
            <a:spcPts val="10000"/>
          </a:lnSpc>
          <a:defRPr sz="12000" spc="-1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lide Master - Light BG">
  <a:themeElements>
    <a:clrScheme name="Custom 3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5FB2B7"/>
      </a:hlink>
      <a:folHlink>
        <a:srgbClr val="977B2D"/>
      </a:folHlink>
    </a:clrScheme>
    <a:fontScheme name="Custom 1">
      <a:majorFont>
        <a:latin typeface="Seravek"/>
        <a:ea typeface=""/>
        <a:cs typeface="Times New Roman"/>
      </a:majorFont>
      <a:minorFont>
        <a:latin typeface="Serave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/>
      <a:lstStyle>
        <a:defPPr algn="l">
          <a:defRPr/>
        </a:defPPr>
      </a:lstStyle>
    </a:spDef>
    <a:txDef>
      <a:spPr/>
      <a:bodyPr vert="horz" lIns="0" tIns="0" rIns="0" bIns="0" rtlCol="0" anchor="ctr">
        <a:noAutofit/>
      </a:bodyPr>
      <a:lstStyle>
        <a:defPPr algn="l">
          <a:lnSpc>
            <a:spcPts val="10000"/>
          </a:lnSpc>
          <a:defRPr sz="12000" spc="-15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Slide Master - Light BG">
  <a:themeElements>
    <a:clrScheme name="Custom 3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5FB2B7"/>
      </a:hlink>
      <a:folHlink>
        <a:srgbClr val="977B2D"/>
      </a:folHlink>
    </a:clrScheme>
    <a:fontScheme name="Custom 1">
      <a:majorFont>
        <a:latin typeface="Seravek"/>
        <a:ea typeface=""/>
        <a:cs typeface="Times New Roman"/>
      </a:majorFont>
      <a:minorFont>
        <a:latin typeface="Serave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/>
      <a:lstStyle>
        <a:defPPr algn="l">
          <a:defRPr/>
        </a:defPPr>
      </a:lstStyle>
    </a:spDef>
    <a:txDef>
      <a:spPr/>
      <a:bodyPr vert="horz" lIns="0" tIns="0" rIns="0" bIns="0" rtlCol="0" anchor="ctr">
        <a:noAutofit/>
      </a:bodyPr>
      <a:lstStyle>
        <a:defPPr algn="l">
          <a:lnSpc>
            <a:spcPts val="10000"/>
          </a:lnSpc>
          <a:defRPr sz="12000" spc="-15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1CAA901D3B64FA6C2BBC1370EFC3B" ma:contentTypeVersion="9" ma:contentTypeDescription="Create a new document." ma:contentTypeScope="" ma:versionID="32019316e04f54ac26d2a77d3a1638f1">
  <xsd:schema xmlns:xsd="http://www.w3.org/2001/XMLSchema" xmlns:xs="http://www.w3.org/2001/XMLSchema" xmlns:p="http://schemas.microsoft.com/office/2006/metadata/properties" xmlns:ns1="http://schemas.microsoft.com/sharepoint/v3" xmlns:ns2="884396a3-8c4c-4d48-a4b6-6c33d2075061" xmlns:ns3="af1d940f-c910-4046-819f-a71d683bbe5b" targetNamespace="http://schemas.microsoft.com/office/2006/metadata/properties" ma:root="true" ma:fieldsID="2f6a28c27697852853e838bfb2f090d8" ns1:_="" ns2:_="" ns3:_="">
    <xsd:import namespace="http://schemas.microsoft.com/sharepoint/v3"/>
    <xsd:import namespace="884396a3-8c4c-4d48-a4b6-6c33d2075061"/>
    <xsd:import namespace="af1d940f-c910-4046-819f-a71d683bbe5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396a3-8c4c-4d48-a4b6-6c33d2075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d940f-c910-4046-819f-a71d683bb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84CCAF-F488-42E9-86A1-D05CBAB9F4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F382F-FDDA-40F8-9F4B-AFA926A2D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84396a3-8c4c-4d48-a4b6-6c33d2075061"/>
    <ds:schemaRef ds:uri="af1d940f-c910-4046-819f-a71d683bbe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0B51AA-E334-4B58-AC9C-BB1BBDF80F3C}">
  <ds:schemaRefs>
    <ds:schemaRef ds:uri="http://purl.org/dc/terms/"/>
    <ds:schemaRef ds:uri="http://www.w3.org/XML/1998/namespace"/>
    <ds:schemaRef ds:uri="884396a3-8c4c-4d48-a4b6-6c33d207506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f1d940f-c910-4046-819f-a71d683bbe5b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17640</TotalTime>
  <Words>480</Words>
  <Application>Microsoft Office PowerPoint</Application>
  <PresentationFormat>Widescreen</PresentationFormat>
  <Paragraphs>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</vt:lpstr>
      <vt:lpstr>Wingdings</vt:lpstr>
      <vt:lpstr>Lato</vt:lpstr>
      <vt:lpstr>Seravek</vt:lpstr>
      <vt:lpstr>Lucida grande light</vt:lpstr>
      <vt:lpstr>Arial</vt:lpstr>
      <vt:lpstr>Lato Light</vt:lpstr>
      <vt:lpstr>MS PGothic</vt:lpstr>
      <vt:lpstr>Seravek (Body)</vt:lpstr>
      <vt:lpstr>Avenir Book</vt:lpstr>
      <vt:lpstr>Seravek Light</vt:lpstr>
      <vt:lpstr>Slide Master - Dark BG</vt:lpstr>
      <vt:lpstr>Slide Master - Light BG</vt:lpstr>
      <vt:lpstr>1_Slide Master - Light 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</dc:creator>
  <cp:lastModifiedBy>User</cp:lastModifiedBy>
  <cp:revision>108</cp:revision>
  <dcterms:modified xsi:type="dcterms:W3CDTF">2018-05-28T11:05:24Z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0x01010020E1CAA901D3B64FA6C2BBC1370EFC3B</vt:lpwstr>
  </property>
</Properties>
</file>