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media/image7.png" ContentType="image/png"/>
  <Override PartName="/ppt/media/image8.png" ContentType="image/png"/>
  <Override PartName="/ppt/media/image9.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media/image19.png" ContentType="image/png"/>
  <Override PartName="/ppt/media/image20.png" ContentType="image/png"/>
  <Override PartName="/ppt/media/image21.png" ContentType="image/png"/>
  <Override PartName="/ppt/media/image22.png" ContentType="image/png"/>
  <Override PartName="/ppt/media/image23.png" ContentType="image/png"/>
  <Override PartName="/ppt/media/image24.png" ContentType="image/png"/>
  <Override PartName="/ppt/media/image25.png" ContentType="image/png"/>
  <Override PartName="/ppt/media/image26.png" ContentType="image/png"/>
  <Override PartName="/ppt/media/image27.png" ContentType="image/png"/>
  <Override PartName="/ppt/media/image28.png" ContentType="image/png"/>
  <Override PartName="/ppt/media/image50.wmf" ContentType="image/x-wmf"/>
  <Override PartName="/ppt/media/image29.png" ContentType="image/png"/>
  <Override PartName="/ppt/media/image30.png" ContentType="image/png"/>
  <Override PartName="/ppt/media/image31.png" ContentType="image/png"/>
  <Override PartName="/ppt/media/image32.png" ContentType="image/png"/>
  <Override PartName="/ppt/media/image33.png" ContentType="image/png"/>
  <Override PartName="/ppt/media/image34.png" ContentType="image/png"/>
  <Override PartName="/ppt/media/image35.png" ContentType="image/png"/>
  <Override PartName="/ppt/media/image36.png" ContentType="image/png"/>
  <Override PartName="/ppt/media/image37.png" ContentType="image/png"/>
  <Override PartName="/ppt/media/image38.png" ContentType="image/png"/>
  <Override PartName="/ppt/media/image39.png" ContentType="image/png"/>
  <Override PartName="/ppt/media/image40.png" ContentType="image/png"/>
  <Override PartName="/ppt/media/image41.png" ContentType="image/png"/>
  <Override PartName="/ppt/media/image42.png" ContentType="image/png"/>
  <Override PartName="/ppt/media/image43.png" ContentType="image/png"/>
  <Override PartName="/ppt/media/image44.png" ContentType="image/png"/>
  <Override PartName="/ppt/media/image45.png" ContentType="image/png"/>
  <Override PartName="/ppt/media/image46.png" ContentType="image/png"/>
  <Override PartName="/ppt/media/image47.png" ContentType="image/png"/>
  <Override PartName="/ppt/media/image48.png" ContentType="image/png"/>
  <Override PartName="/ppt/media/image49.png" ContentType="image/png"/>
  <Override PartName="/ppt/media/image51.png" ContentType="image/pn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9.xml.rels" ContentType="application/vnd.openxmlformats-package.relationships+xml"/>
  <Override PartName="/ppt/slideLayouts/_rels/slideLayout20.xml.rels" ContentType="application/vnd.openxmlformats-package.relationships+xml"/>
  <Override PartName="/ppt/slideLayouts/_rels/slideLayout21.xml.rels" ContentType="application/vnd.openxmlformats-package.relationships+xml"/>
  <Override PartName="/ppt/slideLayouts/_rels/slideLayout22.xml.rels" ContentType="application/vnd.openxmlformats-package.relationships+xml"/>
  <Override PartName="/ppt/slideLayouts/_rels/slideLayout23.xml.rels" ContentType="application/vnd.openxmlformats-package.relationships+xml"/>
  <Override PartName="/ppt/slideLayouts/_rels/slideLayout24.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23.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8.xml" ContentType="application/vnd.openxmlformats-officedocument.presentationml.slide+xml"/>
  <Override PartName="/ppt/slides/slide25.xml" ContentType="application/vnd.openxmlformats-officedocument.presentationml.slide+xml"/>
  <Override PartName="/ppt/slides/slide9.xml" ContentType="application/vnd.openxmlformats-officedocument.presentationml.slide+xml"/>
  <Override PartName="/ppt/slides/slide26.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_rels/slide1.xml.rels" ContentType="application/vnd.openxmlformats-package.relationships+xml"/>
  <Override PartName="/ppt/slides/_rels/slide22.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3.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23.xml.rels" ContentType="application/vnd.openxmlformats-package.relationships+xml"/>
  <Override PartName="/ppt/slides/_rels/slide6.xml.rels" ContentType="application/vnd.openxmlformats-package.relationships+xml"/>
  <Override PartName="/ppt/slides/_rels/slide24.xml.rels" ContentType="application/vnd.openxmlformats-package.relationships+xml"/>
  <Override PartName="/ppt/slides/_rels/slide7.xml.rels" ContentType="application/vnd.openxmlformats-package.relationships+xml"/>
  <Override PartName="/ppt/slides/_rels/slide25.xml.rels" ContentType="application/vnd.openxmlformats-package.relationships+xml"/>
  <Override PartName="/ppt/slides/_rels/slide8.xml.rels" ContentType="application/vnd.openxmlformats-package.relationships+xml"/>
  <Override PartName="/ppt/slides/_rels/slide26.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7.xml.rels" ContentType="application/vnd.openxmlformats-package.relationships+xml"/>
  <Override PartName="/ppt/slides/_rels/slide28.xml.rels" ContentType="application/vnd.openxmlformats-package.relationships+xml"/>
  <Override PartName="/ppt/slides/_rels/slide29.xml.rels" ContentType="application/vnd.openxmlformats-package.relationships+xml"/>
  <Override PartName="/ppt/presProps.xml" ContentType="application/vnd.openxmlformats-officedocument.presentationml.presPro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Lst>
  <p:sldSz cx="12190413" cy="68580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2"/>
          </p:nvPr>
        </p:nvSpPr>
        <p:spPr/>
        <p:txBody>
          <a:bodyPr/>
          <a:p>
            <a:fld id="{6FABD201-146D-4AE9-A1EF-6A2A0F537BB9}" type="slidenum">
              <a:t>&lt;#&gt;</a:t>
            </a:fld>
          </a:p>
        </p:txBody>
      </p:sp>
      <p:sp>
        <p:nvSpPr>
          <p:cNvPr id="3" name="PlaceHolder 2"/>
          <p:cNvSpPr>
            <a:spLocks noGrp="1"/>
          </p:cNvSpPr>
          <p:nvPr>
            <p:ph type="dt" idx="1"/>
          </p:nvPr>
        </p:nvSpPr>
        <p:spPr/>
        <p:txBody>
          <a:bodyPr/>
          <a:p>
            <a:r>
              <a:rPr lang="pt-BR"/>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09480" y="273600"/>
            <a:ext cx="10970640" cy="1144800"/>
          </a:xfrm>
          <a:prstGeom prst="rect">
            <a:avLst/>
          </a:prstGeom>
          <a:noFill/>
          <a:ln w="0">
            <a:noFill/>
          </a:ln>
        </p:spPr>
        <p:txBody>
          <a:bodyPr lIns="0" rIns="0" tIns="0" bIns="0" anchor="ctr">
            <a:noAutofit/>
          </a:bodyPr>
          <a:p>
            <a:endParaRPr b="0" lang="en-GB" sz="4400" spc="-1" strike="noStrike">
              <a:solidFill>
                <a:srgbClr val="ffffff"/>
              </a:solidFill>
              <a:latin typeface="Arial"/>
            </a:endParaRPr>
          </a:p>
        </p:txBody>
      </p:sp>
      <p:sp>
        <p:nvSpPr>
          <p:cNvPr id="33" name="PlaceHolder 2"/>
          <p:cNvSpPr>
            <a:spLocks noGrp="1"/>
          </p:cNvSpPr>
          <p:nvPr>
            <p:ph/>
          </p:nvPr>
        </p:nvSpPr>
        <p:spPr>
          <a:xfrm>
            <a:off x="609480" y="1604520"/>
            <a:ext cx="10970640" cy="1896840"/>
          </a:xfrm>
          <a:prstGeom prst="rect">
            <a:avLst/>
          </a:prstGeom>
          <a:noFill/>
          <a:ln w="0">
            <a:noFill/>
          </a:ln>
        </p:spPr>
        <p:txBody>
          <a:bodyPr lIns="0" rIns="0" tIns="0" bIns="0" anchor="t">
            <a:normAutofit/>
          </a:bodyPr>
          <a:p>
            <a:endParaRPr b="0" lang="en-GB" sz="3200" spc="-1" strike="noStrike">
              <a:solidFill>
                <a:srgbClr val="000000"/>
              </a:solidFill>
              <a:latin typeface="Calibri"/>
            </a:endParaRPr>
          </a:p>
        </p:txBody>
      </p:sp>
      <p:sp>
        <p:nvSpPr>
          <p:cNvPr id="34" name="PlaceHolder 3"/>
          <p:cNvSpPr>
            <a:spLocks noGrp="1"/>
          </p:cNvSpPr>
          <p:nvPr>
            <p:ph/>
          </p:nvPr>
        </p:nvSpPr>
        <p:spPr>
          <a:xfrm>
            <a:off x="609480" y="3682080"/>
            <a:ext cx="10970640" cy="1896840"/>
          </a:xfrm>
          <a:prstGeom prst="rect">
            <a:avLst/>
          </a:prstGeom>
          <a:noFill/>
          <a:ln w="0">
            <a:noFill/>
          </a:ln>
        </p:spPr>
        <p:txBody>
          <a:bodyPr lIns="0" rIns="0" tIns="0" bIns="0" anchor="t">
            <a:normAutofit/>
          </a:bodyPr>
          <a:p>
            <a:endParaRPr b="0" lang="en-GB" sz="3200" spc="-1" strike="noStrike">
              <a:solidFill>
                <a:srgbClr val="000000"/>
              </a:solidFill>
              <a:latin typeface="Calibri"/>
            </a:endParaRPr>
          </a:p>
        </p:txBody>
      </p:sp>
      <p:sp>
        <p:nvSpPr>
          <p:cNvPr id="5" name="PlaceHolder 4"/>
          <p:cNvSpPr>
            <a:spLocks noGrp="1"/>
          </p:cNvSpPr>
          <p:nvPr>
            <p:ph type="sldNum" idx="2"/>
          </p:nvPr>
        </p:nvSpPr>
        <p:spPr/>
        <p:txBody>
          <a:bodyPr/>
          <a:p>
            <a:fld id="{7A2DC6C1-2E63-4EBB-BBFB-2DAE709CDC20}" type="slidenum">
              <a:t>&lt;#&gt;</a:t>
            </a:fld>
          </a:p>
        </p:txBody>
      </p:sp>
      <p:sp>
        <p:nvSpPr>
          <p:cNvPr id="6" name="PlaceHolder 5"/>
          <p:cNvSpPr>
            <a:spLocks noGrp="1"/>
          </p:cNvSpPr>
          <p:nvPr>
            <p:ph type="dt" idx="1"/>
          </p:nvPr>
        </p:nvSpPr>
        <p:spPr/>
        <p:txBody>
          <a:bodyPr/>
          <a:p>
            <a:r>
              <a:rPr lang="pt-BR"/>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09480" y="273600"/>
            <a:ext cx="10970640" cy="1144800"/>
          </a:xfrm>
          <a:prstGeom prst="rect">
            <a:avLst/>
          </a:prstGeom>
          <a:noFill/>
          <a:ln w="0">
            <a:noFill/>
          </a:ln>
        </p:spPr>
        <p:txBody>
          <a:bodyPr lIns="0" rIns="0" tIns="0" bIns="0" anchor="ctr">
            <a:noAutofit/>
          </a:bodyPr>
          <a:p>
            <a:endParaRPr b="0" lang="en-GB" sz="4400" spc="-1" strike="noStrike">
              <a:solidFill>
                <a:srgbClr val="ffffff"/>
              </a:solidFill>
              <a:latin typeface="Arial"/>
            </a:endParaRPr>
          </a:p>
        </p:txBody>
      </p:sp>
      <p:sp>
        <p:nvSpPr>
          <p:cNvPr id="36" name="PlaceHolder 2"/>
          <p:cNvSpPr>
            <a:spLocks noGrp="1"/>
          </p:cNvSpPr>
          <p:nvPr>
            <p:ph/>
          </p:nvPr>
        </p:nvSpPr>
        <p:spPr>
          <a:xfrm>
            <a:off x="609480" y="1604520"/>
            <a:ext cx="5353560" cy="1896840"/>
          </a:xfrm>
          <a:prstGeom prst="rect">
            <a:avLst/>
          </a:prstGeom>
          <a:noFill/>
          <a:ln w="0">
            <a:noFill/>
          </a:ln>
        </p:spPr>
        <p:txBody>
          <a:bodyPr lIns="0" rIns="0" tIns="0" bIns="0" anchor="t">
            <a:normAutofit/>
          </a:bodyPr>
          <a:p>
            <a:endParaRPr b="0" lang="en-GB" sz="3200" spc="-1" strike="noStrike">
              <a:solidFill>
                <a:srgbClr val="000000"/>
              </a:solidFill>
              <a:latin typeface="Calibri"/>
            </a:endParaRPr>
          </a:p>
        </p:txBody>
      </p:sp>
      <p:sp>
        <p:nvSpPr>
          <p:cNvPr id="37" name="PlaceHolder 3"/>
          <p:cNvSpPr>
            <a:spLocks noGrp="1"/>
          </p:cNvSpPr>
          <p:nvPr>
            <p:ph/>
          </p:nvPr>
        </p:nvSpPr>
        <p:spPr>
          <a:xfrm>
            <a:off x="6231240" y="1604520"/>
            <a:ext cx="5353560" cy="1896840"/>
          </a:xfrm>
          <a:prstGeom prst="rect">
            <a:avLst/>
          </a:prstGeom>
          <a:noFill/>
          <a:ln w="0">
            <a:noFill/>
          </a:ln>
        </p:spPr>
        <p:txBody>
          <a:bodyPr lIns="0" rIns="0" tIns="0" bIns="0" anchor="t">
            <a:normAutofit/>
          </a:bodyPr>
          <a:p>
            <a:endParaRPr b="0" lang="en-GB" sz="3200" spc="-1" strike="noStrike">
              <a:solidFill>
                <a:srgbClr val="000000"/>
              </a:solidFill>
              <a:latin typeface="Calibri"/>
            </a:endParaRPr>
          </a:p>
        </p:txBody>
      </p:sp>
      <p:sp>
        <p:nvSpPr>
          <p:cNvPr id="38" name="PlaceHolder 4"/>
          <p:cNvSpPr>
            <a:spLocks noGrp="1"/>
          </p:cNvSpPr>
          <p:nvPr>
            <p:ph/>
          </p:nvPr>
        </p:nvSpPr>
        <p:spPr>
          <a:xfrm>
            <a:off x="609480" y="3682080"/>
            <a:ext cx="5353560" cy="1896840"/>
          </a:xfrm>
          <a:prstGeom prst="rect">
            <a:avLst/>
          </a:prstGeom>
          <a:noFill/>
          <a:ln w="0">
            <a:noFill/>
          </a:ln>
        </p:spPr>
        <p:txBody>
          <a:bodyPr lIns="0" rIns="0" tIns="0" bIns="0" anchor="t">
            <a:normAutofit/>
          </a:bodyPr>
          <a:p>
            <a:endParaRPr b="0" lang="en-GB" sz="3200" spc="-1" strike="noStrike">
              <a:solidFill>
                <a:srgbClr val="000000"/>
              </a:solidFill>
              <a:latin typeface="Calibri"/>
            </a:endParaRPr>
          </a:p>
        </p:txBody>
      </p:sp>
      <p:sp>
        <p:nvSpPr>
          <p:cNvPr id="39" name="PlaceHolder 5"/>
          <p:cNvSpPr>
            <a:spLocks noGrp="1"/>
          </p:cNvSpPr>
          <p:nvPr>
            <p:ph/>
          </p:nvPr>
        </p:nvSpPr>
        <p:spPr>
          <a:xfrm>
            <a:off x="6231240" y="3682080"/>
            <a:ext cx="5353560" cy="1896840"/>
          </a:xfrm>
          <a:prstGeom prst="rect">
            <a:avLst/>
          </a:prstGeom>
          <a:noFill/>
          <a:ln w="0">
            <a:noFill/>
          </a:ln>
        </p:spPr>
        <p:txBody>
          <a:bodyPr lIns="0" rIns="0" tIns="0" bIns="0" anchor="t">
            <a:normAutofit/>
          </a:bodyPr>
          <a:p>
            <a:endParaRPr b="0" lang="en-GB" sz="3200" spc="-1" strike="noStrike">
              <a:solidFill>
                <a:srgbClr val="000000"/>
              </a:solidFill>
              <a:latin typeface="Calibri"/>
            </a:endParaRPr>
          </a:p>
        </p:txBody>
      </p:sp>
      <p:sp>
        <p:nvSpPr>
          <p:cNvPr id="7" name="PlaceHolder 6"/>
          <p:cNvSpPr>
            <a:spLocks noGrp="1"/>
          </p:cNvSpPr>
          <p:nvPr>
            <p:ph type="sldNum" idx="2"/>
          </p:nvPr>
        </p:nvSpPr>
        <p:spPr/>
        <p:txBody>
          <a:bodyPr/>
          <a:p>
            <a:fld id="{05D6010E-45EC-47BA-84AD-11EC679C9E3E}" type="slidenum">
              <a:t>&lt;#&gt;</a:t>
            </a:fld>
          </a:p>
        </p:txBody>
      </p:sp>
      <p:sp>
        <p:nvSpPr>
          <p:cNvPr id="8" name="PlaceHolder 7"/>
          <p:cNvSpPr>
            <a:spLocks noGrp="1"/>
          </p:cNvSpPr>
          <p:nvPr>
            <p:ph type="dt" idx="1"/>
          </p:nvPr>
        </p:nvSpPr>
        <p:spPr/>
        <p:txBody>
          <a:bodyPr/>
          <a:p>
            <a:r>
              <a:rPr lang="pt-BR"/>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0640" cy="1144800"/>
          </a:xfrm>
          <a:prstGeom prst="rect">
            <a:avLst/>
          </a:prstGeom>
          <a:noFill/>
          <a:ln w="0">
            <a:noFill/>
          </a:ln>
        </p:spPr>
        <p:txBody>
          <a:bodyPr lIns="0" rIns="0" tIns="0" bIns="0" anchor="ctr">
            <a:noAutofit/>
          </a:bodyPr>
          <a:p>
            <a:endParaRPr b="0" lang="en-GB" sz="4400" spc="-1" strike="noStrike">
              <a:solidFill>
                <a:srgbClr val="ffffff"/>
              </a:solidFill>
              <a:latin typeface="Arial"/>
            </a:endParaRPr>
          </a:p>
        </p:txBody>
      </p:sp>
      <p:sp>
        <p:nvSpPr>
          <p:cNvPr id="41" name="PlaceHolder 2"/>
          <p:cNvSpPr>
            <a:spLocks noGrp="1"/>
          </p:cNvSpPr>
          <p:nvPr>
            <p:ph/>
          </p:nvPr>
        </p:nvSpPr>
        <p:spPr>
          <a:xfrm>
            <a:off x="609480" y="1604520"/>
            <a:ext cx="3532320" cy="1896840"/>
          </a:xfrm>
          <a:prstGeom prst="rect">
            <a:avLst/>
          </a:prstGeom>
          <a:noFill/>
          <a:ln w="0">
            <a:noFill/>
          </a:ln>
        </p:spPr>
        <p:txBody>
          <a:bodyPr lIns="0" rIns="0" tIns="0" bIns="0" anchor="t">
            <a:normAutofit/>
          </a:bodyPr>
          <a:p>
            <a:endParaRPr b="0" lang="en-GB" sz="3200" spc="-1" strike="noStrike">
              <a:solidFill>
                <a:srgbClr val="000000"/>
              </a:solidFill>
              <a:latin typeface="Calibri"/>
            </a:endParaRPr>
          </a:p>
        </p:txBody>
      </p:sp>
      <p:sp>
        <p:nvSpPr>
          <p:cNvPr id="42" name="PlaceHolder 3"/>
          <p:cNvSpPr>
            <a:spLocks noGrp="1"/>
          </p:cNvSpPr>
          <p:nvPr>
            <p:ph/>
          </p:nvPr>
        </p:nvSpPr>
        <p:spPr>
          <a:xfrm>
            <a:off x="4318920" y="1604520"/>
            <a:ext cx="3532320" cy="1896840"/>
          </a:xfrm>
          <a:prstGeom prst="rect">
            <a:avLst/>
          </a:prstGeom>
          <a:noFill/>
          <a:ln w="0">
            <a:noFill/>
          </a:ln>
        </p:spPr>
        <p:txBody>
          <a:bodyPr lIns="0" rIns="0" tIns="0" bIns="0" anchor="t">
            <a:normAutofit/>
          </a:bodyPr>
          <a:p>
            <a:endParaRPr b="0" lang="en-GB" sz="3200" spc="-1" strike="noStrike">
              <a:solidFill>
                <a:srgbClr val="000000"/>
              </a:solidFill>
              <a:latin typeface="Calibri"/>
            </a:endParaRPr>
          </a:p>
        </p:txBody>
      </p:sp>
      <p:sp>
        <p:nvSpPr>
          <p:cNvPr id="43" name="PlaceHolder 4"/>
          <p:cNvSpPr>
            <a:spLocks noGrp="1"/>
          </p:cNvSpPr>
          <p:nvPr>
            <p:ph/>
          </p:nvPr>
        </p:nvSpPr>
        <p:spPr>
          <a:xfrm>
            <a:off x="8028000" y="1604520"/>
            <a:ext cx="3532320" cy="1896840"/>
          </a:xfrm>
          <a:prstGeom prst="rect">
            <a:avLst/>
          </a:prstGeom>
          <a:noFill/>
          <a:ln w="0">
            <a:noFill/>
          </a:ln>
        </p:spPr>
        <p:txBody>
          <a:bodyPr lIns="0" rIns="0" tIns="0" bIns="0" anchor="t">
            <a:normAutofit/>
          </a:bodyPr>
          <a:p>
            <a:endParaRPr b="0" lang="en-GB" sz="3200" spc="-1" strike="noStrike">
              <a:solidFill>
                <a:srgbClr val="000000"/>
              </a:solidFill>
              <a:latin typeface="Calibri"/>
            </a:endParaRPr>
          </a:p>
        </p:txBody>
      </p:sp>
      <p:sp>
        <p:nvSpPr>
          <p:cNvPr id="44" name="PlaceHolder 5"/>
          <p:cNvSpPr>
            <a:spLocks noGrp="1"/>
          </p:cNvSpPr>
          <p:nvPr>
            <p:ph/>
          </p:nvPr>
        </p:nvSpPr>
        <p:spPr>
          <a:xfrm>
            <a:off x="609480" y="3682080"/>
            <a:ext cx="3532320" cy="1896840"/>
          </a:xfrm>
          <a:prstGeom prst="rect">
            <a:avLst/>
          </a:prstGeom>
          <a:noFill/>
          <a:ln w="0">
            <a:noFill/>
          </a:ln>
        </p:spPr>
        <p:txBody>
          <a:bodyPr lIns="0" rIns="0" tIns="0" bIns="0" anchor="t">
            <a:normAutofit/>
          </a:bodyPr>
          <a:p>
            <a:endParaRPr b="0" lang="en-GB" sz="3200" spc="-1" strike="noStrike">
              <a:solidFill>
                <a:srgbClr val="000000"/>
              </a:solidFill>
              <a:latin typeface="Calibri"/>
            </a:endParaRPr>
          </a:p>
        </p:txBody>
      </p:sp>
      <p:sp>
        <p:nvSpPr>
          <p:cNvPr id="45" name="PlaceHolder 6"/>
          <p:cNvSpPr>
            <a:spLocks noGrp="1"/>
          </p:cNvSpPr>
          <p:nvPr>
            <p:ph/>
          </p:nvPr>
        </p:nvSpPr>
        <p:spPr>
          <a:xfrm>
            <a:off x="4318920" y="3682080"/>
            <a:ext cx="3532320" cy="1896840"/>
          </a:xfrm>
          <a:prstGeom prst="rect">
            <a:avLst/>
          </a:prstGeom>
          <a:noFill/>
          <a:ln w="0">
            <a:noFill/>
          </a:ln>
        </p:spPr>
        <p:txBody>
          <a:bodyPr lIns="0" rIns="0" tIns="0" bIns="0" anchor="t">
            <a:normAutofit/>
          </a:bodyPr>
          <a:p>
            <a:endParaRPr b="0" lang="en-GB" sz="3200" spc="-1" strike="noStrike">
              <a:solidFill>
                <a:srgbClr val="000000"/>
              </a:solidFill>
              <a:latin typeface="Calibri"/>
            </a:endParaRPr>
          </a:p>
        </p:txBody>
      </p:sp>
      <p:sp>
        <p:nvSpPr>
          <p:cNvPr id="46" name="PlaceHolder 7"/>
          <p:cNvSpPr>
            <a:spLocks noGrp="1"/>
          </p:cNvSpPr>
          <p:nvPr>
            <p:ph/>
          </p:nvPr>
        </p:nvSpPr>
        <p:spPr>
          <a:xfrm>
            <a:off x="8028000" y="3682080"/>
            <a:ext cx="3532320" cy="1896840"/>
          </a:xfrm>
          <a:prstGeom prst="rect">
            <a:avLst/>
          </a:prstGeom>
          <a:noFill/>
          <a:ln w="0">
            <a:noFill/>
          </a:ln>
        </p:spPr>
        <p:txBody>
          <a:bodyPr lIns="0" rIns="0" tIns="0" bIns="0" anchor="t">
            <a:normAutofit/>
          </a:bodyPr>
          <a:p>
            <a:endParaRPr b="0" lang="en-GB" sz="3200" spc="-1" strike="noStrike">
              <a:solidFill>
                <a:srgbClr val="000000"/>
              </a:solidFill>
              <a:latin typeface="Calibri"/>
            </a:endParaRPr>
          </a:p>
        </p:txBody>
      </p:sp>
      <p:sp>
        <p:nvSpPr>
          <p:cNvPr id="9" name="PlaceHolder 8"/>
          <p:cNvSpPr>
            <a:spLocks noGrp="1"/>
          </p:cNvSpPr>
          <p:nvPr>
            <p:ph type="sldNum" idx="2"/>
          </p:nvPr>
        </p:nvSpPr>
        <p:spPr/>
        <p:txBody>
          <a:bodyPr/>
          <a:p>
            <a:fld id="{3D03E431-9E50-4A6C-BF97-90DAE46F68EC}" type="slidenum">
              <a:t>&lt;#&gt;</a:t>
            </a:fld>
          </a:p>
        </p:txBody>
      </p:sp>
      <p:sp>
        <p:nvSpPr>
          <p:cNvPr id="10" name="PlaceHolder 9"/>
          <p:cNvSpPr>
            <a:spLocks noGrp="1"/>
          </p:cNvSpPr>
          <p:nvPr>
            <p:ph type="dt" idx="1"/>
          </p:nvPr>
        </p:nvSpPr>
        <p:spPr/>
        <p:txBody>
          <a:bodyPr/>
          <a:p>
            <a:r>
              <a:rPr lang="pt-BR"/>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4"/>
          </p:nvPr>
        </p:nvSpPr>
        <p:spPr/>
        <p:txBody>
          <a:bodyPr/>
          <a:p>
            <a:fld id="{803FE30B-F100-41FE-86CB-74699C41266E}" type="slidenum">
              <a:t>&lt;#&gt;</a:t>
            </a:fld>
          </a:p>
        </p:txBody>
      </p:sp>
      <p:sp>
        <p:nvSpPr>
          <p:cNvPr id="3" name="PlaceHolder 2"/>
          <p:cNvSpPr>
            <a:spLocks noGrp="1"/>
          </p:cNvSpPr>
          <p:nvPr>
            <p:ph type="dt" idx="3"/>
          </p:nvPr>
        </p:nvSpPr>
        <p:spPr/>
        <p:txBody>
          <a:bodyPr/>
          <a:p>
            <a:r>
              <a:rPr lang="pt-BR"/>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8" name="PlaceHolder 1"/>
          <p:cNvSpPr>
            <a:spLocks noGrp="1"/>
          </p:cNvSpPr>
          <p:nvPr>
            <p:ph type="title"/>
          </p:nvPr>
        </p:nvSpPr>
        <p:spPr>
          <a:xfrm>
            <a:off x="609480" y="273600"/>
            <a:ext cx="10970640" cy="1144800"/>
          </a:xfrm>
          <a:prstGeom prst="rect">
            <a:avLst/>
          </a:prstGeom>
          <a:noFill/>
          <a:ln w="0">
            <a:noFill/>
          </a:ln>
        </p:spPr>
        <p:txBody>
          <a:bodyPr lIns="0" rIns="0" tIns="0" bIns="0" anchor="ctr">
            <a:noAutofit/>
          </a:bodyPr>
          <a:p>
            <a:endParaRPr b="0" lang="en-GB" sz="4400" spc="-1" strike="noStrike">
              <a:solidFill>
                <a:srgbClr val="ffffff"/>
              </a:solidFill>
              <a:latin typeface="Arial"/>
            </a:endParaRPr>
          </a:p>
        </p:txBody>
      </p:sp>
      <p:sp>
        <p:nvSpPr>
          <p:cNvPr id="59" name="PlaceHolder 2"/>
          <p:cNvSpPr>
            <a:spLocks noGrp="1"/>
          </p:cNvSpPr>
          <p:nvPr>
            <p:ph type="subTitle"/>
          </p:nvPr>
        </p:nvSpPr>
        <p:spPr>
          <a:xfrm>
            <a:off x="609480" y="1604520"/>
            <a:ext cx="10970640" cy="3977280"/>
          </a:xfrm>
          <a:prstGeom prst="rect">
            <a:avLst/>
          </a:prstGeom>
          <a:noFill/>
          <a:ln w="0">
            <a:noFill/>
          </a:ln>
        </p:spPr>
        <p:txBody>
          <a:bodyPr lIns="0" rIns="0" tIns="0" bIns="0" anchor="ctr">
            <a:noAutofit/>
          </a:bodyPr>
          <a:p>
            <a:pPr algn="ctr">
              <a:buNone/>
            </a:pPr>
            <a:endParaRPr b="0" lang="pt-BR" sz="3200" spc="-1" strike="noStrike">
              <a:latin typeface="Arial"/>
            </a:endParaRPr>
          </a:p>
        </p:txBody>
      </p:sp>
      <p:sp>
        <p:nvSpPr>
          <p:cNvPr id="4" name="PlaceHolder 3"/>
          <p:cNvSpPr>
            <a:spLocks noGrp="1"/>
          </p:cNvSpPr>
          <p:nvPr>
            <p:ph type="sldNum" idx="4"/>
          </p:nvPr>
        </p:nvSpPr>
        <p:spPr/>
        <p:txBody>
          <a:bodyPr/>
          <a:p>
            <a:fld id="{A55078EE-ADE7-4F98-AE43-9391B4E085AA}" type="slidenum">
              <a:t>&lt;#&gt;</a:t>
            </a:fld>
          </a:p>
        </p:txBody>
      </p:sp>
      <p:sp>
        <p:nvSpPr>
          <p:cNvPr id="5" name="PlaceHolder 4"/>
          <p:cNvSpPr>
            <a:spLocks noGrp="1"/>
          </p:cNvSpPr>
          <p:nvPr>
            <p:ph type="dt" idx="3"/>
          </p:nvPr>
        </p:nvSpPr>
        <p:spPr/>
        <p:txBody>
          <a:bodyPr/>
          <a:p>
            <a:r>
              <a:rPr lang="pt-BR"/>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609480" y="273600"/>
            <a:ext cx="10970640" cy="1144800"/>
          </a:xfrm>
          <a:prstGeom prst="rect">
            <a:avLst/>
          </a:prstGeom>
          <a:noFill/>
          <a:ln w="0">
            <a:noFill/>
          </a:ln>
        </p:spPr>
        <p:txBody>
          <a:bodyPr lIns="0" rIns="0" tIns="0" bIns="0" anchor="ctr">
            <a:noAutofit/>
          </a:bodyPr>
          <a:p>
            <a:endParaRPr b="0" lang="en-GB" sz="4400" spc="-1" strike="noStrike">
              <a:solidFill>
                <a:srgbClr val="ffffff"/>
              </a:solidFill>
              <a:latin typeface="Arial"/>
            </a:endParaRPr>
          </a:p>
        </p:txBody>
      </p:sp>
      <p:sp>
        <p:nvSpPr>
          <p:cNvPr id="61" name="PlaceHolder 2"/>
          <p:cNvSpPr>
            <a:spLocks noGrp="1"/>
          </p:cNvSpPr>
          <p:nvPr>
            <p:ph/>
          </p:nvPr>
        </p:nvSpPr>
        <p:spPr>
          <a:xfrm>
            <a:off x="609480" y="1604520"/>
            <a:ext cx="10970640" cy="3977280"/>
          </a:xfrm>
          <a:prstGeom prst="rect">
            <a:avLst/>
          </a:prstGeom>
          <a:noFill/>
          <a:ln w="0">
            <a:noFill/>
          </a:ln>
        </p:spPr>
        <p:txBody>
          <a:bodyPr lIns="0" rIns="0" tIns="0" bIns="0" anchor="t">
            <a:normAutofit/>
          </a:bodyPr>
          <a:p>
            <a:endParaRPr b="0" lang="en-GB" sz="3200" spc="-1" strike="noStrike">
              <a:solidFill>
                <a:srgbClr val="000000"/>
              </a:solidFill>
              <a:latin typeface="Calibri"/>
            </a:endParaRPr>
          </a:p>
        </p:txBody>
      </p:sp>
      <p:sp>
        <p:nvSpPr>
          <p:cNvPr id="4" name="PlaceHolder 3"/>
          <p:cNvSpPr>
            <a:spLocks noGrp="1"/>
          </p:cNvSpPr>
          <p:nvPr>
            <p:ph type="sldNum" idx="4"/>
          </p:nvPr>
        </p:nvSpPr>
        <p:spPr/>
        <p:txBody>
          <a:bodyPr/>
          <a:p>
            <a:fld id="{364FD657-CB1A-4828-BDDD-268B98FDF6B5}" type="slidenum">
              <a:t>&lt;#&gt;</a:t>
            </a:fld>
          </a:p>
        </p:txBody>
      </p:sp>
      <p:sp>
        <p:nvSpPr>
          <p:cNvPr id="5" name="PlaceHolder 4"/>
          <p:cNvSpPr>
            <a:spLocks noGrp="1"/>
          </p:cNvSpPr>
          <p:nvPr>
            <p:ph type="dt" idx="3"/>
          </p:nvPr>
        </p:nvSpPr>
        <p:spPr/>
        <p:txBody>
          <a:bodyPr/>
          <a:p>
            <a:r>
              <a:rPr lang="pt-BR"/>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609480" y="273600"/>
            <a:ext cx="10970640" cy="1144800"/>
          </a:xfrm>
          <a:prstGeom prst="rect">
            <a:avLst/>
          </a:prstGeom>
          <a:noFill/>
          <a:ln w="0">
            <a:noFill/>
          </a:ln>
        </p:spPr>
        <p:txBody>
          <a:bodyPr lIns="0" rIns="0" tIns="0" bIns="0" anchor="ctr">
            <a:noAutofit/>
          </a:bodyPr>
          <a:p>
            <a:endParaRPr b="0" lang="en-GB" sz="4400" spc="-1" strike="noStrike">
              <a:solidFill>
                <a:srgbClr val="ffffff"/>
              </a:solidFill>
              <a:latin typeface="Arial"/>
            </a:endParaRPr>
          </a:p>
        </p:txBody>
      </p:sp>
      <p:sp>
        <p:nvSpPr>
          <p:cNvPr id="63" name="PlaceHolder 2"/>
          <p:cNvSpPr>
            <a:spLocks noGrp="1"/>
          </p:cNvSpPr>
          <p:nvPr>
            <p:ph/>
          </p:nvPr>
        </p:nvSpPr>
        <p:spPr>
          <a:xfrm>
            <a:off x="609480" y="1604520"/>
            <a:ext cx="5353560" cy="3977280"/>
          </a:xfrm>
          <a:prstGeom prst="rect">
            <a:avLst/>
          </a:prstGeom>
          <a:noFill/>
          <a:ln w="0">
            <a:noFill/>
          </a:ln>
        </p:spPr>
        <p:txBody>
          <a:bodyPr lIns="0" rIns="0" tIns="0" bIns="0" anchor="t">
            <a:normAutofit/>
          </a:bodyPr>
          <a:p>
            <a:endParaRPr b="0" lang="en-GB" sz="3200" spc="-1" strike="noStrike">
              <a:solidFill>
                <a:srgbClr val="000000"/>
              </a:solidFill>
              <a:latin typeface="Calibri"/>
            </a:endParaRPr>
          </a:p>
        </p:txBody>
      </p:sp>
      <p:sp>
        <p:nvSpPr>
          <p:cNvPr id="64" name="PlaceHolder 3"/>
          <p:cNvSpPr>
            <a:spLocks noGrp="1"/>
          </p:cNvSpPr>
          <p:nvPr>
            <p:ph/>
          </p:nvPr>
        </p:nvSpPr>
        <p:spPr>
          <a:xfrm>
            <a:off x="6231240" y="1604520"/>
            <a:ext cx="5353560" cy="3977280"/>
          </a:xfrm>
          <a:prstGeom prst="rect">
            <a:avLst/>
          </a:prstGeom>
          <a:noFill/>
          <a:ln w="0">
            <a:noFill/>
          </a:ln>
        </p:spPr>
        <p:txBody>
          <a:bodyPr lIns="0" rIns="0" tIns="0" bIns="0" anchor="t">
            <a:normAutofit/>
          </a:bodyPr>
          <a:p>
            <a:endParaRPr b="0" lang="en-GB" sz="3200" spc="-1" strike="noStrike">
              <a:solidFill>
                <a:srgbClr val="000000"/>
              </a:solidFill>
              <a:latin typeface="Calibri"/>
            </a:endParaRPr>
          </a:p>
        </p:txBody>
      </p:sp>
      <p:sp>
        <p:nvSpPr>
          <p:cNvPr id="5" name="PlaceHolder 4"/>
          <p:cNvSpPr>
            <a:spLocks noGrp="1"/>
          </p:cNvSpPr>
          <p:nvPr>
            <p:ph type="sldNum" idx="4"/>
          </p:nvPr>
        </p:nvSpPr>
        <p:spPr/>
        <p:txBody>
          <a:bodyPr/>
          <a:p>
            <a:fld id="{B52D19E9-A67D-448A-87F9-C18888D5EA7F}" type="slidenum">
              <a:t>&lt;#&gt;</a:t>
            </a:fld>
          </a:p>
        </p:txBody>
      </p:sp>
      <p:sp>
        <p:nvSpPr>
          <p:cNvPr id="6" name="PlaceHolder 5"/>
          <p:cNvSpPr>
            <a:spLocks noGrp="1"/>
          </p:cNvSpPr>
          <p:nvPr>
            <p:ph type="dt" idx="3"/>
          </p:nvPr>
        </p:nvSpPr>
        <p:spPr/>
        <p:txBody>
          <a:bodyPr/>
          <a:p>
            <a:r>
              <a:rPr lang="pt-BR"/>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0640" cy="1144800"/>
          </a:xfrm>
          <a:prstGeom prst="rect">
            <a:avLst/>
          </a:prstGeom>
          <a:noFill/>
          <a:ln w="0">
            <a:noFill/>
          </a:ln>
        </p:spPr>
        <p:txBody>
          <a:bodyPr lIns="0" rIns="0" tIns="0" bIns="0" anchor="ctr">
            <a:noAutofit/>
          </a:bodyPr>
          <a:p>
            <a:endParaRPr b="0" lang="en-GB" sz="4400" spc="-1" strike="noStrike">
              <a:solidFill>
                <a:srgbClr val="ffffff"/>
              </a:solidFill>
              <a:latin typeface="Arial"/>
            </a:endParaRPr>
          </a:p>
        </p:txBody>
      </p:sp>
      <p:sp>
        <p:nvSpPr>
          <p:cNvPr id="3" name="PlaceHolder 2"/>
          <p:cNvSpPr>
            <a:spLocks noGrp="1"/>
          </p:cNvSpPr>
          <p:nvPr>
            <p:ph type="sldNum" idx="4"/>
          </p:nvPr>
        </p:nvSpPr>
        <p:spPr/>
        <p:txBody>
          <a:bodyPr/>
          <a:p>
            <a:fld id="{6A8B89DF-5013-4634-BE30-B999E0D2159B}" type="slidenum">
              <a:t>&lt;#&gt;</a:t>
            </a:fld>
          </a:p>
        </p:txBody>
      </p:sp>
      <p:sp>
        <p:nvSpPr>
          <p:cNvPr id="4" name="PlaceHolder 3"/>
          <p:cNvSpPr>
            <a:spLocks noGrp="1"/>
          </p:cNvSpPr>
          <p:nvPr>
            <p:ph type="dt" idx="3"/>
          </p:nvPr>
        </p:nvSpPr>
        <p:spPr/>
        <p:txBody>
          <a:bodyPr/>
          <a:p>
            <a:r>
              <a:rPr lang="pt-BR"/>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6" name="PlaceHolder 1"/>
          <p:cNvSpPr>
            <a:spLocks noGrp="1"/>
          </p:cNvSpPr>
          <p:nvPr>
            <p:ph type="subTitle"/>
          </p:nvPr>
        </p:nvSpPr>
        <p:spPr>
          <a:xfrm>
            <a:off x="609480" y="273600"/>
            <a:ext cx="10970640" cy="5307840"/>
          </a:xfrm>
          <a:prstGeom prst="rect">
            <a:avLst/>
          </a:prstGeom>
          <a:noFill/>
          <a:ln w="0">
            <a:noFill/>
          </a:ln>
        </p:spPr>
        <p:txBody>
          <a:bodyPr lIns="0" rIns="0" tIns="0" bIns="0" anchor="ctr">
            <a:noAutofit/>
          </a:bodyPr>
          <a:p>
            <a:pPr algn="ctr">
              <a:buNone/>
            </a:pPr>
            <a:endParaRPr b="0" lang="pt-BR" sz="3200" spc="-1" strike="noStrike">
              <a:latin typeface="Arial"/>
            </a:endParaRPr>
          </a:p>
        </p:txBody>
      </p:sp>
      <p:sp>
        <p:nvSpPr>
          <p:cNvPr id="3" name="PlaceHolder 2"/>
          <p:cNvSpPr>
            <a:spLocks noGrp="1"/>
          </p:cNvSpPr>
          <p:nvPr>
            <p:ph type="sldNum" idx="4"/>
          </p:nvPr>
        </p:nvSpPr>
        <p:spPr/>
        <p:txBody>
          <a:bodyPr/>
          <a:p>
            <a:fld id="{404D3DD9-327F-4DBB-BFDB-25C1D2C24E41}" type="slidenum">
              <a:t>&lt;#&gt;</a:t>
            </a:fld>
          </a:p>
        </p:txBody>
      </p:sp>
      <p:sp>
        <p:nvSpPr>
          <p:cNvPr id="4" name="PlaceHolder 3"/>
          <p:cNvSpPr>
            <a:spLocks noGrp="1"/>
          </p:cNvSpPr>
          <p:nvPr>
            <p:ph type="dt" idx="3"/>
          </p:nvPr>
        </p:nvSpPr>
        <p:spPr/>
        <p:txBody>
          <a:bodyPr/>
          <a:p>
            <a:r>
              <a:rPr lang="pt-BR"/>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0640" cy="1144800"/>
          </a:xfrm>
          <a:prstGeom prst="rect">
            <a:avLst/>
          </a:prstGeom>
          <a:noFill/>
          <a:ln w="0">
            <a:noFill/>
          </a:ln>
        </p:spPr>
        <p:txBody>
          <a:bodyPr lIns="0" rIns="0" tIns="0" bIns="0" anchor="ctr">
            <a:noAutofit/>
          </a:bodyPr>
          <a:p>
            <a:endParaRPr b="0" lang="en-GB" sz="4400" spc="-1" strike="noStrike">
              <a:solidFill>
                <a:srgbClr val="ffffff"/>
              </a:solidFill>
              <a:latin typeface="Arial"/>
            </a:endParaRPr>
          </a:p>
        </p:txBody>
      </p:sp>
      <p:sp>
        <p:nvSpPr>
          <p:cNvPr id="68" name="PlaceHolder 2"/>
          <p:cNvSpPr>
            <a:spLocks noGrp="1"/>
          </p:cNvSpPr>
          <p:nvPr>
            <p:ph/>
          </p:nvPr>
        </p:nvSpPr>
        <p:spPr>
          <a:xfrm>
            <a:off x="609480" y="1604520"/>
            <a:ext cx="5353560" cy="1896840"/>
          </a:xfrm>
          <a:prstGeom prst="rect">
            <a:avLst/>
          </a:prstGeom>
          <a:noFill/>
          <a:ln w="0">
            <a:noFill/>
          </a:ln>
        </p:spPr>
        <p:txBody>
          <a:bodyPr lIns="0" rIns="0" tIns="0" bIns="0" anchor="t">
            <a:normAutofit/>
          </a:bodyPr>
          <a:p>
            <a:endParaRPr b="0" lang="en-GB" sz="3200" spc="-1" strike="noStrike">
              <a:solidFill>
                <a:srgbClr val="000000"/>
              </a:solidFill>
              <a:latin typeface="Calibri"/>
            </a:endParaRPr>
          </a:p>
        </p:txBody>
      </p:sp>
      <p:sp>
        <p:nvSpPr>
          <p:cNvPr id="69" name="PlaceHolder 3"/>
          <p:cNvSpPr>
            <a:spLocks noGrp="1"/>
          </p:cNvSpPr>
          <p:nvPr>
            <p:ph/>
          </p:nvPr>
        </p:nvSpPr>
        <p:spPr>
          <a:xfrm>
            <a:off x="6231240" y="1604520"/>
            <a:ext cx="5353560" cy="3977280"/>
          </a:xfrm>
          <a:prstGeom prst="rect">
            <a:avLst/>
          </a:prstGeom>
          <a:noFill/>
          <a:ln w="0">
            <a:noFill/>
          </a:ln>
        </p:spPr>
        <p:txBody>
          <a:bodyPr lIns="0" rIns="0" tIns="0" bIns="0" anchor="t">
            <a:normAutofit/>
          </a:bodyPr>
          <a:p>
            <a:endParaRPr b="0" lang="en-GB" sz="3200" spc="-1" strike="noStrike">
              <a:solidFill>
                <a:srgbClr val="000000"/>
              </a:solidFill>
              <a:latin typeface="Calibri"/>
            </a:endParaRPr>
          </a:p>
        </p:txBody>
      </p:sp>
      <p:sp>
        <p:nvSpPr>
          <p:cNvPr id="70" name="PlaceHolder 4"/>
          <p:cNvSpPr>
            <a:spLocks noGrp="1"/>
          </p:cNvSpPr>
          <p:nvPr>
            <p:ph/>
          </p:nvPr>
        </p:nvSpPr>
        <p:spPr>
          <a:xfrm>
            <a:off x="609480" y="3682080"/>
            <a:ext cx="5353560" cy="1896840"/>
          </a:xfrm>
          <a:prstGeom prst="rect">
            <a:avLst/>
          </a:prstGeom>
          <a:noFill/>
          <a:ln w="0">
            <a:noFill/>
          </a:ln>
        </p:spPr>
        <p:txBody>
          <a:bodyPr lIns="0" rIns="0" tIns="0" bIns="0" anchor="t">
            <a:normAutofit/>
          </a:bodyPr>
          <a:p>
            <a:endParaRPr b="0" lang="en-GB" sz="3200" spc="-1" strike="noStrike">
              <a:solidFill>
                <a:srgbClr val="000000"/>
              </a:solidFill>
              <a:latin typeface="Calibri"/>
            </a:endParaRPr>
          </a:p>
        </p:txBody>
      </p:sp>
      <p:sp>
        <p:nvSpPr>
          <p:cNvPr id="6" name="PlaceHolder 5"/>
          <p:cNvSpPr>
            <a:spLocks noGrp="1"/>
          </p:cNvSpPr>
          <p:nvPr>
            <p:ph type="sldNum" idx="4"/>
          </p:nvPr>
        </p:nvSpPr>
        <p:spPr/>
        <p:txBody>
          <a:bodyPr/>
          <a:p>
            <a:fld id="{0680D31C-B9E4-4EB5-A1EA-47AEA1A3BB92}" type="slidenum">
              <a:t>&lt;#&gt;</a:t>
            </a:fld>
          </a:p>
        </p:txBody>
      </p:sp>
      <p:sp>
        <p:nvSpPr>
          <p:cNvPr id="7" name="PlaceHolder 6"/>
          <p:cNvSpPr>
            <a:spLocks noGrp="1"/>
          </p:cNvSpPr>
          <p:nvPr>
            <p:ph type="dt" idx="3"/>
          </p:nvPr>
        </p:nvSpPr>
        <p:spPr/>
        <p:txBody>
          <a:bodyPr/>
          <a:p>
            <a:r>
              <a:rPr lang="pt-BR"/>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0640" cy="1144800"/>
          </a:xfrm>
          <a:prstGeom prst="rect">
            <a:avLst/>
          </a:prstGeom>
          <a:noFill/>
          <a:ln w="0">
            <a:noFill/>
          </a:ln>
        </p:spPr>
        <p:txBody>
          <a:bodyPr lIns="0" rIns="0" tIns="0" bIns="0" anchor="ctr">
            <a:noAutofit/>
          </a:bodyPr>
          <a:p>
            <a:endParaRPr b="0" lang="en-GB" sz="4400" spc="-1" strike="noStrike">
              <a:solidFill>
                <a:srgbClr val="ffffff"/>
              </a:solidFill>
              <a:latin typeface="Arial"/>
            </a:endParaRPr>
          </a:p>
        </p:txBody>
      </p:sp>
      <p:sp>
        <p:nvSpPr>
          <p:cNvPr id="12" name="PlaceHolder 2"/>
          <p:cNvSpPr>
            <a:spLocks noGrp="1"/>
          </p:cNvSpPr>
          <p:nvPr>
            <p:ph type="subTitle"/>
          </p:nvPr>
        </p:nvSpPr>
        <p:spPr>
          <a:xfrm>
            <a:off x="609480" y="1604520"/>
            <a:ext cx="10970640" cy="3977280"/>
          </a:xfrm>
          <a:prstGeom prst="rect">
            <a:avLst/>
          </a:prstGeom>
          <a:noFill/>
          <a:ln w="0">
            <a:noFill/>
          </a:ln>
        </p:spPr>
        <p:txBody>
          <a:bodyPr lIns="0" rIns="0" tIns="0" bIns="0" anchor="ctr">
            <a:noAutofit/>
          </a:bodyPr>
          <a:p>
            <a:pPr algn="ctr">
              <a:buNone/>
            </a:pPr>
            <a:endParaRPr b="0" lang="pt-BR" sz="3200" spc="-1" strike="noStrike">
              <a:latin typeface="Arial"/>
            </a:endParaRPr>
          </a:p>
        </p:txBody>
      </p:sp>
      <p:sp>
        <p:nvSpPr>
          <p:cNvPr id="4" name="PlaceHolder 3"/>
          <p:cNvSpPr>
            <a:spLocks noGrp="1"/>
          </p:cNvSpPr>
          <p:nvPr>
            <p:ph type="sldNum" idx="2"/>
          </p:nvPr>
        </p:nvSpPr>
        <p:spPr/>
        <p:txBody>
          <a:bodyPr/>
          <a:p>
            <a:fld id="{1CDABBCD-ABC7-4AB6-BB2F-1D917AC6BF31}" type="slidenum">
              <a:t>&lt;#&gt;</a:t>
            </a:fld>
          </a:p>
        </p:txBody>
      </p:sp>
      <p:sp>
        <p:nvSpPr>
          <p:cNvPr id="5" name="PlaceHolder 4"/>
          <p:cNvSpPr>
            <a:spLocks noGrp="1"/>
          </p:cNvSpPr>
          <p:nvPr>
            <p:ph type="dt" idx="1"/>
          </p:nvPr>
        </p:nvSpPr>
        <p:spPr/>
        <p:txBody>
          <a:bodyPr/>
          <a:p>
            <a:r>
              <a:rPr lang="pt-BR"/>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609480" y="273600"/>
            <a:ext cx="10970640" cy="1144800"/>
          </a:xfrm>
          <a:prstGeom prst="rect">
            <a:avLst/>
          </a:prstGeom>
          <a:noFill/>
          <a:ln w="0">
            <a:noFill/>
          </a:ln>
        </p:spPr>
        <p:txBody>
          <a:bodyPr lIns="0" rIns="0" tIns="0" bIns="0" anchor="ctr">
            <a:noAutofit/>
          </a:bodyPr>
          <a:p>
            <a:endParaRPr b="0" lang="en-GB" sz="4400" spc="-1" strike="noStrike">
              <a:solidFill>
                <a:srgbClr val="ffffff"/>
              </a:solidFill>
              <a:latin typeface="Arial"/>
            </a:endParaRPr>
          </a:p>
        </p:txBody>
      </p:sp>
      <p:sp>
        <p:nvSpPr>
          <p:cNvPr id="72" name="PlaceHolder 2"/>
          <p:cNvSpPr>
            <a:spLocks noGrp="1"/>
          </p:cNvSpPr>
          <p:nvPr>
            <p:ph/>
          </p:nvPr>
        </p:nvSpPr>
        <p:spPr>
          <a:xfrm>
            <a:off x="609480" y="1604520"/>
            <a:ext cx="5353560" cy="3977280"/>
          </a:xfrm>
          <a:prstGeom prst="rect">
            <a:avLst/>
          </a:prstGeom>
          <a:noFill/>
          <a:ln w="0">
            <a:noFill/>
          </a:ln>
        </p:spPr>
        <p:txBody>
          <a:bodyPr lIns="0" rIns="0" tIns="0" bIns="0" anchor="t">
            <a:normAutofit/>
          </a:bodyPr>
          <a:p>
            <a:endParaRPr b="0" lang="en-GB" sz="3200" spc="-1" strike="noStrike">
              <a:solidFill>
                <a:srgbClr val="000000"/>
              </a:solidFill>
              <a:latin typeface="Calibri"/>
            </a:endParaRPr>
          </a:p>
        </p:txBody>
      </p:sp>
      <p:sp>
        <p:nvSpPr>
          <p:cNvPr id="73" name="PlaceHolder 3"/>
          <p:cNvSpPr>
            <a:spLocks noGrp="1"/>
          </p:cNvSpPr>
          <p:nvPr>
            <p:ph/>
          </p:nvPr>
        </p:nvSpPr>
        <p:spPr>
          <a:xfrm>
            <a:off x="6231240" y="1604520"/>
            <a:ext cx="5353560" cy="1896840"/>
          </a:xfrm>
          <a:prstGeom prst="rect">
            <a:avLst/>
          </a:prstGeom>
          <a:noFill/>
          <a:ln w="0">
            <a:noFill/>
          </a:ln>
        </p:spPr>
        <p:txBody>
          <a:bodyPr lIns="0" rIns="0" tIns="0" bIns="0" anchor="t">
            <a:normAutofit/>
          </a:bodyPr>
          <a:p>
            <a:endParaRPr b="0" lang="en-GB" sz="3200" spc="-1" strike="noStrike">
              <a:solidFill>
                <a:srgbClr val="000000"/>
              </a:solidFill>
              <a:latin typeface="Calibri"/>
            </a:endParaRPr>
          </a:p>
        </p:txBody>
      </p:sp>
      <p:sp>
        <p:nvSpPr>
          <p:cNvPr id="74" name="PlaceHolder 4"/>
          <p:cNvSpPr>
            <a:spLocks noGrp="1"/>
          </p:cNvSpPr>
          <p:nvPr>
            <p:ph/>
          </p:nvPr>
        </p:nvSpPr>
        <p:spPr>
          <a:xfrm>
            <a:off x="6231240" y="3682080"/>
            <a:ext cx="5353560" cy="1896840"/>
          </a:xfrm>
          <a:prstGeom prst="rect">
            <a:avLst/>
          </a:prstGeom>
          <a:noFill/>
          <a:ln w="0">
            <a:noFill/>
          </a:ln>
        </p:spPr>
        <p:txBody>
          <a:bodyPr lIns="0" rIns="0" tIns="0" bIns="0" anchor="t">
            <a:normAutofit/>
          </a:bodyPr>
          <a:p>
            <a:endParaRPr b="0" lang="en-GB" sz="3200" spc="-1" strike="noStrike">
              <a:solidFill>
                <a:srgbClr val="000000"/>
              </a:solidFill>
              <a:latin typeface="Calibri"/>
            </a:endParaRPr>
          </a:p>
        </p:txBody>
      </p:sp>
      <p:sp>
        <p:nvSpPr>
          <p:cNvPr id="6" name="PlaceHolder 5"/>
          <p:cNvSpPr>
            <a:spLocks noGrp="1"/>
          </p:cNvSpPr>
          <p:nvPr>
            <p:ph type="sldNum" idx="4"/>
          </p:nvPr>
        </p:nvSpPr>
        <p:spPr/>
        <p:txBody>
          <a:bodyPr/>
          <a:p>
            <a:fld id="{B42DE30C-2151-40CF-9B34-2EC2312646E6}" type="slidenum">
              <a:t>&lt;#&gt;</a:t>
            </a:fld>
          </a:p>
        </p:txBody>
      </p:sp>
      <p:sp>
        <p:nvSpPr>
          <p:cNvPr id="7" name="PlaceHolder 6"/>
          <p:cNvSpPr>
            <a:spLocks noGrp="1"/>
          </p:cNvSpPr>
          <p:nvPr>
            <p:ph type="dt" idx="3"/>
          </p:nvPr>
        </p:nvSpPr>
        <p:spPr/>
        <p:txBody>
          <a:bodyPr/>
          <a:p>
            <a:r>
              <a:rPr lang="pt-BR"/>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09480" y="273600"/>
            <a:ext cx="10970640" cy="1144800"/>
          </a:xfrm>
          <a:prstGeom prst="rect">
            <a:avLst/>
          </a:prstGeom>
          <a:noFill/>
          <a:ln w="0">
            <a:noFill/>
          </a:ln>
        </p:spPr>
        <p:txBody>
          <a:bodyPr lIns="0" rIns="0" tIns="0" bIns="0" anchor="ctr">
            <a:noAutofit/>
          </a:bodyPr>
          <a:p>
            <a:endParaRPr b="0" lang="en-GB" sz="4400" spc="-1" strike="noStrike">
              <a:solidFill>
                <a:srgbClr val="ffffff"/>
              </a:solidFill>
              <a:latin typeface="Arial"/>
            </a:endParaRPr>
          </a:p>
        </p:txBody>
      </p:sp>
      <p:sp>
        <p:nvSpPr>
          <p:cNvPr id="76" name="PlaceHolder 2"/>
          <p:cNvSpPr>
            <a:spLocks noGrp="1"/>
          </p:cNvSpPr>
          <p:nvPr>
            <p:ph/>
          </p:nvPr>
        </p:nvSpPr>
        <p:spPr>
          <a:xfrm>
            <a:off x="609480" y="1604520"/>
            <a:ext cx="5353560" cy="1896840"/>
          </a:xfrm>
          <a:prstGeom prst="rect">
            <a:avLst/>
          </a:prstGeom>
          <a:noFill/>
          <a:ln w="0">
            <a:noFill/>
          </a:ln>
        </p:spPr>
        <p:txBody>
          <a:bodyPr lIns="0" rIns="0" tIns="0" bIns="0" anchor="t">
            <a:normAutofit/>
          </a:bodyPr>
          <a:p>
            <a:endParaRPr b="0" lang="en-GB" sz="3200" spc="-1" strike="noStrike">
              <a:solidFill>
                <a:srgbClr val="000000"/>
              </a:solidFill>
              <a:latin typeface="Calibri"/>
            </a:endParaRPr>
          </a:p>
        </p:txBody>
      </p:sp>
      <p:sp>
        <p:nvSpPr>
          <p:cNvPr id="77" name="PlaceHolder 3"/>
          <p:cNvSpPr>
            <a:spLocks noGrp="1"/>
          </p:cNvSpPr>
          <p:nvPr>
            <p:ph/>
          </p:nvPr>
        </p:nvSpPr>
        <p:spPr>
          <a:xfrm>
            <a:off x="6231240" y="1604520"/>
            <a:ext cx="5353560" cy="1896840"/>
          </a:xfrm>
          <a:prstGeom prst="rect">
            <a:avLst/>
          </a:prstGeom>
          <a:noFill/>
          <a:ln w="0">
            <a:noFill/>
          </a:ln>
        </p:spPr>
        <p:txBody>
          <a:bodyPr lIns="0" rIns="0" tIns="0" bIns="0" anchor="t">
            <a:normAutofit/>
          </a:bodyPr>
          <a:p>
            <a:endParaRPr b="0" lang="en-GB" sz="3200" spc="-1" strike="noStrike">
              <a:solidFill>
                <a:srgbClr val="000000"/>
              </a:solidFill>
              <a:latin typeface="Calibri"/>
            </a:endParaRPr>
          </a:p>
        </p:txBody>
      </p:sp>
      <p:sp>
        <p:nvSpPr>
          <p:cNvPr id="78" name="PlaceHolder 4"/>
          <p:cNvSpPr>
            <a:spLocks noGrp="1"/>
          </p:cNvSpPr>
          <p:nvPr>
            <p:ph/>
          </p:nvPr>
        </p:nvSpPr>
        <p:spPr>
          <a:xfrm>
            <a:off x="609480" y="3682080"/>
            <a:ext cx="10970640" cy="1896840"/>
          </a:xfrm>
          <a:prstGeom prst="rect">
            <a:avLst/>
          </a:prstGeom>
          <a:noFill/>
          <a:ln w="0">
            <a:noFill/>
          </a:ln>
        </p:spPr>
        <p:txBody>
          <a:bodyPr lIns="0" rIns="0" tIns="0" bIns="0" anchor="t">
            <a:normAutofit/>
          </a:bodyPr>
          <a:p>
            <a:endParaRPr b="0" lang="en-GB" sz="3200" spc="-1" strike="noStrike">
              <a:solidFill>
                <a:srgbClr val="000000"/>
              </a:solidFill>
              <a:latin typeface="Calibri"/>
            </a:endParaRPr>
          </a:p>
        </p:txBody>
      </p:sp>
      <p:sp>
        <p:nvSpPr>
          <p:cNvPr id="6" name="PlaceHolder 5"/>
          <p:cNvSpPr>
            <a:spLocks noGrp="1"/>
          </p:cNvSpPr>
          <p:nvPr>
            <p:ph type="sldNum" idx="4"/>
          </p:nvPr>
        </p:nvSpPr>
        <p:spPr/>
        <p:txBody>
          <a:bodyPr/>
          <a:p>
            <a:fld id="{D2B54E0E-1910-4104-BF46-97584667FF4C}" type="slidenum">
              <a:t>&lt;#&gt;</a:t>
            </a:fld>
          </a:p>
        </p:txBody>
      </p:sp>
      <p:sp>
        <p:nvSpPr>
          <p:cNvPr id="7" name="PlaceHolder 6"/>
          <p:cNvSpPr>
            <a:spLocks noGrp="1"/>
          </p:cNvSpPr>
          <p:nvPr>
            <p:ph type="dt" idx="3"/>
          </p:nvPr>
        </p:nvSpPr>
        <p:spPr/>
        <p:txBody>
          <a:bodyPr/>
          <a:p>
            <a:r>
              <a:rPr lang="pt-BR"/>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609480" y="273600"/>
            <a:ext cx="10970640" cy="1144800"/>
          </a:xfrm>
          <a:prstGeom prst="rect">
            <a:avLst/>
          </a:prstGeom>
          <a:noFill/>
          <a:ln w="0">
            <a:noFill/>
          </a:ln>
        </p:spPr>
        <p:txBody>
          <a:bodyPr lIns="0" rIns="0" tIns="0" bIns="0" anchor="ctr">
            <a:noAutofit/>
          </a:bodyPr>
          <a:p>
            <a:endParaRPr b="0" lang="en-GB" sz="4400" spc="-1" strike="noStrike">
              <a:solidFill>
                <a:srgbClr val="ffffff"/>
              </a:solidFill>
              <a:latin typeface="Arial"/>
            </a:endParaRPr>
          </a:p>
        </p:txBody>
      </p:sp>
      <p:sp>
        <p:nvSpPr>
          <p:cNvPr id="80" name="PlaceHolder 2"/>
          <p:cNvSpPr>
            <a:spLocks noGrp="1"/>
          </p:cNvSpPr>
          <p:nvPr>
            <p:ph/>
          </p:nvPr>
        </p:nvSpPr>
        <p:spPr>
          <a:xfrm>
            <a:off x="609480" y="1604520"/>
            <a:ext cx="10970640" cy="1896840"/>
          </a:xfrm>
          <a:prstGeom prst="rect">
            <a:avLst/>
          </a:prstGeom>
          <a:noFill/>
          <a:ln w="0">
            <a:noFill/>
          </a:ln>
        </p:spPr>
        <p:txBody>
          <a:bodyPr lIns="0" rIns="0" tIns="0" bIns="0" anchor="t">
            <a:normAutofit/>
          </a:bodyPr>
          <a:p>
            <a:endParaRPr b="0" lang="en-GB" sz="3200" spc="-1" strike="noStrike">
              <a:solidFill>
                <a:srgbClr val="000000"/>
              </a:solidFill>
              <a:latin typeface="Calibri"/>
            </a:endParaRPr>
          </a:p>
        </p:txBody>
      </p:sp>
      <p:sp>
        <p:nvSpPr>
          <p:cNvPr id="81" name="PlaceHolder 3"/>
          <p:cNvSpPr>
            <a:spLocks noGrp="1"/>
          </p:cNvSpPr>
          <p:nvPr>
            <p:ph/>
          </p:nvPr>
        </p:nvSpPr>
        <p:spPr>
          <a:xfrm>
            <a:off x="609480" y="3682080"/>
            <a:ext cx="10970640" cy="1896840"/>
          </a:xfrm>
          <a:prstGeom prst="rect">
            <a:avLst/>
          </a:prstGeom>
          <a:noFill/>
          <a:ln w="0">
            <a:noFill/>
          </a:ln>
        </p:spPr>
        <p:txBody>
          <a:bodyPr lIns="0" rIns="0" tIns="0" bIns="0" anchor="t">
            <a:normAutofit/>
          </a:bodyPr>
          <a:p>
            <a:endParaRPr b="0" lang="en-GB" sz="3200" spc="-1" strike="noStrike">
              <a:solidFill>
                <a:srgbClr val="000000"/>
              </a:solidFill>
              <a:latin typeface="Calibri"/>
            </a:endParaRPr>
          </a:p>
        </p:txBody>
      </p:sp>
      <p:sp>
        <p:nvSpPr>
          <p:cNvPr id="5" name="PlaceHolder 4"/>
          <p:cNvSpPr>
            <a:spLocks noGrp="1"/>
          </p:cNvSpPr>
          <p:nvPr>
            <p:ph type="sldNum" idx="4"/>
          </p:nvPr>
        </p:nvSpPr>
        <p:spPr/>
        <p:txBody>
          <a:bodyPr/>
          <a:p>
            <a:fld id="{423AA755-0C64-491A-BB77-A75B8EB7F4D3}" type="slidenum">
              <a:t>&lt;#&gt;</a:t>
            </a:fld>
          </a:p>
        </p:txBody>
      </p:sp>
      <p:sp>
        <p:nvSpPr>
          <p:cNvPr id="6" name="PlaceHolder 5"/>
          <p:cNvSpPr>
            <a:spLocks noGrp="1"/>
          </p:cNvSpPr>
          <p:nvPr>
            <p:ph type="dt" idx="3"/>
          </p:nvPr>
        </p:nvSpPr>
        <p:spPr/>
        <p:txBody>
          <a:bodyPr/>
          <a:p>
            <a:r>
              <a:rPr lang="pt-BR"/>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609480" y="273600"/>
            <a:ext cx="10970640" cy="1144800"/>
          </a:xfrm>
          <a:prstGeom prst="rect">
            <a:avLst/>
          </a:prstGeom>
          <a:noFill/>
          <a:ln w="0">
            <a:noFill/>
          </a:ln>
        </p:spPr>
        <p:txBody>
          <a:bodyPr lIns="0" rIns="0" tIns="0" bIns="0" anchor="ctr">
            <a:noAutofit/>
          </a:bodyPr>
          <a:p>
            <a:endParaRPr b="0" lang="en-GB" sz="4400" spc="-1" strike="noStrike">
              <a:solidFill>
                <a:srgbClr val="ffffff"/>
              </a:solidFill>
              <a:latin typeface="Arial"/>
            </a:endParaRPr>
          </a:p>
        </p:txBody>
      </p:sp>
      <p:sp>
        <p:nvSpPr>
          <p:cNvPr id="83" name="PlaceHolder 2"/>
          <p:cNvSpPr>
            <a:spLocks noGrp="1"/>
          </p:cNvSpPr>
          <p:nvPr>
            <p:ph/>
          </p:nvPr>
        </p:nvSpPr>
        <p:spPr>
          <a:xfrm>
            <a:off x="609480" y="1604520"/>
            <a:ext cx="5353560" cy="1896840"/>
          </a:xfrm>
          <a:prstGeom prst="rect">
            <a:avLst/>
          </a:prstGeom>
          <a:noFill/>
          <a:ln w="0">
            <a:noFill/>
          </a:ln>
        </p:spPr>
        <p:txBody>
          <a:bodyPr lIns="0" rIns="0" tIns="0" bIns="0" anchor="t">
            <a:normAutofit/>
          </a:bodyPr>
          <a:p>
            <a:endParaRPr b="0" lang="en-GB" sz="3200" spc="-1" strike="noStrike">
              <a:solidFill>
                <a:srgbClr val="000000"/>
              </a:solidFill>
              <a:latin typeface="Calibri"/>
            </a:endParaRPr>
          </a:p>
        </p:txBody>
      </p:sp>
      <p:sp>
        <p:nvSpPr>
          <p:cNvPr id="84" name="PlaceHolder 3"/>
          <p:cNvSpPr>
            <a:spLocks noGrp="1"/>
          </p:cNvSpPr>
          <p:nvPr>
            <p:ph/>
          </p:nvPr>
        </p:nvSpPr>
        <p:spPr>
          <a:xfrm>
            <a:off x="6231240" y="1604520"/>
            <a:ext cx="5353560" cy="1896840"/>
          </a:xfrm>
          <a:prstGeom prst="rect">
            <a:avLst/>
          </a:prstGeom>
          <a:noFill/>
          <a:ln w="0">
            <a:noFill/>
          </a:ln>
        </p:spPr>
        <p:txBody>
          <a:bodyPr lIns="0" rIns="0" tIns="0" bIns="0" anchor="t">
            <a:normAutofit/>
          </a:bodyPr>
          <a:p>
            <a:endParaRPr b="0" lang="en-GB" sz="3200" spc="-1" strike="noStrike">
              <a:solidFill>
                <a:srgbClr val="000000"/>
              </a:solidFill>
              <a:latin typeface="Calibri"/>
            </a:endParaRPr>
          </a:p>
        </p:txBody>
      </p:sp>
      <p:sp>
        <p:nvSpPr>
          <p:cNvPr id="85" name="PlaceHolder 4"/>
          <p:cNvSpPr>
            <a:spLocks noGrp="1"/>
          </p:cNvSpPr>
          <p:nvPr>
            <p:ph/>
          </p:nvPr>
        </p:nvSpPr>
        <p:spPr>
          <a:xfrm>
            <a:off x="609480" y="3682080"/>
            <a:ext cx="5353560" cy="1896840"/>
          </a:xfrm>
          <a:prstGeom prst="rect">
            <a:avLst/>
          </a:prstGeom>
          <a:noFill/>
          <a:ln w="0">
            <a:noFill/>
          </a:ln>
        </p:spPr>
        <p:txBody>
          <a:bodyPr lIns="0" rIns="0" tIns="0" bIns="0" anchor="t">
            <a:normAutofit/>
          </a:bodyPr>
          <a:p>
            <a:endParaRPr b="0" lang="en-GB" sz="3200" spc="-1" strike="noStrike">
              <a:solidFill>
                <a:srgbClr val="000000"/>
              </a:solidFill>
              <a:latin typeface="Calibri"/>
            </a:endParaRPr>
          </a:p>
        </p:txBody>
      </p:sp>
      <p:sp>
        <p:nvSpPr>
          <p:cNvPr id="86" name="PlaceHolder 5"/>
          <p:cNvSpPr>
            <a:spLocks noGrp="1"/>
          </p:cNvSpPr>
          <p:nvPr>
            <p:ph/>
          </p:nvPr>
        </p:nvSpPr>
        <p:spPr>
          <a:xfrm>
            <a:off x="6231240" y="3682080"/>
            <a:ext cx="5353560" cy="1896840"/>
          </a:xfrm>
          <a:prstGeom prst="rect">
            <a:avLst/>
          </a:prstGeom>
          <a:noFill/>
          <a:ln w="0">
            <a:noFill/>
          </a:ln>
        </p:spPr>
        <p:txBody>
          <a:bodyPr lIns="0" rIns="0" tIns="0" bIns="0" anchor="t">
            <a:normAutofit/>
          </a:bodyPr>
          <a:p>
            <a:endParaRPr b="0" lang="en-GB" sz="3200" spc="-1" strike="noStrike">
              <a:solidFill>
                <a:srgbClr val="000000"/>
              </a:solidFill>
              <a:latin typeface="Calibri"/>
            </a:endParaRPr>
          </a:p>
        </p:txBody>
      </p:sp>
      <p:sp>
        <p:nvSpPr>
          <p:cNvPr id="7" name="PlaceHolder 6"/>
          <p:cNvSpPr>
            <a:spLocks noGrp="1"/>
          </p:cNvSpPr>
          <p:nvPr>
            <p:ph type="sldNum" idx="4"/>
          </p:nvPr>
        </p:nvSpPr>
        <p:spPr/>
        <p:txBody>
          <a:bodyPr/>
          <a:p>
            <a:fld id="{F3A4BC61-AB3F-4A81-8F41-0740B6DB33F3}" type="slidenum">
              <a:t>&lt;#&gt;</a:t>
            </a:fld>
          </a:p>
        </p:txBody>
      </p:sp>
      <p:sp>
        <p:nvSpPr>
          <p:cNvPr id="8" name="PlaceHolder 7"/>
          <p:cNvSpPr>
            <a:spLocks noGrp="1"/>
          </p:cNvSpPr>
          <p:nvPr>
            <p:ph type="dt" idx="3"/>
          </p:nvPr>
        </p:nvSpPr>
        <p:spPr/>
        <p:txBody>
          <a:bodyPr/>
          <a:p>
            <a:r>
              <a:rPr lang="pt-BR"/>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609480" y="273600"/>
            <a:ext cx="10970640" cy="1144800"/>
          </a:xfrm>
          <a:prstGeom prst="rect">
            <a:avLst/>
          </a:prstGeom>
          <a:noFill/>
          <a:ln w="0">
            <a:noFill/>
          </a:ln>
        </p:spPr>
        <p:txBody>
          <a:bodyPr lIns="0" rIns="0" tIns="0" bIns="0" anchor="ctr">
            <a:noAutofit/>
          </a:bodyPr>
          <a:p>
            <a:endParaRPr b="0" lang="en-GB" sz="4400" spc="-1" strike="noStrike">
              <a:solidFill>
                <a:srgbClr val="ffffff"/>
              </a:solidFill>
              <a:latin typeface="Arial"/>
            </a:endParaRPr>
          </a:p>
        </p:txBody>
      </p:sp>
      <p:sp>
        <p:nvSpPr>
          <p:cNvPr id="88" name="PlaceHolder 2"/>
          <p:cNvSpPr>
            <a:spLocks noGrp="1"/>
          </p:cNvSpPr>
          <p:nvPr>
            <p:ph/>
          </p:nvPr>
        </p:nvSpPr>
        <p:spPr>
          <a:xfrm>
            <a:off x="609480" y="1604520"/>
            <a:ext cx="3532320" cy="1896840"/>
          </a:xfrm>
          <a:prstGeom prst="rect">
            <a:avLst/>
          </a:prstGeom>
          <a:noFill/>
          <a:ln w="0">
            <a:noFill/>
          </a:ln>
        </p:spPr>
        <p:txBody>
          <a:bodyPr lIns="0" rIns="0" tIns="0" bIns="0" anchor="t">
            <a:normAutofit/>
          </a:bodyPr>
          <a:p>
            <a:endParaRPr b="0" lang="en-GB" sz="3200" spc="-1" strike="noStrike">
              <a:solidFill>
                <a:srgbClr val="000000"/>
              </a:solidFill>
              <a:latin typeface="Calibri"/>
            </a:endParaRPr>
          </a:p>
        </p:txBody>
      </p:sp>
      <p:sp>
        <p:nvSpPr>
          <p:cNvPr id="89" name="PlaceHolder 3"/>
          <p:cNvSpPr>
            <a:spLocks noGrp="1"/>
          </p:cNvSpPr>
          <p:nvPr>
            <p:ph/>
          </p:nvPr>
        </p:nvSpPr>
        <p:spPr>
          <a:xfrm>
            <a:off x="4318920" y="1604520"/>
            <a:ext cx="3532320" cy="1896840"/>
          </a:xfrm>
          <a:prstGeom prst="rect">
            <a:avLst/>
          </a:prstGeom>
          <a:noFill/>
          <a:ln w="0">
            <a:noFill/>
          </a:ln>
        </p:spPr>
        <p:txBody>
          <a:bodyPr lIns="0" rIns="0" tIns="0" bIns="0" anchor="t">
            <a:normAutofit/>
          </a:bodyPr>
          <a:p>
            <a:endParaRPr b="0" lang="en-GB" sz="3200" spc="-1" strike="noStrike">
              <a:solidFill>
                <a:srgbClr val="000000"/>
              </a:solidFill>
              <a:latin typeface="Calibri"/>
            </a:endParaRPr>
          </a:p>
        </p:txBody>
      </p:sp>
      <p:sp>
        <p:nvSpPr>
          <p:cNvPr id="90" name="PlaceHolder 4"/>
          <p:cNvSpPr>
            <a:spLocks noGrp="1"/>
          </p:cNvSpPr>
          <p:nvPr>
            <p:ph/>
          </p:nvPr>
        </p:nvSpPr>
        <p:spPr>
          <a:xfrm>
            <a:off x="8028000" y="1604520"/>
            <a:ext cx="3532320" cy="1896840"/>
          </a:xfrm>
          <a:prstGeom prst="rect">
            <a:avLst/>
          </a:prstGeom>
          <a:noFill/>
          <a:ln w="0">
            <a:noFill/>
          </a:ln>
        </p:spPr>
        <p:txBody>
          <a:bodyPr lIns="0" rIns="0" tIns="0" bIns="0" anchor="t">
            <a:normAutofit/>
          </a:bodyPr>
          <a:p>
            <a:endParaRPr b="0" lang="en-GB" sz="3200" spc="-1" strike="noStrike">
              <a:solidFill>
                <a:srgbClr val="000000"/>
              </a:solidFill>
              <a:latin typeface="Calibri"/>
            </a:endParaRPr>
          </a:p>
        </p:txBody>
      </p:sp>
      <p:sp>
        <p:nvSpPr>
          <p:cNvPr id="91" name="PlaceHolder 5"/>
          <p:cNvSpPr>
            <a:spLocks noGrp="1"/>
          </p:cNvSpPr>
          <p:nvPr>
            <p:ph/>
          </p:nvPr>
        </p:nvSpPr>
        <p:spPr>
          <a:xfrm>
            <a:off x="609480" y="3682080"/>
            <a:ext cx="3532320" cy="1896840"/>
          </a:xfrm>
          <a:prstGeom prst="rect">
            <a:avLst/>
          </a:prstGeom>
          <a:noFill/>
          <a:ln w="0">
            <a:noFill/>
          </a:ln>
        </p:spPr>
        <p:txBody>
          <a:bodyPr lIns="0" rIns="0" tIns="0" bIns="0" anchor="t">
            <a:normAutofit/>
          </a:bodyPr>
          <a:p>
            <a:endParaRPr b="0" lang="en-GB" sz="3200" spc="-1" strike="noStrike">
              <a:solidFill>
                <a:srgbClr val="000000"/>
              </a:solidFill>
              <a:latin typeface="Calibri"/>
            </a:endParaRPr>
          </a:p>
        </p:txBody>
      </p:sp>
      <p:sp>
        <p:nvSpPr>
          <p:cNvPr id="92" name="PlaceHolder 6"/>
          <p:cNvSpPr>
            <a:spLocks noGrp="1"/>
          </p:cNvSpPr>
          <p:nvPr>
            <p:ph/>
          </p:nvPr>
        </p:nvSpPr>
        <p:spPr>
          <a:xfrm>
            <a:off x="4318920" y="3682080"/>
            <a:ext cx="3532320" cy="1896840"/>
          </a:xfrm>
          <a:prstGeom prst="rect">
            <a:avLst/>
          </a:prstGeom>
          <a:noFill/>
          <a:ln w="0">
            <a:noFill/>
          </a:ln>
        </p:spPr>
        <p:txBody>
          <a:bodyPr lIns="0" rIns="0" tIns="0" bIns="0" anchor="t">
            <a:normAutofit/>
          </a:bodyPr>
          <a:p>
            <a:endParaRPr b="0" lang="en-GB" sz="3200" spc="-1" strike="noStrike">
              <a:solidFill>
                <a:srgbClr val="000000"/>
              </a:solidFill>
              <a:latin typeface="Calibri"/>
            </a:endParaRPr>
          </a:p>
        </p:txBody>
      </p:sp>
      <p:sp>
        <p:nvSpPr>
          <p:cNvPr id="93" name="PlaceHolder 7"/>
          <p:cNvSpPr>
            <a:spLocks noGrp="1"/>
          </p:cNvSpPr>
          <p:nvPr>
            <p:ph/>
          </p:nvPr>
        </p:nvSpPr>
        <p:spPr>
          <a:xfrm>
            <a:off x="8028000" y="3682080"/>
            <a:ext cx="3532320" cy="1896840"/>
          </a:xfrm>
          <a:prstGeom prst="rect">
            <a:avLst/>
          </a:prstGeom>
          <a:noFill/>
          <a:ln w="0">
            <a:noFill/>
          </a:ln>
        </p:spPr>
        <p:txBody>
          <a:bodyPr lIns="0" rIns="0" tIns="0" bIns="0" anchor="t">
            <a:normAutofit/>
          </a:bodyPr>
          <a:p>
            <a:endParaRPr b="0" lang="en-GB" sz="3200" spc="-1" strike="noStrike">
              <a:solidFill>
                <a:srgbClr val="000000"/>
              </a:solidFill>
              <a:latin typeface="Calibri"/>
            </a:endParaRPr>
          </a:p>
        </p:txBody>
      </p:sp>
      <p:sp>
        <p:nvSpPr>
          <p:cNvPr id="9" name="PlaceHolder 8"/>
          <p:cNvSpPr>
            <a:spLocks noGrp="1"/>
          </p:cNvSpPr>
          <p:nvPr>
            <p:ph type="sldNum" idx="4"/>
          </p:nvPr>
        </p:nvSpPr>
        <p:spPr/>
        <p:txBody>
          <a:bodyPr/>
          <a:p>
            <a:fld id="{3BA518BB-3C08-4C6B-889A-DD87D6DB440D}" type="slidenum">
              <a:t>&lt;#&gt;</a:t>
            </a:fld>
          </a:p>
        </p:txBody>
      </p:sp>
      <p:sp>
        <p:nvSpPr>
          <p:cNvPr id="10" name="PlaceHolder 9"/>
          <p:cNvSpPr>
            <a:spLocks noGrp="1"/>
          </p:cNvSpPr>
          <p:nvPr>
            <p:ph type="dt" idx="3"/>
          </p:nvPr>
        </p:nvSpPr>
        <p:spPr/>
        <p:txBody>
          <a:bodyPr/>
          <a:p>
            <a:r>
              <a:rPr lang="pt-BR"/>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0640" cy="1144800"/>
          </a:xfrm>
          <a:prstGeom prst="rect">
            <a:avLst/>
          </a:prstGeom>
          <a:noFill/>
          <a:ln w="0">
            <a:noFill/>
          </a:ln>
        </p:spPr>
        <p:txBody>
          <a:bodyPr lIns="0" rIns="0" tIns="0" bIns="0" anchor="ctr">
            <a:noAutofit/>
          </a:bodyPr>
          <a:p>
            <a:endParaRPr b="0" lang="en-GB" sz="4400" spc="-1" strike="noStrike">
              <a:solidFill>
                <a:srgbClr val="ffffff"/>
              </a:solidFill>
              <a:latin typeface="Arial"/>
            </a:endParaRPr>
          </a:p>
        </p:txBody>
      </p:sp>
      <p:sp>
        <p:nvSpPr>
          <p:cNvPr id="14" name="PlaceHolder 2"/>
          <p:cNvSpPr>
            <a:spLocks noGrp="1"/>
          </p:cNvSpPr>
          <p:nvPr>
            <p:ph/>
          </p:nvPr>
        </p:nvSpPr>
        <p:spPr>
          <a:xfrm>
            <a:off x="609480" y="1604520"/>
            <a:ext cx="10970640" cy="3977280"/>
          </a:xfrm>
          <a:prstGeom prst="rect">
            <a:avLst/>
          </a:prstGeom>
          <a:noFill/>
          <a:ln w="0">
            <a:noFill/>
          </a:ln>
        </p:spPr>
        <p:txBody>
          <a:bodyPr lIns="0" rIns="0" tIns="0" bIns="0" anchor="t">
            <a:normAutofit/>
          </a:bodyPr>
          <a:p>
            <a:endParaRPr b="0" lang="en-GB" sz="3200" spc="-1" strike="noStrike">
              <a:solidFill>
                <a:srgbClr val="000000"/>
              </a:solidFill>
              <a:latin typeface="Calibri"/>
            </a:endParaRPr>
          </a:p>
        </p:txBody>
      </p:sp>
      <p:sp>
        <p:nvSpPr>
          <p:cNvPr id="4" name="PlaceHolder 3"/>
          <p:cNvSpPr>
            <a:spLocks noGrp="1"/>
          </p:cNvSpPr>
          <p:nvPr>
            <p:ph type="sldNum" idx="2"/>
          </p:nvPr>
        </p:nvSpPr>
        <p:spPr/>
        <p:txBody>
          <a:bodyPr/>
          <a:p>
            <a:fld id="{46EC1134-40F3-4E50-9608-A60BD34530D4}" type="slidenum">
              <a:t>&lt;#&gt;</a:t>
            </a:fld>
          </a:p>
        </p:txBody>
      </p:sp>
      <p:sp>
        <p:nvSpPr>
          <p:cNvPr id="5" name="PlaceHolder 4"/>
          <p:cNvSpPr>
            <a:spLocks noGrp="1"/>
          </p:cNvSpPr>
          <p:nvPr>
            <p:ph type="dt" idx="1"/>
          </p:nvPr>
        </p:nvSpPr>
        <p:spPr/>
        <p:txBody>
          <a:bodyPr/>
          <a:p>
            <a:r>
              <a:rPr lang="pt-BR"/>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0640" cy="1144800"/>
          </a:xfrm>
          <a:prstGeom prst="rect">
            <a:avLst/>
          </a:prstGeom>
          <a:noFill/>
          <a:ln w="0">
            <a:noFill/>
          </a:ln>
        </p:spPr>
        <p:txBody>
          <a:bodyPr lIns="0" rIns="0" tIns="0" bIns="0" anchor="ctr">
            <a:noAutofit/>
          </a:bodyPr>
          <a:p>
            <a:endParaRPr b="0" lang="en-GB" sz="4400" spc="-1" strike="noStrike">
              <a:solidFill>
                <a:srgbClr val="ffffff"/>
              </a:solidFill>
              <a:latin typeface="Arial"/>
            </a:endParaRPr>
          </a:p>
        </p:txBody>
      </p:sp>
      <p:sp>
        <p:nvSpPr>
          <p:cNvPr id="16" name="PlaceHolder 2"/>
          <p:cNvSpPr>
            <a:spLocks noGrp="1"/>
          </p:cNvSpPr>
          <p:nvPr>
            <p:ph/>
          </p:nvPr>
        </p:nvSpPr>
        <p:spPr>
          <a:xfrm>
            <a:off x="609480" y="1604520"/>
            <a:ext cx="5353560" cy="3977280"/>
          </a:xfrm>
          <a:prstGeom prst="rect">
            <a:avLst/>
          </a:prstGeom>
          <a:noFill/>
          <a:ln w="0">
            <a:noFill/>
          </a:ln>
        </p:spPr>
        <p:txBody>
          <a:bodyPr lIns="0" rIns="0" tIns="0" bIns="0" anchor="t">
            <a:normAutofit/>
          </a:bodyPr>
          <a:p>
            <a:endParaRPr b="0" lang="en-GB" sz="3200" spc="-1" strike="noStrike">
              <a:solidFill>
                <a:srgbClr val="000000"/>
              </a:solidFill>
              <a:latin typeface="Calibri"/>
            </a:endParaRPr>
          </a:p>
        </p:txBody>
      </p:sp>
      <p:sp>
        <p:nvSpPr>
          <p:cNvPr id="17" name="PlaceHolder 3"/>
          <p:cNvSpPr>
            <a:spLocks noGrp="1"/>
          </p:cNvSpPr>
          <p:nvPr>
            <p:ph/>
          </p:nvPr>
        </p:nvSpPr>
        <p:spPr>
          <a:xfrm>
            <a:off x="6231240" y="1604520"/>
            <a:ext cx="5353560" cy="3977280"/>
          </a:xfrm>
          <a:prstGeom prst="rect">
            <a:avLst/>
          </a:prstGeom>
          <a:noFill/>
          <a:ln w="0">
            <a:noFill/>
          </a:ln>
        </p:spPr>
        <p:txBody>
          <a:bodyPr lIns="0" rIns="0" tIns="0" bIns="0" anchor="t">
            <a:normAutofit/>
          </a:bodyPr>
          <a:p>
            <a:endParaRPr b="0" lang="en-GB" sz="3200" spc="-1" strike="noStrike">
              <a:solidFill>
                <a:srgbClr val="000000"/>
              </a:solidFill>
              <a:latin typeface="Calibri"/>
            </a:endParaRPr>
          </a:p>
        </p:txBody>
      </p:sp>
      <p:sp>
        <p:nvSpPr>
          <p:cNvPr id="5" name="PlaceHolder 4"/>
          <p:cNvSpPr>
            <a:spLocks noGrp="1"/>
          </p:cNvSpPr>
          <p:nvPr>
            <p:ph type="sldNum" idx="2"/>
          </p:nvPr>
        </p:nvSpPr>
        <p:spPr/>
        <p:txBody>
          <a:bodyPr/>
          <a:p>
            <a:fld id="{A6111024-BF10-4CFE-8171-DCF147AF62F7}" type="slidenum">
              <a:t>&lt;#&gt;</a:t>
            </a:fld>
          </a:p>
        </p:txBody>
      </p:sp>
      <p:sp>
        <p:nvSpPr>
          <p:cNvPr id="6" name="PlaceHolder 5"/>
          <p:cNvSpPr>
            <a:spLocks noGrp="1"/>
          </p:cNvSpPr>
          <p:nvPr>
            <p:ph type="dt" idx="1"/>
          </p:nvPr>
        </p:nvSpPr>
        <p:spPr/>
        <p:txBody>
          <a:bodyPr/>
          <a:p>
            <a:r>
              <a:rPr lang="pt-BR"/>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0640" cy="1144800"/>
          </a:xfrm>
          <a:prstGeom prst="rect">
            <a:avLst/>
          </a:prstGeom>
          <a:noFill/>
          <a:ln w="0">
            <a:noFill/>
          </a:ln>
        </p:spPr>
        <p:txBody>
          <a:bodyPr lIns="0" rIns="0" tIns="0" bIns="0" anchor="ctr">
            <a:noAutofit/>
          </a:bodyPr>
          <a:p>
            <a:endParaRPr b="0" lang="en-GB" sz="4400" spc="-1" strike="noStrike">
              <a:solidFill>
                <a:srgbClr val="ffffff"/>
              </a:solidFill>
              <a:latin typeface="Arial"/>
            </a:endParaRPr>
          </a:p>
        </p:txBody>
      </p:sp>
      <p:sp>
        <p:nvSpPr>
          <p:cNvPr id="3" name="PlaceHolder 2"/>
          <p:cNvSpPr>
            <a:spLocks noGrp="1"/>
          </p:cNvSpPr>
          <p:nvPr>
            <p:ph type="sldNum" idx="2"/>
          </p:nvPr>
        </p:nvSpPr>
        <p:spPr/>
        <p:txBody>
          <a:bodyPr/>
          <a:p>
            <a:fld id="{979E5CF3-A5E0-48B1-9E26-0CB4B376CB28}" type="slidenum">
              <a:t>&lt;#&gt;</a:t>
            </a:fld>
          </a:p>
        </p:txBody>
      </p:sp>
      <p:sp>
        <p:nvSpPr>
          <p:cNvPr id="4" name="PlaceHolder 3"/>
          <p:cNvSpPr>
            <a:spLocks noGrp="1"/>
          </p:cNvSpPr>
          <p:nvPr>
            <p:ph type="dt" idx="1"/>
          </p:nvPr>
        </p:nvSpPr>
        <p:spPr/>
        <p:txBody>
          <a:bodyPr/>
          <a:p>
            <a:r>
              <a:rPr lang="pt-BR"/>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9" name="PlaceHolder 1"/>
          <p:cNvSpPr>
            <a:spLocks noGrp="1"/>
          </p:cNvSpPr>
          <p:nvPr>
            <p:ph type="subTitle"/>
          </p:nvPr>
        </p:nvSpPr>
        <p:spPr>
          <a:xfrm>
            <a:off x="609480" y="273600"/>
            <a:ext cx="10970640" cy="5307840"/>
          </a:xfrm>
          <a:prstGeom prst="rect">
            <a:avLst/>
          </a:prstGeom>
          <a:noFill/>
          <a:ln w="0">
            <a:noFill/>
          </a:ln>
        </p:spPr>
        <p:txBody>
          <a:bodyPr lIns="0" rIns="0" tIns="0" bIns="0" anchor="ctr">
            <a:noAutofit/>
          </a:bodyPr>
          <a:p>
            <a:pPr algn="ctr">
              <a:buNone/>
            </a:pPr>
            <a:endParaRPr b="0" lang="pt-BR" sz="3200" spc="-1" strike="noStrike">
              <a:latin typeface="Arial"/>
            </a:endParaRPr>
          </a:p>
        </p:txBody>
      </p:sp>
      <p:sp>
        <p:nvSpPr>
          <p:cNvPr id="3" name="PlaceHolder 2"/>
          <p:cNvSpPr>
            <a:spLocks noGrp="1"/>
          </p:cNvSpPr>
          <p:nvPr>
            <p:ph type="sldNum" idx="2"/>
          </p:nvPr>
        </p:nvSpPr>
        <p:spPr/>
        <p:txBody>
          <a:bodyPr/>
          <a:p>
            <a:fld id="{13F36A30-B07C-4C6E-AA09-6B927ECEA7C0}" type="slidenum">
              <a:t>&lt;#&gt;</a:t>
            </a:fld>
          </a:p>
        </p:txBody>
      </p:sp>
      <p:sp>
        <p:nvSpPr>
          <p:cNvPr id="4" name="PlaceHolder 3"/>
          <p:cNvSpPr>
            <a:spLocks noGrp="1"/>
          </p:cNvSpPr>
          <p:nvPr>
            <p:ph type="dt" idx="1"/>
          </p:nvPr>
        </p:nvSpPr>
        <p:spPr/>
        <p:txBody>
          <a:bodyPr/>
          <a:p>
            <a:r>
              <a:rPr lang="pt-BR"/>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09480" y="273600"/>
            <a:ext cx="10970640" cy="1144800"/>
          </a:xfrm>
          <a:prstGeom prst="rect">
            <a:avLst/>
          </a:prstGeom>
          <a:noFill/>
          <a:ln w="0">
            <a:noFill/>
          </a:ln>
        </p:spPr>
        <p:txBody>
          <a:bodyPr lIns="0" rIns="0" tIns="0" bIns="0" anchor="ctr">
            <a:noAutofit/>
          </a:bodyPr>
          <a:p>
            <a:endParaRPr b="0" lang="en-GB" sz="4400" spc="-1" strike="noStrike">
              <a:solidFill>
                <a:srgbClr val="ffffff"/>
              </a:solidFill>
              <a:latin typeface="Arial"/>
            </a:endParaRPr>
          </a:p>
        </p:txBody>
      </p:sp>
      <p:sp>
        <p:nvSpPr>
          <p:cNvPr id="21" name="PlaceHolder 2"/>
          <p:cNvSpPr>
            <a:spLocks noGrp="1"/>
          </p:cNvSpPr>
          <p:nvPr>
            <p:ph/>
          </p:nvPr>
        </p:nvSpPr>
        <p:spPr>
          <a:xfrm>
            <a:off x="609480" y="1604520"/>
            <a:ext cx="5353560" cy="1896840"/>
          </a:xfrm>
          <a:prstGeom prst="rect">
            <a:avLst/>
          </a:prstGeom>
          <a:noFill/>
          <a:ln w="0">
            <a:noFill/>
          </a:ln>
        </p:spPr>
        <p:txBody>
          <a:bodyPr lIns="0" rIns="0" tIns="0" bIns="0" anchor="t">
            <a:normAutofit/>
          </a:bodyPr>
          <a:p>
            <a:endParaRPr b="0" lang="en-GB" sz="3200" spc="-1" strike="noStrike">
              <a:solidFill>
                <a:srgbClr val="000000"/>
              </a:solidFill>
              <a:latin typeface="Calibri"/>
            </a:endParaRPr>
          </a:p>
        </p:txBody>
      </p:sp>
      <p:sp>
        <p:nvSpPr>
          <p:cNvPr id="22" name="PlaceHolder 3"/>
          <p:cNvSpPr>
            <a:spLocks noGrp="1"/>
          </p:cNvSpPr>
          <p:nvPr>
            <p:ph/>
          </p:nvPr>
        </p:nvSpPr>
        <p:spPr>
          <a:xfrm>
            <a:off x="6231240" y="1604520"/>
            <a:ext cx="5353560" cy="3977280"/>
          </a:xfrm>
          <a:prstGeom prst="rect">
            <a:avLst/>
          </a:prstGeom>
          <a:noFill/>
          <a:ln w="0">
            <a:noFill/>
          </a:ln>
        </p:spPr>
        <p:txBody>
          <a:bodyPr lIns="0" rIns="0" tIns="0" bIns="0" anchor="t">
            <a:normAutofit/>
          </a:bodyPr>
          <a:p>
            <a:endParaRPr b="0" lang="en-GB" sz="3200" spc="-1" strike="noStrike">
              <a:solidFill>
                <a:srgbClr val="000000"/>
              </a:solidFill>
              <a:latin typeface="Calibri"/>
            </a:endParaRPr>
          </a:p>
        </p:txBody>
      </p:sp>
      <p:sp>
        <p:nvSpPr>
          <p:cNvPr id="23" name="PlaceHolder 4"/>
          <p:cNvSpPr>
            <a:spLocks noGrp="1"/>
          </p:cNvSpPr>
          <p:nvPr>
            <p:ph/>
          </p:nvPr>
        </p:nvSpPr>
        <p:spPr>
          <a:xfrm>
            <a:off x="609480" y="3682080"/>
            <a:ext cx="5353560" cy="1896840"/>
          </a:xfrm>
          <a:prstGeom prst="rect">
            <a:avLst/>
          </a:prstGeom>
          <a:noFill/>
          <a:ln w="0">
            <a:noFill/>
          </a:ln>
        </p:spPr>
        <p:txBody>
          <a:bodyPr lIns="0" rIns="0" tIns="0" bIns="0" anchor="t">
            <a:normAutofit/>
          </a:bodyPr>
          <a:p>
            <a:endParaRPr b="0" lang="en-GB" sz="3200" spc="-1" strike="noStrike">
              <a:solidFill>
                <a:srgbClr val="000000"/>
              </a:solidFill>
              <a:latin typeface="Calibri"/>
            </a:endParaRPr>
          </a:p>
        </p:txBody>
      </p:sp>
      <p:sp>
        <p:nvSpPr>
          <p:cNvPr id="6" name="PlaceHolder 5"/>
          <p:cNvSpPr>
            <a:spLocks noGrp="1"/>
          </p:cNvSpPr>
          <p:nvPr>
            <p:ph type="sldNum" idx="2"/>
          </p:nvPr>
        </p:nvSpPr>
        <p:spPr/>
        <p:txBody>
          <a:bodyPr/>
          <a:p>
            <a:fld id="{AE4A0812-3BDB-4D8C-896F-04E16C1431EE}" type="slidenum">
              <a:t>&lt;#&gt;</a:t>
            </a:fld>
          </a:p>
        </p:txBody>
      </p:sp>
      <p:sp>
        <p:nvSpPr>
          <p:cNvPr id="7" name="PlaceHolder 6"/>
          <p:cNvSpPr>
            <a:spLocks noGrp="1"/>
          </p:cNvSpPr>
          <p:nvPr>
            <p:ph type="dt" idx="1"/>
          </p:nvPr>
        </p:nvSpPr>
        <p:spPr/>
        <p:txBody>
          <a:bodyPr/>
          <a:p>
            <a:r>
              <a:rPr lang="pt-BR"/>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273600"/>
            <a:ext cx="10970640" cy="1144800"/>
          </a:xfrm>
          <a:prstGeom prst="rect">
            <a:avLst/>
          </a:prstGeom>
          <a:noFill/>
          <a:ln w="0">
            <a:noFill/>
          </a:ln>
        </p:spPr>
        <p:txBody>
          <a:bodyPr lIns="0" rIns="0" tIns="0" bIns="0" anchor="ctr">
            <a:noAutofit/>
          </a:bodyPr>
          <a:p>
            <a:endParaRPr b="0" lang="en-GB" sz="4400" spc="-1" strike="noStrike">
              <a:solidFill>
                <a:srgbClr val="ffffff"/>
              </a:solidFill>
              <a:latin typeface="Arial"/>
            </a:endParaRPr>
          </a:p>
        </p:txBody>
      </p:sp>
      <p:sp>
        <p:nvSpPr>
          <p:cNvPr id="25" name="PlaceHolder 2"/>
          <p:cNvSpPr>
            <a:spLocks noGrp="1"/>
          </p:cNvSpPr>
          <p:nvPr>
            <p:ph/>
          </p:nvPr>
        </p:nvSpPr>
        <p:spPr>
          <a:xfrm>
            <a:off x="609480" y="1604520"/>
            <a:ext cx="5353560" cy="3977280"/>
          </a:xfrm>
          <a:prstGeom prst="rect">
            <a:avLst/>
          </a:prstGeom>
          <a:noFill/>
          <a:ln w="0">
            <a:noFill/>
          </a:ln>
        </p:spPr>
        <p:txBody>
          <a:bodyPr lIns="0" rIns="0" tIns="0" bIns="0" anchor="t">
            <a:normAutofit/>
          </a:bodyPr>
          <a:p>
            <a:endParaRPr b="0" lang="en-GB" sz="3200" spc="-1" strike="noStrike">
              <a:solidFill>
                <a:srgbClr val="000000"/>
              </a:solidFill>
              <a:latin typeface="Calibri"/>
            </a:endParaRPr>
          </a:p>
        </p:txBody>
      </p:sp>
      <p:sp>
        <p:nvSpPr>
          <p:cNvPr id="26" name="PlaceHolder 3"/>
          <p:cNvSpPr>
            <a:spLocks noGrp="1"/>
          </p:cNvSpPr>
          <p:nvPr>
            <p:ph/>
          </p:nvPr>
        </p:nvSpPr>
        <p:spPr>
          <a:xfrm>
            <a:off x="6231240" y="1604520"/>
            <a:ext cx="5353560" cy="1896840"/>
          </a:xfrm>
          <a:prstGeom prst="rect">
            <a:avLst/>
          </a:prstGeom>
          <a:noFill/>
          <a:ln w="0">
            <a:noFill/>
          </a:ln>
        </p:spPr>
        <p:txBody>
          <a:bodyPr lIns="0" rIns="0" tIns="0" bIns="0" anchor="t">
            <a:normAutofit/>
          </a:bodyPr>
          <a:p>
            <a:endParaRPr b="0" lang="en-GB" sz="3200" spc="-1" strike="noStrike">
              <a:solidFill>
                <a:srgbClr val="000000"/>
              </a:solidFill>
              <a:latin typeface="Calibri"/>
            </a:endParaRPr>
          </a:p>
        </p:txBody>
      </p:sp>
      <p:sp>
        <p:nvSpPr>
          <p:cNvPr id="27" name="PlaceHolder 4"/>
          <p:cNvSpPr>
            <a:spLocks noGrp="1"/>
          </p:cNvSpPr>
          <p:nvPr>
            <p:ph/>
          </p:nvPr>
        </p:nvSpPr>
        <p:spPr>
          <a:xfrm>
            <a:off x="6231240" y="3682080"/>
            <a:ext cx="5353560" cy="1896840"/>
          </a:xfrm>
          <a:prstGeom prst="rect">
            <a:avLst/>
          </a:prstGeom>
          <a:noFill/>
          <a:ln w="0">
            <a:noFill/>
          </a:ln>
        </p:spPr>
        <p:txBody>
          <a:bodyPr lIns="0" rIns="0" tIns="0" bIns="0" anchor="t">
            <a:normAutofit/>
          </a:bodyPr>
          <a:p>
            <a:endParaRPr b="0" lang="en-GB" sz="3200" spc="-1" strike="noStrike">
              <a:solidFill>
                <a:srgbClr val="000000"/>
              </a:solidFill>
              <a:latin typeface="Calibri"/>
            </a:endParaRPr>
          </a:p>
        </p:txBody>
      </p:sp>
      <p:sp>
        <p:nvSpPr>
          <p:cNvPr id="6" name="PlaceHolder 5"/>
          <p:cNvSpPr>
            <a:spLocks noGrp="1"/>
          </p:cNvSpPr>
          <p:nvPr>
            <p:ph type="sldNum" idx="2"/>
          </p:nvPr>
        </p:nvSpPr>
        <p:spPr/>
        <p:txBody>
          <a:bodyPr/>
          <a:p>
            <a:fld id="{2C7B2251-AA83-4289-815E-F9EC439AF860}" type="slidenum">
              <a:t>&lt;#&gt;</a:t>
            </a:fld>
          </a:p>
        </p:txBody>
      </p:sp>
      <p:sp>
        <p:nvSpPr>
          <p:cNvPr id="7" name="PlaceHolder 6"/>
          <p:cNvSpPr>
            <a:spLocks noGrp="1"/>
          </p:cNvSpPr>
          <p:nvPr>
            <p:ph type="dt" idx="1"/>
          </p:nvPr>
        </p:nvSpPr>
        <p:spPr/>
        <p:txBody>
          <a:bodyPr/>
          <a:p>
            <a:r>
              <a:rPr lang="pt-BR"/>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0640" cy="1144800"/>
          </a:xfrm>
          <a:prstGeom prst="rect">
            <a:avLst/>
          </a:prstGeom>
          <a:noFill/>
          <a:ln w="0">
            <a:noFill/>
          </a:ln>
        </p:spPr>
        <p:txBody>
          <a:bodyPr lIns="0" rIns="0" tIns="0" bIns="0" anchor="ctr">
            <a:noAutofit/>
          </a:bodyPr>
          <a:p>
            <a:endParaRPr b="0" lang="en-GB" sz="4400" spc="-1" strike="noStrike">
              <a:solidFill>
                <a:srgbClr val="ffffff"/>
              </a:solidFill>
              <a:latin typeface="Arial"/>
            </a:endParaRPr>
          </a:p>
        </p:txBody>
      </p:sp>
      <p:sp>
        <p:nvSpPr>
          <p:cNvPr id="29" name="PlaceHolder 2"/>
          <p:cNvSpPr>
            <a:spLocks noGrp="1"/>
          </p:cNvSpPr>
          <p:nvPr>
            <p:ph/>
          </p:nvPr>
        </p:nvSpPr>
        <p:spPr>
          <a:xfrm>
            <a:off x="609480" y="1604520"/>
            <a:ext cx="5353560" cy="1896840"/>
          </a:xfrm>
          <a:prstGeom prst="rect">
            <a:avLst/>
          </a:prstGeom>
          <a:noFill/>
          <a:ln w="0">
            <a:noFill/>
          </a:ln>
        </p:spPr>
        <p:txBody>
          <a:bodyPr lIns="0" rIns="0" tIns="0" bIns="0" anchor="t">
            <a:normAutofit/>
          </a:bodyPr>
          <a:p>
            <a:endParaRPr b="0" lang="en-GB" sz="3200" spc="-1" strike="noStrike">
              <a:solidFill>
                <a:srgbClr val="000000"/>
              </a:solidFill>
              <a:latin typeface="Calibri"/>
            </a:endParaRPr>
          </a:p>
        </p:txBody>
      </p:sp>
      <p:sp>
        <p:nvSpPr>
          <p:cNvPr id="30" name="PlaceHolder 3"/>
          <p:cNvSpPr>
            <a:spLocks noGrp="1"/>
          </p:cNvSpPr>
          <p:nvPr>
            <p:ph/>
          </p:nvPr>
        </p:nvSpPr>
        <p:spPr>
          <a:xfrm>
            <a:off x="6231240" y="1604520"/>
            <a:ext cx="5353560" cy="1896840"/>
          </a:xfrm>
          <a:prstGeom prst="rect">
            <a:avLst/>
          </a:prstGeom>
          <a:noFill/>
          <a:ln w="0">
            <a:noFill/>
          </a:ln>
        </p:spPr>
        <p:txBody>
          <a:bodyPr lIns="0" rIns="0" tIns="0" bIns="0" anchor="t">
            <a:normAutofit/>
          </a:bodyPr>
          <a:p>
            <a:endParaRPr b="0" lang="en-GB" sz="3200" spc="-1" strike="noStrike">
              <a:solidFill>
                <a:srgbClr val="000000"/>
              </a:solidFill>
              <a:latin typeface="Calibri"/>
            </a:endParaRPr>
          </a:p>
        </p:txBody>
      </p:sp>
      <p:sp>
        <p:nvSpPr>
          <p:cNvPr id="31" name="PlaceHolder 4"/>
          <p:cNvSpPr>
            <a:spLocks noGrp="1"/>
          </p:cNvSpPr>
          <p:nvPr>
            <p:ph/>
          </p:nvPr>
        </p:nvSpPr>
        <p:spPr>
          <a:xfrm>
            <a:off x="609480" y="3682080"/>
            <a:ext cx="10970640" cy="1896840"/>
          </a:xfrm>
          <a:prstGeom prst="rect">
            <a:avLst/>
          </a:prstGeom>
          <a:noFill/>
          <a:ln w="0">
            <a:noFill/>
          </a:ln>
        </p:spPr>
        <p:txBody>
          <a:bodyPr lIns="0" rIns="0" tIns="0" bIns="0" anchor="t">
            <a:normAutofit/>
          </a:bodyPr>
          <a:p>
            <a:endParaRPr b="0" lang="en-GB" sz="3200" spc="-1" strike="noStrike">
              <a:solidFill>
                <a:srgbClr val="000000"/>
              </a:solidFill>
              <a:latin typeface="Calibri"/>
            </a:endParaRPr>
          </a:p>
        </p:txBody>
      </p:sp>
      <p:sp>
        <p:nvSpPr>
          <p:cNvPr id="6" name="PlaceHolder 5"/>
          <p:cNvSpPr>
            <a:spLocks noGrp="1"/>
          </p:cNvSpPr>
          <p:nvPr>
            <p:ph type="sldNum" idx="2"/>
          </p:nvPr>
        </p:nvSpPr>
        <p:spPr/>
        <p:txBody>
          <a:bodyPr/>
          <a:p>
            <a:fld id="{49F360AB-6D7E-49E7-9C14-A420F5BD6945}" type="slidenum">
              <a:t>&lt;#&gt;</a:t>
            </a:fld>
          </a:p>
        </p:txBody>
      </p:sp>
      <p:sp>
        <p:nvSpPr>
          <p:cNvPr id="7" name="PlaceHolder 6"/>
          <p:cNvSpPr>
            <a:spLocks noGrp="1"/>
          </p:cNvSpPr>
          <p:nvPr>
            <p:ph type="dt" idx="1"/>
          </p:nvPr>
        </p:nvSpPr>
        <p:spPr/>
        <p:txBody>
          <a:bodyPr/>
          <a:p>
            <a:r>
              <a:rPr lang="pt-BR"/>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slideLayout" Target="../slideLayouts/slideLayout1.xml"/><Relationship Id="rId7" Type="http://schemas.openxmlformats.org/officeDocument/2006/relationships/slideLayout" Target="../slideLayouts/slideLayout2.xml"/><Relationship Id="rId8" Type="http://schemas.openxmlformats.org/officeDocument/2006/relationships/slideLayout" Target="../slideLayouts/slideLayout3.xml"/><Relationship Id="rId9" Type="http://schemas.openxmlformats.org/officeDocument/2006/relationships/slideLayout" Target="../slideLayouts/slideLayout4.xml"/><Relationship Id="rId10" Type="http://schemas.openxmlformats.org/officeDocument/2006/relationships/slideLayout" Target="../slideLayouts/slideLayout5.xml"/><Relationship Id="rId11" Type="http://schemas.openxmlformats.org/officeDocument/2006/relationships/slideLayout" Target="../slideLayouts/slideLayout6.xml"/><Relationship Id="rId12" Type="http://schemas.openxmlformats.org/officeDocument/2006/relationships/slideLayout" Target="../slideLayouts/slideLayout7.xml"/><Relationship Id="rId13" Type="http://schemas.openxmlformats.org/officeDocument/2006/relationships/slideLayout" Target="../slideLayouts/slideLayout8.xml"/><Relationship Id="rId14" Type="http://schemas.openxmlformats.org/officeDocument/2006/relationships/slideLayout" Target="../slideLayouts/slideLayout9.xml"/><Relationship Id="rId15" Type="http://schemas.openxmlformats.org/officeDocument/2006/relationships/slideLayout" Target="../slideLayouts/slideLayout10.xml"/><Relationship Id="rId16" Type="http://schemas.openxmlformats.org/officeDocument/2006/relationships/slideLayout" Target="../slideLayouts/slideLayout11.xml"/><Relationship Id="rId17"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5.png"/><Relationship Id="rId3" Type="http://schemas.openxmlformats.org/officeDocument/2006/relationships/image" Target="../media/image6.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slideLayout" Target="../slideLayouts/slideLayout13.xml"/><Relationship Id="rId7" Type="http://schemas.openxmlformats.org/officeDocument/2006/relationships/slideLayout" Target="../slideLayouts/slideLayout14.xml"/><Relationship Id="rId8" Type="http://schemas.openxmlformats.org/officeDocument/2006/relationships/slideLayout" Target="../slideLayouts/slideLayout15.xml"/><Relationship Id="rId9" Type="http://schemas.openxmlformats.org/officeDocument/2006/relationships/slideLayout" Target="../slideLayouts/slideLayout16.xml"/><Relationship Id="rId10" Type="http://schemas.openxmlformats.org/officeDocument/2006/relationships/slideLayout" Target="../slideLayouts/slideLayout17.xml"/><Relationship Id="rId11" Type="http://schemas.openxmlformats.org/officeDocument/2006/relationships/slideLayout" Target="../slideLayouts/slideLayout18.xml"/><Relationship Id="rId12" Type="http://schemas.openxmlformats.org/officeDocument/2006/relationships/slideLayout" Target="../slideLayouts/slideLayout19.xml"/><Relationship Id="rId13" Type="http://schemas.openxmlformats.org/officeDocument/2006/relationships/slideLayout" Target="../slideLayouts/slideLayout20.xml"/><Relationship Id="rId14" Type="http://schemas.openxmlformats.org/officeDocument/2006/relationships/slideLayout" Target="../slideLayouts/slideLayout21.xml"/><Relationship Id="rId15" Type="http://schemas.openxmlformats.org/officeDocument/2006/relationships/slideLayout" Target="../slideLayouts/slideLayout22.xml"/><Relationship Id="rId16" Type="http://schemas.openxmlformats.org/officeDocument/2006/relationships/slideLayout" Target="../slideLayouts/slideLayout23.xml"/><Relationship Id="rId17"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Retângulo 6"/>
          <p:cNvSpPr/>
          <p:nvPr/>
        </p:nvSpPr>
        <p:spPr>
          <a:xfrm>
            <a:off x="-4680" y="0"/>
            <a:ext cx="12207600" cy="75996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p:style>
      </p:sp>
      <p:sp>
        <p:nvSpPr>
          <p:cNvPr id="1" name="Text Box 4"/>
          <p:cNvSpPr/>
          <p:nvPr/>
        </p:nvSpPr>
        <p:spPr>
          <a:xfrm>
            <a:off x="4165560" y="6354720"/>
            <a:ext cx="3858840" cy="367920"/>
          </a:xfrm>
          <a:prstGeom prst="rect">
            <a:avLst/>
          </a:prstGeom>
          <a:noFill/>
          <a:ln w="9525">
            <a:noFill/>
          </a:ln>
        </p:spPr>
        <p:style>
          <a:lnRef idx="0"/>
          <a:fillRef idx="0"/>
          <a:effectRef idx="0"/>
          <a:fontRef idx="minor"/>
        </p:style>
      </p:sp>
      <p:pic>
        <p:nvPicPr>
          <p:cNvPr id="2" name="Imagem 7" descr=""/>
          <p:cNvPicPr/>
          <p:nvPr/>
        </p:nvPicPr>
        <p:blipFill>
          <a:blip r:embed="rId2"/>
          <a:stretch/>
        </p:blipFill>
        <p:spPr>
          <a:xfrm>
            <a:off x="11160" y="5754600"/>
            <a:ext cx="12191760" cy="1117080"/>
          </a:xfrm>
          <a:prstGeom prst="rect">
            <a:avLst/>
          </a:prstGeom>
          <a:ln w="9525">
            <a:noFill/>
          </a:ln>
        </p:spPr>
      </p:pic>
      <p:grpSp>
        <p:nvGrpSpPr>
          <p:cNvPr id="3" name="Grupo 8"/>
          <p:cNvGrpSpPr/>
          <p:nvPr/>
        </p:nvGrpSpPr>
        <p:grpSpPr>
          <a:xfrm>
            <a:off x="6276960" y="6283440"/>
            <a:ext cx="5646600" cy="542520"/>
            <a:chOff x="6276960" y="6283440"/>
            <a:chExt cx="5646600" cy="542520"/>
          </a:xfrm>
        </p:grpSpPr>
        <p:pic>
          <p:nvPicPr>
            <p:cNvPr id="4" name="Imagem 9" descr=""/>
            <p:cNvPicPr/>
            <p:nvPr/>
          </p:nvPicPr>
          <p:blipFill>
            <a:blip r:embed="rId3"/>
            <a:stretch/>
          </p:blipFill>
          <p:spPr>
            <a:xfrm>
              <a:off x="10236600" y="6370920"/>
              <a:ext cx="1686960" cy="337320"/>
            </a:xfrm>
            <a:prstGeom prst="rect">
              <a:avLst/>
            </a:prstGeom>
            <a:ln w="9525">
              <a:noFill/>
            </a:ln>
          </p:spPr>
        </p:pic>
        <p:pic>
          <p:nvPicPr>
            <p:cNvPr id="5" name="Imagem 10" descr=""/>
            <p:cNvPicPr/>
            <p:nvPr/>
          </p:nvPicPr>
          <p:blipFill>
            <a:blip r:embed="rId4"/>
            <a:srcRect l="24605" t="60606" r="22080" b="20397"/>
            <a:stretch/>
          </p:blipFill>
          <p:spPr>
            <a:xfrm>
              <a:off x="8358480" y="6308640"/>
              <a:ext cx="1706760" cy="477720"/>
            </a:xfrm>
            <a:prstGeom prst="rect">
              <a:avLst/>
            </a:prstGeom>
            <a:ln w="9525">
              <a:noFill/>
            </a:ln>
          </p:spPr>
        </p:pic>
        <p:pic>
          <p:nvPicPr>
            <p:cNvPr id="6" name="Imagem 11" descr=""/>
            <p:cNvPicPr/>
            <p:nvPr/>
          </p:nvPicPr>
          <p:blipFill>
            <a:blip r:embed="rId5"/>
            <a:stretch/>
          </p:blipFill>
          <p:spPr>
            <a:xfrm>
              <a:off x="6276960" y="6283440"/>
              <a:ext cx="2081160" cy="542520"/>
            </a:xfrm>
            <a:prstGeom prst="rect">
              <a:avLst/>
            </a:prstGeom>
            <a:ln w="9525">
              <a:noFill/>
            </a:ln>
          </p:spPr>
        </p:pic>
      </p:grpSp>
      <p:sp>
        <p:nvSpPr>
          <p:cNvPr id="7" name="PlaceHolder 1"/>
          <p:cNvSpPr>
            <a:spLocks noGrp="1"/>
          </p:cNvSpPr>
          <p:nvPr>
            <p:ph type="dt" idx="1"/>
          </p:nvPr>
        </p:nvSpPr>
        <p:spPr>
          <a:xfrm>
            <a:off x="609480" y="6354720"/>
            <a:ext cx="2841120" cy="366480"/>
          </a:xfrm>
          <a:prstGeom prst="rect">
            <a:avLst/>
          </a:prstGeom>
          <a:noFill/>
          <a:ln w="0">
            <a:noFill/>
          </a:ln>
        </p:spPr>
        <p:txBody>
          <a:bodyPr numCol="1" spcCol="0" lIns="90000" rIns="90000" tIns="46800" bIns="46800" anchor="ctr">
            <a:noAutofit/>
          </a:bodyPr>
          <a:lstStyle>
            <a:lvl1pPr>
              <a:defRPr b="0" lang="pt-BR" sz="1400" spc="-1" strike="noStrike">
                <a:latin typeface="Times New Roman"/>
              </a:defRPr>
            </a:lvl1pPr>
          </a:lstStyle>
          <a:p>
            <a:r>
              <a:rPr b="0" lang="pt-BR" sz="1400" spc="-1" strike="noStrike">
                <a:latin typeface="Times New Roman"/>
              </a:rPr>
              <a:t>&lt;data/hora&gt;</a:t>
            </a:r>
            <a:endParaRPr b="0" lang="pt-BR" sz="1400" spc="-1" strike="noStrike">
              <a:latin typeface="Times New Roman"/>
            </a:endParaRPr>
          </a:p>
        </p:txBody>
      </p:sp>
      <p:sp>
        <p:nvSpPr>
          <p:cNvPr id="8" name="PlaceHolder 2"/>
          <p:cNvSpPr>
            <a:spLocks noGrp="1"/>
          </p:cNvSpPr>
          <p:nvPr>
            <p:ph type="sldNum" idx="2"/>
          </p:nvPr>
        </p:nvSpPr>
        <p:spPr>
          <a:xfrm>
            <a:off x="8736120" y="6354720"/>
            <a:ext cx="2842920" cy="366480"/>
          </a:xfrm>
          <a:prstGeom prst="rect">
            <a:avLst/>
          </a:prstGeom>
          <a:noFill/>
          <a:ln w="0">
            <a:noFill/>
          </a:ln>
        </p:spPr>
        <p:txBody>
          <a:bodyPr numCol="1" spcCol="0" lIns="90000" rIns="90000" tIns="46800" bIns="46800" anchor="ctr">
            <a:noAutofit/>
          </a:bodyPr>
          <a:lstStyle>
            <a:lvl1pPr>
              <a:lnSpc>
                <a:spcPct val="100000"/>
              </a:lnSpc>
              <a:buNone/>
              <a:tabLst>
                <a:tab algn="l" pos="0"/>
              </a:tabLst>
              <a:defRPr b="0" lang="pt-BR" sz="1800" spc="-1" strike="noStrike">
                <a:solidFill>
                  <a:srgbClr val="000000"/>
                </a:solidFill>
                <a:latin typeface="Arial"/>
                <a:ea typeface="WenQuanYi Micro Hei"/>
              </a:defRPr>
            </a:lvl1pPr>
          </a:lstStyle>
          <a:p>
            <a:pPr>
              <a:lnSpc>
                <a:spcPct val="100000"/>
              </a:lnSpc>
              <a:buNone/>
              <a:tabLst>
                <a:tab algn="l" pos="0"/>
              </a:tabLst>
            </a:pPr>
            <a:fld id="{93AB5C98-4D07-4285-A793-D32CB68FEA82}" type="slidenum">
              <a:rPr b="0" lang="pt-BR" sz="1800" spc="-1" strike="noStrike">
                <a:solidFill>
                  <a:srgbClr val="000000"/>
                </a:solidFill>
                <a:latin typeface="Arial"/>
                <a:ea typeface="WenQuanYi Micro Hei"/>
              </a:rPr>
              <a:t>&lt;número&gt;</a:t>
            </a:fld>
            <a:endParaRPr b="0" lang="pt-BR" sz="1800" spc="-1" strike="noStrike">
              <a:latin typeface="Times New Roman"/>
            </a:endParaRPr>
          </a:p>
        </p:txBody>
      </p:sp>
      <p:sp>
        <p:nvSpPr>
          <p:cNvPr id="9" name="PlaceHolder 3"/>
          <p:cNvSpPr>
            <a:spLocks noGrp="1"/>
          </p:cNvSpPr>
          <p:nvPr>
            <p:ph type="title"/>
          </p:nvPr>
        </p:nvSpPr>
        <p:spPr>
          <a:xfrm>
            <a:off x="609480" y="273600"/>
            <a:ext cx="10970640" cy="1144800"/>
          </a:xfrm>
          <a:prstGeom prst="rect">
            <a:avLst/>
          </a:prstGeom>
          <a:noFill/>
          <a:ln w="0">
            <a:noFill/>
          </a:ln>
        </p:spPr>
        <p:txBody>
          <a:bodyPr lIns="0" rIns="0" tIns="0" bIns="0" anchor="ctr">
            <a:noAutofit/>
          </a:bodyPr>
          <a:p>
            <a:r>
              <a:rPr b="0" lang="en-GB" sz="4400" spc="-1" strike="noStrike">
                <a:solidFill>
                  <a:srgbClr val="ffffff"/>
                </a:solidFill>
                <a:latin typeface="Arial"/>
              </a:rPr>
              <a:t>Clique para editar o formato do texto do título</a:t>
            </a:r>
            <a:endParaRPr b="0" lang="en-GB" sz="4400" spc="-1" strike="noStrike">
              <a:solidFill>
                <a:srgbClr val="ffffff"/>
              </a:solidFill>
              <a:latin typeface="Arial"/>
            </a:endParaRPr>
          </a:p>
        </p:txBody>
      </p:sp>
      <p:sp>
        <p:nvSpPr>
          <p:cNvPr id="10" name="PlaceHolder 4"/>
          <p:cNvSpPr>
            <a:spLocks noGrp="1"/>
          </p:cNvSpPr>
          <p:nvPr>
            <p:ph type="body"/>
          </p:nvPr>
        </p:nvSpPr>
        <p:spPr>
          <a:xfrm>
            <a:off x="609480" y="1604520"/>
            <a:ext cx="109706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GB" sz="3200" spc="-1" strike="noStrike">
                <a:solidFill>
                  <a:srgbClr val="000000"/>
                </a:solidFill>
                <a:latin typeface="Calibri"/>
              </a:rPr>
              <a:t>Clique para editar o formato do texto da estrutura de tópicos</a:t>
            </a:r>
            <a:endParaRPr b="0" lang="en-GB" sz="32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GB" sz="2400" spc="-1" strike="noStrike">
                <a:solidFill>
                  <a:srgbClr val="000000"/>
                </a:solidFill>
                <a:latin typeface="Calibri"/>
              </a:rPr>
              <a:t>2.º nível da estrutura de tópicos</a:t>
            </a:r>
            <a:endParaRPr b="0" lang="en-GB" sz="24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GB" sz="2000" spc="-1" strike="noStrike">
                <a:solidFill>
                  <a:srgbClr val="000000"/>
                </a:solidFill>
                <a:latin typeface="Calibri"/>
              </a:rPr>
              <a:t>3.º nível da estrutura de tópicos</a:t>
            </a:r>
            <a:endParaRPr b="0" lang="en-GB" sz="20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GB" sz="2000" spc="-1" strike="noStrike">
                <a:solidFill>
                  <a:srgbClr val="000000"/>
                </a:solidFill>
                <a:latin typeface="Calibri"/>
              </a:rPr>
              <a:t>4.º nível da estrutura de tópicos</a:t>
            </a:r>
            <a:endParaRPr b="0" lang="en-GB" sz="20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GB" sz="2000" spc="-1" strike="noStrike">
                <a:solidFill>
                  <a:srgbClr val="000000"/>
                </a:solidFill>
                <a:latin typeface="Calibri"/>
              </a:rPr>
              <a:t>5.º nível da estrutura de tópicos</a:t>
            </a:r>
            <a:endParaRPr b="0" lang="en-GB"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GB" sz="2000" spc="-1" strike="noStrike">
                <a:solidFill>
                  <a:srgbClr val="000000"/>
                </a:solidFill>
                <a:latin typeface="Calibri"/>
              </a:rPr>
              <a:t>6.º nível da estrutura de tópicos</a:t>
            </a:r>
            <a:endParaRPr b="0" lang="en-GB"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GB" sz="2000" spc="-1" strike="noStrike">
                <a:solidFill>
                  <a:srgbClr val="000000"/>
                </a:solidFill>
                <a:latin typeface="Calibri"/>
              </a:rPr>
              <a:t>7.º nível da estrutura de tópicos</a:t>
            </a:r>
            <a:endParaRPr b="0" lang="en-GB"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6"/>
    <p:sldLayoutId id="2147483650" r:id="rId7"/>
    <p:sldLayoutId id="2147483651" r:id="rId8"/>
    <p:sldLayoutId id="2147483652" r:id="rId9"/>
    <p:sldLayoutId id="2147483653" r:id="rId10"/>
    <p:sldLayoutId id="2147483654" r:id="rId11"/>
    <p:sldLayoutId id="2147483655" r:id="rId12"/>
    <p:sldLayoutId id="2147483656" r:id="rId13"/>
    <p:sldLayoutId id="2147483657" r:id="rId14"/>
    <p:sldLayoutId id="2147483658" r:id="rId15"/>
    <p:sldLayoutId id="2147483659" r:id="rId16"/>
    <p:sldLayoutId id="2147483660" r:id="rId17"/>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7" name="Retângulo 6"/>
          <p:cNvSpPr/>
          <p:nvPr/>
        </p:nvSpPr>
        <p:spPr>
          <a:xfrm>
            <a:off x="-4680" y="0"/>
            <a:ext cx="12207600" cy="75996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p:style>
      </p:sp>
      <p:sp>
        <p:nvSpPr>
          <p:cNvPr id="48" name="Text Box 4"/>
          <p:cNvSpPr/>
          <p:nvPr/>
        </p:nvSpPr>
        <p:spPr>
          <a:xfrm>
            <a:off x="4165560" y="6354720"/>
            <a:ext cx="3858840" cy="367920"/>
          </a:xfrm>
          <a:prstGeom prst="rect">
            <a:avLst/>
          </a:prstGeom>
          <a:noFill/>
          <a:ln w="9525">
            <a:noFill/>
          </a:ln>
        </p:spPr>
        <p:style>
          <a:lnRef idx="0"/>
          <a:fillRef idx="0"/>
          <a:effectRef idx="0"/>
          <a:fontRef idx="minor"/>
        </p:style>
      </p:sp>
      <p:pic>
        <p:nvPicPr>
          <p:cNvPr id="49" name="Imagem 7" descr=""/>
          <p:cNvPicPr/>
          <p:nvPr/>
        </p:nvPicPr>
        <p:blipFill>
          <a:blip r:embed="rId2"/>
          <a:stretch/>
        </p:blipFill>
        <p:spPr>
          <a:xfrm>
            <a:off x="11160" y="5754600"/>
            <a:ext cx="12191760" cy="1117080"/>
          </a:xfrm>
          <a:prstGeom prst="rect">
            <a:avLst/>
          </a:prstGeom>
          <a:ln w="9525">
            <a:noFill/>
          </a:ln>
        </p:spPr>
      </p:pic>
      <p:grpSp>
        <p:nvGrpSpPr>
          <p:cNvPr id="50" name="Grupo 8"/>
          <p:cNvGrpSpPr/>
          <p:nvPr/>
        </p:nvGrpSpPr>
        <p:grpSpPr>
          <a:xfrm>
            <a:off x="6276960" y="6283440"/>
            <a:ext cx="5646600" cy="542520"/>
            <a:chOff x="6276960" y="6283440"/>
            <a:chExt cx="5646600" cy="542520"/>
          </a:xfrm>
        </p:grpSpPr>
        <p:pic>
          <p:nvPicPr>
            <p:cNvPr id="51" name="Imagem 9" descr=""/>
            <p:cNvPicPr/>
            <p:nvPr/>
          </p:nvPicPr>
          <p:blipFill>
            <a:blip r:embed="rId3"/>
            <a:stretch/>
          </p:blipFill>
          <p:spPr>
            <a:xfrm>
              <a:off x="10236600" y="6370920"/>
              <a:ext cx="1686960" cy="337320"/>
            </a:xfrm>
            <a:prstGeom prst="rect">
              <a:avLst/>
            </a:prstGeom>
            <a:ln w="9525">
              <a:noFill/>
            </a:ln>
          </p:spPr>
        </p:pic>
        <p:pic>
          <p:nvPicPr>
            <p:cNvPr id="52" name="Imagem 10" descr=""/>
            <p:cNvPicPr/>
            <p:nvPr/>
          </p:nvPicPr>
          <p:blipFill>
            <a:blip r:embed="rId4"/>
            <a:srcRect l="24605" t="60606" r="22080" b="20397"/>
            <a:stretch/>
          </p:blipFill>
          <p:spPr>
            <a:xfrm>
              <a:off x="8358480" y="6308640"/>
              <a:ext cx="1706760" cy="477720"/>
            </a:xfrm>
            <a:prstGeom prst="rect">
              <a:avLst/>
            </a:prstGeom>
            <a:ln w="9525">
              <a:noFill/>
            </a:ln>
          </p:spPr>
        </p:pic>
        <p:pic>
          <p:nvPicPr>
            <p:cNvPr id="53" name="Imagem 11" descr=""/>
            <p:cNvPicPr/>
            <p:nvPr/>
          </p:nvPicPr>
          <p:blipFill>
            <a:blip r:embed="rId5"/>
            <a:stretch/>
          </p:blipFill>
          <p:spPr>
            <a:xfrm>
              <a:off x="6276960" y="6283440"/>
              <a:ext cx="2081160" cy="542520"/>
            </a:xfrm>
            <a:prstGeom prst="rect">
              <a:avLst/>
            </a:prstGeom>
            <a:ln w="9525">
              <a:noFill/>
            </a:ln>
          </p:spPr>
        </p:pic>
      </p:grpSp>
      <p:sp>
        <p:nvSpPr>
          <p:cNvPr id="54" name="PlaceHolder 1"/>
          <p:cNvSpPr>
            <a:spLocks noGrp="1"/>
          </p:cNvSpPr>
          <p:nvPr>
            <p:ph type="title"/>
          </p:nvPr>
        </p:nvSpPr>
        <p:spPr>
          <a:xfrm>
            <a:off x="609480" y="128520"/>
            <a:ext cx="10969200" cy="1433160"/>
          </a:xfrm>
          <a:prstGeom prst="rect">
            <a:avLst/>
          </a:prstGeom>
          <a:noFill/>
          <a:ln w="9360">
            <a:noFill/>
          </a:ln>
        </p:spPr>
        <p:txBody>
          <a:bodyPr lIns="90000" rIns="90000" tIns="46800" bIns="46800" anchor="ctr">
            <a:noAutofit/>
          </a:bodyPr>
          <a:p>
            <a:pPr algn="ctr">
              <a:lnSpc>
                <a:spcPct val="100000"/>
              </a:lnSpc>
              <a:buNone/>
            </a:pPr>
            <a:r>
              <a:rPr b="0" lang="pt-BR" sz="4400" spc="-1" strike="noStrike">
                <a:solidFill>
                  <a:srgbClr val="000000"/>
                </a:solidFill>
                <a:latin typeface="Calibri"/>
                <a:ea typeface="WenQuanYi Micro Hei"/>
              </a:rPr>
              <a:t>Clique para editar o título mestre</a:t>
            </a:r>
            <a:endParaRPr b="0" lang="en-GB" sz="4400" spc="-1" strike="noStrike">
              <a:solidFill>
                <a:srgbClr val="ffffff"/>
              </a:solidFill>
              <a:latin typeface="Arial"/>
            </a:endParaRPr>
          </a:p>
        </p:txBody>
      </p:sp>
      <p:sp>
        <p:nvSpPr>
          <p:cNvPr id="55" name="PlaceHolder 2"/>
          <p:cNvSpPr>
            <a:spLocks noGrp="1"/>
          </p:cNvSpPr>
          <p:nvPr>
            <p:ph type="body"/>
          </p:nvPr>
        </p:nvSpPr>
        <p:spPr>
          <a:xfrm>
            <a:off x="609480" y="1600200"/>
            <a:ext cx="10969200" cy="6549840"/>
          </a:xfrm>
          <a:prstGeom prst="rect">
            <a:avLst/>
          </a:prstGeom>
          <a:noFill/>
          <a:ln w="9360">
            <a:noFill/>
          </a:ln>
        </p:spPr>
        <p:txBody>
          <a:bodyPr lIns="90000" rIns="90000" tIns="46800" bIns="46800" anchor="t">
            <a:noAutofit/>
          </a:bodyPr>
          <a:p>
            <a:pPr marL="343080" indent="-343080">
              <a:lnSpc>
                <a:spcPct val="100000"/>
              </a:lnSpc>
              <a:spcBef>
                <a:spcPts val="799"/>
              </a:spcBef>
              <a:buClr>
                <a:srgbClr val="000000"/>
              </a:buClr>
              <a:buFont typeface="Times New Roman"/>
              <a:buChar char="•"/>
            </a:pPr>
            <a:r>
              <a:rPr b="0" lang="pt-BR" sz="3200" spc="-1" strike="noStrike">
                <a:solidFill>
                  <a:srgbClr val="000000"/>
                </a:solidFill>
                <a:latin typeface="Calibri"/>
                <a:ea typeface="WenQuanYi Micro Hei"/>
              </a:rPr>
              <a:t>Clique para editar o texto mestre</a:t>
            </a:r>
            <a:endParaRPr b="0" lang="en-GB" sz="3200" spc="-1" strike="noStrike">
              <a:solidFill>
                <a:srgbClr val="000000"/>
              </a:solidFill>
              <a:latin typeface="Calibri"/>
            </a:endParaRPr>
          </a:p>
          <a:p>
            <a:pPr lvl="1" marL="743040" indent="-285840">
              <a:lnSpc>
                <a:spcPct val="100000"/>
              </a:lnSpc>
              <a:spcBef>
                <a:spcPts val="700"/>
              </a:spcBef>
              <a:buClr>
                <a:srgbClr val="000000"/>
              </a:buClr>
              <a:buFont typeface="Times New Roman"/>
              <a:buChar char="–"/>
            </a:pPr>
            <a:r>
              <a:rPr b="0" lang="pt-BR" sz="2800" spc="-1" strike="noStrike">
                <a:solidFill>
                  <a:srgbClr val="000000"/>
                </a:solidFill>
                <a:latin typeface="Calibri"/>
                <a:ea typeface="WenQuanYi Micro Hei"/>
              </a:rPr>
              <a:t>Segundo nível</a:t>
            </a:r>
            <a:endParaRPr b="0" lang="en-GB" sz="2800" spc="-1" strike="noStrike">
              <a:solidFill>
                <a:srgbClr val="000000"/>
              </a:solidFill>
              <a:latin typeface="Calibri"/>
            </a:endParaRPr>
          </a:p>
          <a:p>
            <a:pPr lvl="2" marL="1143000" indent="-228600">
              <a:lnSpc>
                <a:spcPct val="100000"/>
              </a:lnSpc>
              <a:spcBef>
                <a:spcPts val="601"/>
              </a:spcBef>
              <a:buClr>
                <a:srgbClr val="000000"/>
              </a:buClr>
              <a:buFont typeface="Times New Roman"/>
              <a:buChar char="•"/>
            </a:pPr>
            <a:r>
              <a:rPr b="0" lang="pt-BR" sz="2400" spc="-1" strike="noStrike">
                <a:solidFill>
                  <a:srgbClr val="000000"/>
                </a:solidFill>
                <a:latin typeface="Calibri"/>
                <a:ea typeface="WenQuanYi Micro Hei"/>
              </a:rPr>
              <a:t>Terceiro nível</a:t>
            </a:r>
            <a:endParaRPr b="0" lang="en-GB" sz="2400" spc="-1" strike="noStrike">
              <a:solidFill>
                <a:srgbClr val="000000"/>
              </a:solidFill>
              <a:latin typeface="Calibri"/>
            </a:endParaRPr>
          </a:p>
          <a:p>
            <a:pPr lvl="3" marL="1600200" indent="-228600">
              <a:lnSpc>
                <a:spcPct val="100000"/>
              </a:lnSpc>
              <a:spcBef>
                <a:spcPts val="499"/>
              </a:spcBef>
              <a:buClr>
                <a:srgbClr val="000000"/>
              </a:buClr>
              <a:buFont typeface="Times New Roman"/>
              <a:buChar char="–"/>
            </a:pPr>
            <a:r>
              <a:rPr b="0" lang="pt-BR" sz="2000" spc="-1" strike="noStrike">
                <a:solidFill>
                  <a:srgbClr val="000000"/>
                </a:solidFill>
                <a:latin typeface="Calibri"/>
                <a:ea typeface="WenQuanYi Micro Hei"/>
              </a:rPr>
              <a:t>Quarto nível</a:t>
            </a:r>
            <a:endParaRPr b="0" lang="en-GB" sz="2000" spc="-1" strike="noStrike">
              <a:solidFill>
                <a:srgbClr val="000000"/>
              </a:solidFill>
              <a:latin typeface="Calibri"/>
            </a:endParaRPr>
          </a:p>
          <a:p>
            <a:pPr lvl="4" marL="2057400" indent="-228600">
              <a:lnSpc>
                <a:spcPct val="100000"/>
              </a:lnSpc>
              <a:spcBef>
                <a:spcPts val="499"/>
              </a:spcBef>
              <a:buClr>
                <a:srgbClr val="000000"/>
              </a:buClr>
              <a:buFont typeface="Times New Roman"/>
              <a:buChar char="»"/>
            </a:pPr>
            <a:r>
              <a:rPr b="0" lang="pt-BR" sz="2000" spc="-1" strike="noStrike">
                <a:solidFill>
                  <a:srgbClr val="000000"/>
                </a:solidFill>
                <a:latin typeface="Calibri"/>
                <a:ea typeface="WenQuanYi Micro Hei"/>
              </a:rPr>
              <a:t>Quinto nível</a:t>
            </a:r>
            <a:endParaRPr b="0" lang="en-GB" sz="2000" spc="-1" strike="noStrike">
              <a:solidFill>
                <a:srgbClr val="000000"/>
              </a:solidFill>
              <a:latin typeface="Calibri"/>
            </a:endParaRPr>
          </a:p>
        </p:txBody>
      </p:sp>
      <p:sp>
        <p:nvSpPr>
          <p:cNvPr id="56" name="PlaceHolder 3"/>
          <p:cNvSpPr>
            <a:spLocks noGrp="1"/>
          </p:cNvSpPr>
          <p:nvPr>
            <p:ph type="dt" idx="3"/>
          </p:nvPr>
        </p:nvSpPr>
        <p:spPr>
          <a:xfrm>
            <a:off x="609480" y="6354720"/>
            <a:ext cx="2841120" cy="366480"/>
          </a:xfrm>
          <a:prstGeom prst="rect">
            <a:avLst/>
          </a:prstGeom>
          <a:noFill/>
          <a:ln w="0">
            <a:noFill/>
          </a:ln>
        </p:spPr>
        <p:txBody>
          <a:bodyPr numCol="1" spcCol="0" lIns="90000" rIns="90000" tIns="46800" bIns="46800" anchor="ctr">
            <a:noAutofit/>
          </a:bodyPr>
          <a:lstStyle>
            <a:lvl1pPr>
              <a:defRPr b="0" lang="pt-BR" sz="1400" spc="-1" strike="noStrike">
                <a:latin typeface="Times New Roman"/>
              </a:defRPr>
            </a:lvl1pPr>
          </a:lstStyle>
          <a:p>
            <a:r>
              <a:rPr b="0" lang="pt-BR" sz="1400" spc="-1" strike="noStrike">
                <a:latin typeface="Times New Roman"/>
              </a:rPr>
              <a:t>&lt;data/hora&gt;</a:t>
            </a:r>
            <a:endParaRPr b="0" lang="pt-BR" sz="1400" spc="-1" strike="noStrike">
              <a:latin typeface="Times New Roman"/>
            </a:endParaRPr>
          </a:p>
        </p:txBody>
      </p:sp>
      <p:sp>
        <p:nvSpPr>
          <p:cNvPr id="57" name="PlaceHolder 4"/>
          <p:cNvSpPr>
            <a:spLocks noGrp="1"/>
          </p:cNvSpPr>
          <p:nvPr>
            <p:ph type="sldNum" idx="4"/>
          </p:nvPr>
        </p:nvSpPr>
        <p:spPr>
          <a:xfrm>
            <a:off x="8736120" y="6354720"/>
            <a:ext cx="2842920" cy="366480"/>
          </a:xfrm>
          <a:prstGeom prst="rect">
            <a:avLst/>
          </a:prstGeom>
          <a:noFill/>
          <a:ln w="0">
            <a:noFill/>
          </a:ln>
        </p:spPr>
        <p:txBody>
          <a:bodyPr numCol="1" spcCol="0" lIns="90000" rIns="90000" tIns="46800" bIns="46800" anchor="ctr">
            <a:noAutofit/>
          </a:bodyPr>
          <a:lstStyle>
            <a:lvl1pPr>
              <a:lnSpc>
                <a:spcPct val="100000"/>
              </a:lnSpc>
              <a:buNone/>
              <a:tabLst>
                <a:tab algn="l" pos="0"/>
              </a:tabLst>
              <a:defRPr b="0" lang="pt-BR" sz="1800" spc="-1" strike="noStrike">
                <a:solidFill>
                  <a:srgbClr val="000000"/>
                </a:solidFill>
                <a:latin typeface="Arial"/>
                <a:ea typeface="WenQuanYi Micro Hei"/>
              </a:defRPr>
            </a:lvl1pPr>
          </a:lstStyle>
          <a:p>
            <a:pPr>
              <a:lnSpc>
                <a:spcPct val="100000"/>
              </a:lnSpc>
              <a:buNone/>
              <a:tabLst>
                <a:tab algn="l" pos="0"/>
              </a:tabLst>
            </a:pPr>
            <a:fld id="{A86F53BD-6C31-4DCB-9D30-411AC9475993}" type="slidenum">
              <a:rPr b="0" lang="pt-BR" sz="1800" spc="-1" strike="noStrike">
                <a:solidFill>
                  <a:srgbClr val="000000"/>
                </a:solidFill>
                <a:latin typeface="Arial"/>
                <a:ea typeface="WenQuanYi Micro Hei"/>
              </a:rPr>
              <a:t>&lt;número&gt;</a:t>
            </a:fld>
            <a:endParaRPr b="0" lang="pt-BR" sz="18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6"/>
    <p:sldLayoutId id="2147483663" r:id="rId7"/>
    <p:sldLayoutId id="2147483664" r:id="rId8"/>
    <p:sldLayoutId id="2147483665" r:id="rId9"/>
    <p:sldLayoutId id="2147483666" r:id="rId10"/>
    <p:sldLayoutId id="2147483667" r:id="rId11"/>
    <p:sldLayoutId id="2147483668" r:id="rId12"/>
    <p:sldLayoutId id="2147483669" r:id="rId13"/>
    <p:sldLayoutId id="2147483670" r:id="rId14"/>
    <p:sldLayoutId id="2147483671" r:id="rId15"/>
    <p:sldLayoutId id="2147483672" r:id="rId16"/>
    <p:sldLayoutId id="2147483673" r:id="rId17"/>
  </p:sldLayoutIdLst>
</p:sldMaster>
</file>

<file path=ppt/slides/_rels/slide1.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image" Target="../media/image14.png"/><Relationship Id="rId7"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image" Target="../media/image23.png"/><Relationship Id="rId4"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image" Target="../media/image25.png"/><Relationship Id="rId3"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image" Target="../media/image27.png"/><Relationship Id="rId3" Type="http://schemas.openxmlformats.org/officeDocument/2006/relationships/image" Target="../media/image28.png"/><Relationship Id="rId4" Type="http://schemas.openxmlformats.org/officeDocument/2006/relationships/image" Target="../media/image29.png"/><Relationship Id="rId5"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image" Target="../media/image30.png"/><Relationship Id="rId2" Type="http://schemas.openxmlformats.org/officeDocument/2006/relationships/slideLayout" Target="../slideLayouts/slideLayout1.xml"/>
</Relationships>
</file>

<file path=ppt/slides/_rels/slide14.xml.rels><?xml version="1.0" encoding="UTF-8"?>
<Relationships xmlns="http://schemas.openxmlformats.org/package/2006/relationships"><Relationship Id="rId1" Type="http://schemas.openxmlformats.org/officeDocument/2006/relationships/image" Target="../media/image31.png"/><Relationship Id="rId2" Type="http://schemas.openxmlformats.org/officeDocument/2006/relationships/image" Target="../media/image32.png"/><Relationship Id="rId3" Type="http://schemas.openxmlformats.org/officeDocument/2006/relationships/slideLayout" Target="../slideLayouts/slideLayout1.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33.png"/><Relationship Id="rId2" Type="http://schemas.openxmlformats.org/officeDocument/2006/relationships/image" Target="../media/image34.png"/><Relationship Id="rId3" Type="http://schemas.openxmlformats.org/officeDocument/2006/relationships/slideLayout" Target="../slideLayouts/slideLayout1.xml"/>
</Relationships>
</file>

<file path=ppt/slides/_rels/slide18.xml.rels><?xml version="1.0" encoding="UTF-8"?>
<Relationships xmlns="http://schemas.openxmlformats.org/package/2006/relationships"><Relationship Id="rId1" Type="http://schemas.openxmlformats.org/officeDocument/2006/relationships/image" Target="../media/image35.png"/><Relationship Id="rId2" Type="http://schemas.openxmlformats.org/officeDocument/2006/relationships/image" Target="../media/image36.png"/><Relationship Id="rId3" Type="http://schemas.openxmlformats.org/officeDocument/2006/relationships/slideLayout" Target="../slideLayouts/slideLayout1.xml"/>
</Relationships>
</file>

<file path=ppt/slides/_rels/slide19.xml.rels><?xml version="1.0" encoding="UTF-8"?>
<Relationships xmlns="http://schemas.openxmlformats.org/package/2006/relationships"><Relationship Id="rId1" Type="http://schemas.openxmlformats.org/officeDocument/2006/relationships/image" Target="../media/image37.png"/><Relationship Id="rId2" Type="http://schemas.openxmlformats.org/officeDocument/2006/relationships/image" Target="../media/image38.png"/><Relationship Id="rId3"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39.png"/><Relationship Id="rId2" Type="http://schemas.openxmlformats.org/officeDocument/2006/relationships/image" Target="../media/image40.png"/><Relationship Id="rId3" Type="http://schemas.openxmlformats.org/officeDocument/2006/relationships/image" Target="../media/image41.png"/><Relationship Id="rId4" Type="http://schemas.openxmlformats.org/officeDocument/2006/relationships/slideLayout" Target="../slideLayouts/slideLayout1.xml"/>
</Relationships>
</file>

<file path=ppt/slides/_rels/slide21.xml.rels><?xml version="1.0" encoding="UTF-8"?>
<Relationships xmlns="http://schemas.openxmlformats.org/package/2006/relationships"><Relationship Id="rId1" Type="http://schemas.openxmlformats.org/officeDocument/2006/relationships/image" Target="../media/image42.png"/><Relationship Id="rId2" Type="http://schemas.openxmlformats.org/officeDocument/2006/relationships/slideLayout" Target="../slideLayouts/slideLayout1.xml"/>
</Relationships>
</file>

<file path=ppt/slides/_rels/slide22.xml.rels><?xml version="1.0" encoding="UTF-8"?>
<Relationships xmlns="http://schemas.openxmlformats.org/package/2006/relationships"><Relationship Id="rId1" Type="http://schemas.openxmlformats.org/officeDocument/2006/relationships/image" Target="../media/image43.png"/><Relationship Id="rId2" Type="http://schemas.openxmlformats.org/officeDocument/2006/relationships/slideLayout" Target="../slideLayouts/slideLayout1.xml"/>
</Relationships>
</file>

<file path=ppt/slides/_rels/slide23.xml.rels><?xml version="1.0" encoding="UTF-8"?>
<Relationships xmlns="http://schemas.openxmlformats.org/package/2006/relationships"><Relationship Id="rId1" Type="http://schemas.openxmlformats.org/officeDocument/2006/relationships/image" Target="../media/image44.png"/><Relationship Id="rId2" Type="http://schemas.openxmlformats.org/officeDocument/2006/relationships/slideLayout" Target="../slideLayouts/slideLayout1.xml"/>
</Relationships>
</file>

<file path=ppt/slides/_rels/slide24.xml.rels><?xml version="1.0" encoding="UTF-8"?>
<Relationships xmlns="http://schemas.openxmlformats.org/package/2006/relationships"><Relationship Id="rId1" Type="http://schemas.openxmlformats.org/officeDocument/2006/relationships/image" Target="../media/image45.png"/><Relationship Id="rId2" Type="http://schemas.openxmlformats.org/officeDocument/2006/relationships/slideLayout" Target="../slideLayouts/slideLayout1.xml"/>
</Relationships>
</file>

<file path=ppt/slides/_rels/slide25.xml.rels><?xml version="1.0" encoding="UTF-8"?>
<Relationships xmlns="http://schemas.openxmlformats.org/package/2006/relationships"><Relationship Id="rId1" Type="http://schemas.openxmlformats.org/officeDocument/2006/relationships/image" Target="../media/image46.png"/><Relationship Id="rId2" Type="http://schemas.openxmlformats.org/officeDocument/2006/relationships/image" Target="../media/image47.png"/><Relationship Id="rId3" Type="http://schemas.openxmlformats.org/officeDocument/2006/relationships/slideLayout" Target="../slideLayouts/slideLayout1.xml"/>
</Relationships>
</file>

<file path=ppt/slides/_rels/slide26.xml.rels><?xml version="1.0" encoding="UTF-8"?>
<Relationships xmlns="http://schemas.openxmlformats.org/package/2006/relationships"><Relationship Id="rId1" Type="http://schemas.openxmlformats.org/officeDocument/2006/relationships/image" Target="../media/image48.png"/><Relationship Id="rId2" Type="http://schemas.openxmlformats.org/officeDocument/2006/relationships/slideLayout" Target="../slideLayouts/slideLayout1.xml"/>
</Relationships>
</file>

<file path=ppt/slides/_rels/slide27.xml.rels><?xml version="1.0" encoding="UTF-8"?>
<Relationships xmlns="http://schemas.openxmlformats.org/package/2006/relationships"><Relationship Id="rId1" Type="http://schemas.openxmlformats.org/officeDocument/2006/relationships/image" Target="../media/image49.png"/><Relationship Id="rId2" Type="http://schemas.openxmlformats.org/officeDocument/2006/relationships/slideLayout" Target="../slideLayouts/slideLayout1.xml"/>
</Relationships>
</file>

<file path=ppt/slides/_rels/slide28.xml.rels><?xml version="1.0" encoding="UTF-8"?>
<Relationships xmlns="http://schemas.openxmlformats.org/package/2006/relationships"><Relationship Id="rId1" Type="http://schemas.openxmlformats.org/officeDocument/2006/relationships/image" Target="../media/image50.wmf"/><Relationship Id="rId2" Type="http://schemas.openxmlformats.org/officeDocument/2006/relationships/slideLayout" Target="../slideLayouts/slideLayout1.xml"/>
</Relationships>
</file>

<file path=ppt/slides/_rels/slide29.xml.rels><?xml version="1.0" encoding="UTF-8"?>
<Relationships xmlns="http://schemas.openxmlformats.org/package/2006/relationships"><Relationship Id="rId1" Type="http://schemas.openxmlformats.org/officeDocument/2006/relationships/image" Target="../media/image51.png"/><Relationship Id="rId2"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image" Target="../media/image19.png"/><Relationship Id="rId3"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94" name="Imagem 13" descr="Foto editada de grupo de pessoas posando para foto&#10;&#10;Descrição gerada automaticamente"/>
          <p:cNvPicPr/>
          <p:nvPr/>
        </p:nvPicPr>
        <p:blipFill>
          <a:blip r:embed="rId1"/>
          <a:stretch/>
        </p:blipFill>
        <p:spPr>
          <a:xfrm>
            <a:off x="4573440" y="1519200"/>
            <a:ext cx="7606800" cy="4279680"/>
          </a:xfrm>
          <a:prstGeom prst="rect">
            <a:avLst/>
          </a:prstGeom>
          <a:ln w="9525">
            <a:noFill/>
          </a:ln>
        </p:spPr>
      </p:pic>
      <p:pic>
        <p:nvPicPr>
          <p:cNvPr id="95" name="Imagem 6" descr=""/>
          <p:cNvPicPr/>
          <p:nvPr/>
        </p:nvPicPr>
        <p:blipFill>
          <a:blip r:embed="rId2"/>
          <a:srcRect l="0" t="18075" r="0" b="23585"/>
          <a:stretch/>
        </p:blipFill>
        <p:spPr>
          <a:xfrm>
            <a:off x="5052960" y="0"/>
            <a:ext cx="2593440" cy="1514160"/>
          </a:xfrm>
          <a:prstGeom prst="rect">
            <a:avLst/>
          </a:prstGeom>
          <a:ln w="9525">
            <a:noFill/>
          </a:ln>
        </p:spPr>
      </p:pic>
      <p:sp>
        <p:nvSpPr>
          <p:cNvPr id="96" name="Retângulo 5"/>
          <p:cNvSpPr/>
          <p:nvPr/>
        </p:nvSpPr>
        <p:spPr>
          <a:xfrm>
            <a:off x="8894880" y="4124160"/>
            <a:ext cx="3080880" cy="415440"/>
          </a:xfrm>
          <a:prstGeom prst="rect">
            <a:avLst/>
          </a:prstGeom>
          <a:noFill/>
          <a:ln w="9525">
            <a:noFill/>
          </a:ln>
        </p:spPr>
        <p:style>
          <a:lnRef idx="0"/>
          <a:fillRef idx="0"/>
          <a:effectRef idx="0"/>
          <a:fontRef idx="minor"/>
        </p:style>
      </p:sp>
      <p:sp>
        <p:nvSpPr>
          <p:cNvPr id="97" name="Retângulo 4"/>
          <p:cNvSpPr/>
          <p:nvPr/>
        </p:nvSpPr>
        <p:spPr>
          <a:xfrm>
            <a:off x="-4680" y="0"/>
            <a:ext cx="4562280" cy="683712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p:style>
      </p:sp>
      <p:pic>
        <p:nvPicPr>
          <p:cNvPr id="98" name="Picture 2" descr=""/>
          <p:cNvPicPr/>
          <p:nvPr/>
        </p:nvPicPr>
        <p:blipFill>
          <a:blip r:embed="rId3"/>
          <a:stretch/>
        </p:blipFill>
        <p:spPr>
          <a:xfrm>
            <a:off x="922320" y="3444840"/>
            <a:ext cx="2490480" cy="1612440"/>
          </a:xfrm>
          <a:prstGeom prst="rect">
            <a:avLst/>
          </a:prstGeom>
          <a:ln w="9525">
            <a:noFill/>
          </a:ln>
        </p:spPr>
      </p:pic>
      <p:pic>
        <p:nvPicPr>
          <p:cNvPr id="99" name="Imagem 7" descr=""/>
          <p:cNvPicPr/>
          <p:nvPr/>
        </p:nvPicPr>
        <p:blipFill>
          <a:blip r:embed="rId4"/>
          <a:srcRect l="24601" t="16537" r="22078" b="16308"/>
          <a:stretch/>
        </p:blipFill>
        <p:spPr>
          <a:xfrm>
            <a:off x="647640" y="210960"/>
            <a:ext cx="3163680" cy="3131640"/>
          </a:xfrm>
          <a:prstGeom prst="rect">
            <a:avLst/>
          </a:prstGeom>
          <a:ln w="9525">
            <a:noFill/>
          </a:ln>
        </p:spPr>
      </p:pic>
      <p:pic>
        <p:nvPicPr>
          <p:cNvPr id="100" name="Picture 2" descr=""/>
          <p:cNvPicPr/>
          <p:nvPr/>
        </p:nvPicPr>
        <p:blipFill>
          <a:blip r:embed="rId5"/>
          <a:stretch/>
        </p:blipFill>
        <p:spPr>
          <a:xfrm>
            <a:off x="8156520" y="363600"/>
            <a:ext cx="3654000" cy="729720"/>
          </a:xfrm>
          <a:prstGeom prst="rect">
            <a:avLst/>
          </a:prstGeom>
          <a:ln w="9525">
            <a:noFill/>
          </a:ln>
        </p:spPr>
      </p:pic>
      <p:sp>
        <p:nvSpPr>
          <p:cNvPr id="101" name="Retângulo 11"/>
          <p:cNvSpPr/>
          <p:nvPr/>
        </p:nvSpPr>
        <p:spPr>
          <a:xfrm>
            <a:off x="4546440" y="-12600"/>
            <a:ext cx="7633800" cy="5316120"/>
          </a:xfrm>
          <a:prstGeom prst="rect">
            <a:avLst/>
          </a:prstGeom>
          <a:solidFill>
            <a:schemeClr val="accent5">
              <a:lumMod val="40000"/>
              <a:lumOff val="60000"/>
              <a:alpha val="57000"/>
            </a:schemeClr>
          </a:solidFill>
          <a:ln>
            <a:noFill/>
          </a:ln>
        </p:spPr>
        <p:style>
          <a:lnRef idx="2">
            <a:schemeClr val="accent1">
              <a:shade val="50000"/>
            </a:schemeClr>
          </a:lnRef>
          <a:fillRef idx="1">
            <a:schemeClr val="accent1"/>
          </a:fillRef>
          <a:effectRef idx="0">
            <a:schemeClr val="accent1"/>
          </a:effectRef>
          <a:fontRef idx="minor"/>
        </p:style>
      </p:sp>
      <p:pic>
        <p:nvPicPr>
          <p:cNvPr id="102" name="Imagem 12" descr=""/>
          <p:cNvPicPr/>
          <p:nvPr/>
        </p:nvPicPr>
        <p:blipFill>
          <a:blip r:embed="rId6"/>
          <a:stretch/>
        </p:blipFill>
        <p:spPr>
          <a:xfrm>
            <a:off x="11160" y="3922560"/>
            <a:ext cx="12189960" cy="2947680"/>
          </a:xfrm>
          <a:prstGeom prst="rect">
            <a:avLst/>
          </a:prstGeom>
          <a:ln w="9525">
            <a:noFill/>
          </a:ln>
        </p:spPr>
      </p:pic>
      <p:sp>
        <p:nvSpPr>
          <p:cNvPr id="103" name="CaixaDeTexto 20"/>
          <p:cNvSpPr/>
          <p:nvPr/>
        </p:nvSpPr>
        <p:spPr>
          <a:xfrm>
            <a:off x="1020600" y="5240160"/>
            <a:ext cx="11154960" cy="1004400"/>
          </a:xfrm>
          <a:prstGeom prst="rect">
            <a:avLst/>
          </a:prstGeom>
          <a:noFill/>
          <a:ln w="9525">
            <a:noFill/>
          </a:ln>
        </p:spPr>
        <p:style>
          <a:lnRef idx="0"/>
          <a:fillRef idx="0"/>
          <a:effectRef idx="0"/>
          <a:fontRef idx="minor"/>
        </p:style>
        <p:txBody>
          <a:bodyPr lIns="90000" rIns="90000" tIns="45000" bIns="45000" anchor="t">
            <a:spAutoFit/>
          </a:bodyPr>
          <a:p>
            <a:pPr algn="r">
              <a:lnSpc>
                <a:spcPct val="100000"/>
              </a:lnSpc>
              <a:buNone/>
              <a:tabLst>
                <a:tab algn="l" pos="0"/>
              </a:tabLst>
            </a:pPr>
            <a:r>
              <a:rPr b="0" lang="pt-BR" sz="2000" spc="-1" strike="noStrike">
                <a:solidFill>
                  <a:srgbClr val="000000"/>
                </a:solidFill>
                <a:latin typeface="Arial"/>
                <a:ea typeface="WenQuanYi Micro Hei"/>
              </a:rPr>
              <a:t>Gerir objetos e classes</a:t>
            </a:r>
            <a:endParaRPr b="0" lang="pt-BR" sz="2000" spc="-1" strike="noStrike">
              <a:latin typeface="Arial"/>
            </a:endParaRPr>
          </a:p>
          <a:p>
            <a:pPr algn="r">
              <a:lnSpc>
                <a:spcPct val="100000"/>
              </a:lnSpc>
              <a:buNone/>
              <a:tabLst>
                <a:tab algn="l" pos="0"/>
              </a:tabLst>
            </a:pPr>
            <a:r>
              <a:rPr b="0" lang="pt-BR" sz="2000" spc="-1" strike="noStrike">
                <a:solidFill>
                  <a:srgbClr val="000000"/>
                </a:solidFill>
                <a:latin typeface="Arial"/>
                <a:ea typeface="WenQuanYi Micro Hei"/>
              </a:rPr>
              <a:t>herança, reescrita, polimorfismo,</a:t>
            </a:r>
            <a:endParaRPr b="0" lang="pt-BR" sz="2000" spc="-1" strike="noStrike">
              <a:latin typeface="Arial"/>
            </a:endParaRPr>
          </a:p>
          <a:p>
            <a:pPr algn="r">
              <a:lnSpc>
                <a:spcPct val="100000"/>
              </a:lnSpc>
              <a:buNone/>
              <a:tabLst>
                <a:tab algn="l" pos="0"/>
              </a:tabLst>
            </a:pPr>
            <a:r>
              <a:rPr b="0" lang="pt-BR" sz="2000" spc="-1" strike="noStrike">
                <a:solidFill>
                  <a:srgbClr val="000000"/>
                </a:solidFill>
                <a:latin typeface="Arial"/>
                <a:ea typeface="WenQuanYi Micro Hei"/>
              </a:rPr>
              <a:t>classes abstratas e Interfaces. </a:t>
            </a:r>
            <a:endParaRPr b="0" lang="pt-BR" sz="20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5" name="Picture 3" descr=""/>
          <p:cNvPicPr/>
          <p:nvPr/>
        </p:nvPicPr>
        <p:blipFill>
          <a:blip r:embed="rId1"/>
          <a:stretch/>
        </p:blipFill>
        <p:spPr>
          <a:xfrm>
            <a:off x="476280" y="4359240"/>
            <a:ext cx="5486040" cy="1037880"/>
          </a:xfrm>
          <a:prstGeom prst="rect">
            <a:avLst/>
          </a:prstGeom>
          <a:ln w="9525">
            <a:noFill/>
          </a:ln>
        </p:spPr>
      </p:pic>
      <p:sp>
        <p:nvSpPr>
          <p:cNvPr id="126" name="Text Box 4"/>
          <p:cNvSpPr/>
          <p:nvPr/>
        </p:nvSpPr>
        <p:spPr>
          <a:xfrm>
            <a:off x="619200" y="5508720"/>
            <a:ext cx="2235240" cy="854640"/>
          </a:xfrm>
          <a:prstGeom prst="rect">
            <a:avLst/>
          </a:prstGeom>
          <a:solidFill>
            <a:srgbClr val="ffffff"/>
          </a:solidFill>
          <a:ln w="25560">
            <a:solidFill>
              <a:srgbClr val="4f81bd"/>
            </a:solidFill>
            <a:miter/>
          </a:ln>
        </p:spPr>
        <p:style>
          <a:lnRef idx="0"/>
          <a:fillRef idx="0"/>
          <a:effectRef idx="0"/>
          <a:fontRef idx="minor"/>
        </p:style>
        <p:txBody>
          <a:bodyPr lIns="90000" rIns="90000" tIns="46800" bIns="46800" anchor="t">
            <a:spAutoFit/>
          </a:bodyPr>
          <a:p>
            <a:pPr>
              <a:lnSpc>
                <a:spcPct val="100000"/>
              </a:lnSpc>
              <a:buNone/>
              <a:tabLst>
                <a:tab algn="l" pos="0"/>
              </a:tabLst>
            </a:pPr>
            <a:r>
              <a:rPr b="0" lang="pt-BR" sz="1000" spc="-1" strike="noStrike">
                <a:solidFill>
                  <a:srgbClr val="4f81bd"/>
                </a:solidFill>
                <a:latin typeface="Arial"/>
                <a:ea typeface="WenQuanYi Micro Hei"/>
              </a:rPr>
              <a:t>Posso instanciar um Funcionario?</a:t>
            </a:r>
            <a:endParaRPr b="0" lang="pt-BR" sz="1000" spc="-1" strike="noStrike">
              <a:latin typeface="Arial"/>
            </a:endParaRPr>
          </a:p>
          <a:p>
            <a:pPr>
              <a:lnSpc>
                <a:spcPct val="100000"/>
              </a:lnSpc>
              <a:buNone/>
              <a:tabLst>
                <a:tab algn="l" pos="0"/>
              </a:tabLst>
            </a:pPr>
            <a:r>
              <a:rPr b="0" lang="pt-BR" sz="1000" spc="-1" strike="noStrike">
                <a:solidFill>
                  <a:srgbClr val="4f81bd"/>
                </a:solidFill>
                <a:latin typeface="Arial"/>
                <a:ea typeface="WenQuanYi Micro Hei"/>
              </a:rPr>
              <a:t>Sim.</a:t>
            </a:r>
            <a:endParaRPr b="0" lang="pt-BR" sz="1000" spc="-1" strike="noStrike">
              <a:latin typeface="Arial"/>
            </a:endParaRPr>
          </a:p>
          <a:p>
            <a:pPr>
              <a:lnSpc>
                <a:spcPct val="100000"/>
              </a:lnSpc>
              <a:buNone/>
              <a:tabLst>
                <a:tab algn="l" pos="0"/>
              </a:tabLst>
            </a:pPr>
            <a:br>
              <a:rPr sz="1000"/>
            </a:br>
            <a:r>
              <a:rPr b="0" lang="pt-BR" sz="1000" spc="-1" strike="noStrike">
                <a:solidFill>
                  <a:srgbClr val="4f81bd"/>
                </a:solidFill>
                <a:latin typeface="Arial"/>
                <a:ea typeface="WenQuanYi Micro Hei"/>
              </a:rPr>
              <a:t>Faz sentido?</a:t>
            </a:r>
            <a:endParaRPr b="0" lang="pt-BR" sz="1000" spc="-1" strike="noStrike">
              <a:latin typeface="Arial"/>
            </a:endParaRPr>
          </a:p>
          <a:p>
            <a:pPr>
              <a:lnSpc>
                <a:spcPct val="100000"/>
              </a:lnSpc>
              <a:buNone/>
              <a:tabLst>
                <a:tab algn="l" pos="0"/>
              </a:tabLst>
            </a:pPr>
            <a:r>
              <a:rPr b="0" lang="pt-BR" sz="1000" spc="-1" strike="noStrike">
                <a:solidFill>
                  <a:srgbClr val="4f81bd"/>
                </a:solidFill>
                <a:latin typeface="Arial"/>
                <a:ea typeface="WenQuanYi Micro Hei"/>
              </a:rPr>
              <a:t>Não. </a:t>
            </a:r>
            <a:endParaRPr b="0" lang="pt-BR" sz="1000" spc="-1" strike="noStrike">
              <a:latin typeface="Arial"/>
            </a:endParaRPr>
          </a:p>
        </p:txBody>
      </p:sp>
      <p:sp>
        <p:nvSpPr>
          <p:cNvPr id="127" name="AutoShape 5"/>
          <p:cNvSpPr/>
          <p:nvPr/>
        </p:nvSpPr>
        <p:spPr>
          <a:xfrm flipH="1">
            <a:off x="1351800" y="5361120"/>
            <a:ext cx="1047240" cy="1080"/>
          </a:xfrm>
          <a:custGeom>
            <a:avLst/>
            <a:gdLst/>
            <a:ahLst/>
            <a:rect l="l" t="t" r="r" b="b"/>
            <a:pathLst>
              <a:path w="21600" h="21600">
                <a:moveTo>
                  <a:pt x="0" y="0"/>
                </a:moveTo>
                <a:lnTo>
                  <a:pt x="21600" y="21600"/>
                </a:lnTo>
              </a:path>
            </a:pathLst>
          </a:custGeom>
          <a:noFill/>
          <a:ln w="9360">
            <a:solidFill>
              <a:srgbClr val="4a7ebb"/>
            </a:solidFill>
            <a:miter/>
            <a:tailEnd len="med" type="triangle" w="med"/>
          </a:ln>
        </p:spPr>
        <p:style>
          <a:lnRef idx="0"/>
          <a:fillRef idx="0"/>
          <a:effectRef idx="0"/>
          <a:fontRef idx="minor"/>
        </p:style>
      </p:sp>
      <p:sp>
        <p:nvSpPr>
          <p:cNvPr id="128" name="Text Box 6"/>
          <p:cNvSpPr/>
          <p:nvPr/>
        </p:nvSpPr>
        <p:spPr>
          <a:xfrm>
            <a:off x="2282400" y="3970800"/>
            <a:ext cx="1089360" cy="245520"/>
          </a:xfrm>
          <a:prstGeom prst="rect">
            <a:avLst/>
          </a:prstGeom>
          <a:solidFill>
            <a:srgbClr val="ffffff"/>
          </a:solidFill>
          <a:ln w="25560">
            <a:solidFill>
              <a:srgbClr val="4f81bd"/>
            </a:solidFill>
            <a:miter/>
          </a:ln>
        </p:spPr>
        <p:style>
          <a:lnRef idx="0"/>
          <a:fillRef idx="0"/>
          <a:effectRef idx="0"/>
          <a:fontRef idx="minor"/>
        </p:style>
        <p:txBody>
          <a:bodyPr wrap="none" lIns="90000" rIns="90000" tIns="46800" bIns="46800" anchor="t">
            <a:spAutoFit/>
          </a:bodyPr>
          <a:p>
            <a:pPr>
              <a:lnSpc>
                <a:spcPct val="100000"/>
              </a:lnSpc>
              <a:buNone/>
              <a:tabLst>
                <a:tab algn="l" pos="0"/>
              </a:tabLst>
            </a:pPr>
            <a:r>
              <a:rPr b="0" lang="pt-BR" sz="1000" spc="-1" strike="noStrike">
                <a:solidFill>
                  <a:srgbClr val="4f81bd"/>
                </a:solidFill>
                <a:latin typeface="Arial"/>
                <a:ea typeface="WenQuanYi Micro Hei"/>
              </a:rPr>
              <a:t>Classe concreta</a:t>
            </a:r>
            <a:endParaRPr b="0" lang="pt-BR" sz="1000" spc="-1" strike="noStrike">
              <a:latin typeface="Arial"/>
            </a:endParaRPr>
          </a:p>
        </p:txBody>
      </p:sp>
      <p:sp>
        <p:nvSpPr>
          <p:cNvPr id="129" name="Text Box 7"/>
          <p:cNvSpPr/>
          <p:nvPr/>
        </p:nvSpPr>
        <p:spPr>
          <a:xfrm>
            <a:off x="8619120" y="3967200"/>
            <a:ext cx="1060560" cy="245520"/>
          </a:xfrm>
          <a:prstGeom prst="rect">
            <a:avLst/>
          </a:prstGeom>
          <a:solidFill>
            <a:srgbClr val="ffffff"/>
          </a:solidFill>
          <a:ln w="25560">
            <a:solidFill>
              <a:srgbClr val="4f81bd"/>
            </a:solidFill>
            <a:miter/>
          </a:ln>
        </p:spPr>
        <p:style>
          <a:lnRef idx="0"/>
          <a:fillRef idx="0"/>
          <a:effectRef idx="0"/>
          <a:fontRef idx="minor"/>
        </p:style>
        <p:txBody>
          <a:bodyPr wrap="none" lIns="90000" rIns="90000" tIns="46800" bIns="46800" anchor="t">
            <a:spAutoFit/>
          </a:bodyPr>
          <a:p>
            <a:pPr>
              <a:lnSpc>
                <a:spcPct val="100000"/>
              </a:lnSpc>
              <a:buNone/>
              <a:tabLst>
                <a:tab algn="l" pos="0"/>
              </a:tabLst>
            </a:pPr>
            <a:r>
              <a:rPr b="0" lang="pt-BR" sz="1000" spc="-1" strike="noStrike">
                <a:solidFill>
                  <a:srgbClr val="4f81bd"/>
                </a:solidFill>
                <a:latin typeface="Arial"/>
                <a:ea typeface="WenQuanYi Micro Hei"/>
              </a:rPr>
              <a:t>Classe abstrata</a:t>
            </a:r>
            <a:endParaRPr b="0" lang="pt-BR" sz="1000" spc="-1" strike="noStrike">
              <a:latin typeface="Arial"/>
            </a:endParaRPr>
          </a:p>
        </p:txBody>
      </p:sp>
      <p:pic>
        <p:nvPicPr>
          <p:cNvPr id="130" name="Picture 8" descr=""/>
          <p:cNvPicPr/>
          <p:nvPr/>
        </p:nvPicPr>
        <p:blipFill>
          <a:blip r:embed="rId2"/>
          <a:stretch/>
        </p:blipFill>
        <p:spPr>
          <a:xfrm>
            <a:off x="7732800" y="4505400"/>
            <a:ext cx="3695400" cy="209160"/>
          </a:xfrm>
          <a:prstGeom prst="rect">
            <a:avLst/>
          </a:prstGeom>
          <a:ln w="9525">
            <a:noFill/>
          </a:ln>
        </p:spPr>
      </p:pic>
      <p:sp>
        <p:nvSpPr>
          <p:cNvPr id="131" name="Text Box 9"/>
          <p:cNvSpPr/>
          <p:nvPr/>
        </p:nvSpPr>
        <p:spPr>
          <a:xfrm>
            <a:off x="7236000" y="4878360"/>
            <a:ext cx="4691520" cy="854640"/>
          </a:xfrm>
          <a:prstGeom prst="rect">
            <a:avLst/>
          </a:prstGeom>
          <a:solidFill>
            <a:srgbClr val="ffffff"/>
          </a:solidFill>
          <a:ln w="25560">
            <a:solidFill>
              <a:srgbClr val="4f81bd"/>
            </a:solidFill>
            <a:miter/>
          </a:ln>
        </p:spPr>
        <p:style>
          <a:lnRef idx="0"/>
          <a:fillRef idx="0"/>
          <a:effectRef idx="0"/>
          <a:fontRef idx="minor"/>
        </p:style>
        <p:txBody>
          <a:bodyPr lIns="90000" rIns="90000" tIns="46800" bIns="46800" anchor="t">
            <a:spAutoFit/>
          </a:bodyPr>
          <a:p>
            <a:pPr algn="just">
              <a:lnSpc>
                <a:spcPct val="100000"/>
              </a:lnSpc>
              <a:buNone/>
              <a:tabLst>
                <a:tab algn="l" pos="0"/>
              </a:tabLst>
            </a:pPr>
            <a:r>
              <a:rPr b="0" lang="pt-BR" sz="1000" spc="-1" strike="noStrike">
                <a:solidFill>
                  <a:srgbClr val="4f81bd"/>
                </a:solidFill>
                <a:latin typeface="Arial"/>
                <a:ea typeface="WenQuanYi Micro Hei"/>
              </a:rPr>
              <a:t>Inserir </a:t>
            </a:r>
            <a:r>
              <a:rPr b="1" lang="pt-BR" sz="1000" spc="-1" strike="noStrike">
                <a:solidFill>
                  <a:srgbClr val="000000"/>
                </a:solidFill>
                <a:latin typeface="Arial"/>
                <a:ea typeface="WenQuanYi Micro Hei"/>
              </a:rPr>
              <a:t>abstract</a:t>
            </a:r>
            <a:r>
              <a:rPr b="1" lang="pt-BR" sz="1000" spc="-1" strike="noStrike">
                <a:solidFill>
                  <a:srgbClr val="4f81bd"/>
                </a:solidFill>
                <a:latin typeface="Arial"/>
                <a:ea typeface="WenQuanYi Micro Hei"/>
              </a:rPr>
              <a:t> </a:t>
            </a:r>
            <a:r>
              <a:rPr b="0" lang="pt-BR" sz="1000" spc="-1" strike="noStrike">
                <a:solidFill>
                  <a:srgbClr val="4f81bd"/>
                </a:solidFill>
                <a:latin typeface="Arial"/>
                <a:ea typeface="WenQuanYi Micro Hei"/>
              </a:rPr>
              <a:t>antes do class na classe </a:t>
            </a:r>
            <a:r>
              <a:rPr b="1" lang="pt-BR" sz="1000" spc="-1" strike="noStrike">
                <a:solidFill>
                  <a:srgbClr val="000000"/>
                </a:solidFill>
                <a:latin typeface="Arial"/>
                <a:ea typeface="WenQuanYi Micro Hei"/>
              </a:rPr>
              <a:t>Funcionario</a:t>
            </a:r>
            <a:r>
              <a:rPr b="0" lang="pt-BR" sz="1000" spc="-1" strike="noStrike">
                <a:solidFill>
                  <a:srgbClr val="4f81bd"/>
                </a:solidFill>
                <a:latin typeface="Arial"/>
                <a:ea typeface="WenQuanYi Micro Hei"/>
              </a:rPr>
              <a:t>. A classe </a:t>
            </a:r>
            <a:r>
              <a:rPr b="1" lang="pt-BR" sz="1000" spc="-1" strike="noStrike">
                <a:solidFill>
                  <a:srgbClr val="000000"/>
                </a:solidFill>
                <a:latin typeface="Arial"/>
                <a:ea typeface="WenQuanYi Micro Hei"/>
              </a:rPr>
              <a:t>TestaFuncionario</a:t>
            </a:r>
            <a:r>
              <a:rPr b="0" lang="pt-BR" sz="1000" spc="-1" strike="noStrike">
                <a:solidFill>
                  <a:srgbClr val="4f81bd"/>
                </a:solidFill>
                <a:latin typeface="Arial"/>
                <a:ea typeface="WenQuanYi Micro Hei"/>
              </a:rPr>
              <a:t> não compilará, pois não podemos instanciar um funcionário.  </a:t>
            </a:r>
            <a:endParaRPr b="0" lang="pt-BR" sz="1000" spc="-1" strike="noStrike">
              <a:latin typeface="Arial"/>
            </a:endParaRPr>
          </a:p>
          <a:p>
            <a:pPr algn="just">
              <a:lnSpc>
                <a:spcPct val="100000"/>
              </a:lnSpc>
              <a:buNone/>
              <a:tabLst>
                <a:tab algn="l" pos="0"/>
              </a:tabLst>
            </a:pPr>
            <a:endParaRPr b="0" lang="pt-BR" sz="1000" spc="-1" strike="noStrike">
              <a:latin typeface="Arial"/>
            </a:endParaRPr>
          </a:p>
          <a:p>
            <a:pPr algn="just">
              <a:lnSpc>
                <a:spcPct val="100000"/>
              </a:lnSpc>
              <a:buNone/>
              <a:tabLst>
                <a:tab algn="l" pos="0"/>
              </a:tabLst>
            </a:pPr>
            <a:r>
              <a:rPr b="0" lang="pt-BR" sz="1000" spc="-1" strike="noStrike">
                <a:solidFill>
                  <a:srgbClr val="4f81bd"/>
                </a:solidFill>
                <a:latin typeface="Arial"/>
                <a:ea typeface="WenQuanYi Micro Hei"/>
              </a:rPr>
              <a:t>A classe </a:t>
            </a:r>
            <a:r>
              <a:rPr b="1" lang="pt-BR" sz="1000" spc="-1" strike="noStrike">
                <a:solidFill>
                  <a:srgbClr val="000000"/>
                </a:solidFill>
                <a:latin typeface="Arial"/>
                <a:ea typeface="WenQuanYi Micro Hei"/>
              </a:rPr>
              <a:t>Funcionario</a:t>
            </a:r>
            <a:r>
              <a:rPr b="0" lang="pt-BR" sz="1000" spc="-1" strike="noStrike">
                <a:solidFill>
                  <a:srgbClr val="4f81bd"/>
                </a:solidFill>
                <a:latin typeface="Arial"/>
                <a:ea typeface="WenQuanYi Micro Hei"/>
              </a:rPr>
              <a:t> não pode ser instanciada, mas pode ser usada para polimorfismo e herança.</a:t>
            </a:r>
            <a:endParaRPr b="0" lang="pt-BR" sz="1000" spc="-1" strike="noStrike">
              <a:latin typeface="Arial"/>
            </a:endParaRPr>
          </a:p>
        </p:txBody>
      </p:sp>
      <p:sp>
        <p:nvSpPr>
          <p:cNvPr id="132" name="AutoShape 10"/>
          <p:cNvSpPr/>
          <p:nvPr/>
        </p:nvSpPr>
        <p:spPr>
          <a:xfrm flipH="1">
            <a:off x="8760600" y="4716360"/>
            <a:ext cx="1047240" cy="1080"/>
          </a:xfrm>
          <a:custGeom>
            <a:avLst/>
            <a:gdLst/>
            <a:ahLst/>
            <a:rect l="l" t="t" r="r" b="b"/>
            <a:pathLst>
              <a:path w="21600" h="21600">
                <a:moveTo>
                  <a:pt x="0" y="0"/>
                </a:moveTo>
                <a:lnTo>
                  <a:pt x="21600" y="21600"/>
                </a:lnTo>
              </a:path>
            </a:pathLst>
          </a:custGeom>
          <a:noFill/>
          <a:ln w="9360">
            <a:solidFill>
              <a:srgbClr val="4a7ebb"/>
            </a:solidFill>
            <a:miter/>
            <a:tailEnd len="med" type="triangle" w="med"/>
          </a:ln>
        </p:spPr>
        <p:style>
          <a:lnRef idx="0"/>
          <a:fillRef idx="0"/>
          <a:effectRef idx="0"/>
          <a:fontRef idx="minor"/>
        </p:style>
      </p:sp>
      <p:pic>
        <p:nvPicPr>
          <p:cNvPr id="133" name="Picture 11" descr=""/>
          <p:cNvPicPr/>
          <p:nvPr/>
        </p:nvPicPr>
        <p:blipFill>
          <a:blip r:embed="rId3"/>
          <a:stretch/>
        </p:blipFill>
        <p:spPr>
          <a:xfrm>
            <a:off x="107640" y="776160"/>
            <a:ext cx="11709360" cy="3052440"/>
          </a:xfrm>
          <a:prstGeom prst="rect">
            <a:avLst/>
          </a:prstGeom>
          <a:ln w="9525">
            <a:noFill/>
          </a:ln>
        </p:spPr>
      </p:pic>
      <p:sp>
        <p:nvSpPr>
          <p:cNvPr id="134" name="Título 23"/>
          <p:cNvSpPr/>
          <p:nvPr/>
        </p:nvSpPr>
        <p:spPr>
          <a:xfrm>
            <a:off x="593640" y="214200"/>
            <a:ext cx="10969200" cy="561600"/>
          </a:xfrm>
          <a:prstGeom prst="rect">
            <a:avLst/>
          </a:prstGeom>
          <a:noFill/>
          <a:ln w="9525">
            <a:noFill/>
          </a:ln>
        </p:spPr>
        <p:style>
          <a:lnRef idx="0"/>
          <a:fillRef idx="0"/>
          <a:effectRef idx="0"/>
          <a:fontRef idx="minor"/>
        </p:style>
        <p:txBody>
          <a:bodyPr lIns="90000" rIns="90000" tIns="45000" bIns="45000" anchor="t">
            <a:noAutofit/>
          </a:bodyPr>
          <a:p>
            <a:pPr>
              <a:lnSpc>
                <a:spcPct val="100000"/>
              </a:lnSpc>
              <a:buNone/>
              <a:tabLst>
                <a:tab algn="l" pos="0"/>
              </a:tabLst>
            </a:pPr>
            <a:r>
              <a:rPr b="1" lang="pt-BR" sz="2000" spc="-1" strike="noStrike">
                <a:solidFill>
                  <a:srgbClr val="ffffff"/>
                </a:solidFill>
                <a:latin typeface="Arial"/>
                <a:ea typeface="WenQuanYi Micro Hei"/>
              </a:rPr>
              <a:t>CLASSE ABSTRATA</a:t>
            </a:r>
            <a:endParaRPr b="0" lang="pt-BR" sz="20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Text Box 1"/>
          <p:cNvSpPr/>
          <p:nvPr/>
        </p:nvSpPr>
        <p:spPr>
          <a:xfrm>
            <a:off x="568080" y="169920"/>
            <a:ext cx="3084480" cy="398160"/>
          </a:xfrm>
          <a:prstGeom prst="rect">
            <a:avLst/>
          </a:prstGeom>
          <a:noFill/>
          <a:ln w="9525">
            <a:noFill/>
          </a:ln>
        </p:spPr>
        <p:style>
          <a:lnRef idx="0"/>
          <a:fillRef idx="0"/>
          <a:effectRef idx="0"/>
          <a:fontRef idx="minor"/>
        </p:style>
        <p:txBody>
          <a:bodyPr wrap="none" lIns="90000" rIns="90000" tIns="46800" bIns="46800" anchor="t">
            <a:spAutoFit/>
          </a:bodyPr>
          <a:p>
            <a:pPr>
              <a:lnSpc>
                <a:spcPct val="100000"/>
              </a:lnSpc>
              <a:buNone/>
              <a:tabLst>
                <a:tab algn="l" pos="0"/>
              </a:tabLst>
            </a:pPr>
            <a:r>
              <a:rPr b="1" lang="pt-BR" sz="2000" spc="-1" strike="noStrike">
                <a:solidFill>
                  <a:srgbClr val="ffffff"/>
                </a:solidFill>
                <a:latin typeface="Arial"/>
                <a:ea typeface="WenQuanYi Micro Hei"/>
              </a:rPr>
              <a:t>MÉTODOS ABSTRATOS</a:t>
            </a:r>
            <a:endParaRPr b="0" lang="pt-BR" sz="2000" spc="-1" strike="noStrike">
              <a:latin typeface="Arial"/>
            </a:endParaRPr>
          </a:p>
        </p:txBody>
      </p:sp>
      <p:sp>
        <p:nvSpPr>
          <p:cNvPr id="136" name="Rectangle 2"/>
          <p:cNvSpPr/>
          <p:nvPr/>
        </p:nvSpPr>
        <p:spPr>
          <a:xfrm>
            <a:off x="236520" y="857160"/>
            <a:ext cx="11715480" cy="732600"/>
          </a:xfrm>
          <a:prstGeom prst="rect">
            <a:avLst/>
          </a:prstGeom>
          <a:noFill/>
          <a:ln w="9525">
            <a:noFill/>
          </a:ln>
        </p:spPr>
        <p:style>
          <a:lnRef idx="0"/>
          <a:fillRef idx="0"/>
          <a:effectRef idx="0"/>
          <a:fontRef idx="minor"/>
        </p:style>
        <p:txBody>
          <a:bodyPr lIns="90000" rIns="90000" tIns="46800" bIns="46800" anchor="t">
            <a:spAutoFit/>
          </a:bodyPr>
          <a:p>
            <a:pPr algn="just">
              <a:lnSpc>
                <a:spcPct val="100000"/>
              </a:lnSpc>
              <a:buNone/>
              <a:tabLst>
                <a:tab algn="l" pos="0"/>
              </a:tabLst>
            </a:pPr>
            <a:r>
              <a:rPr b="0" lang="pt-BR" sz="1400" spc="-1" strike="noStrike">
                <a:solidFill>
                  <a:srgbClr val="000000"/>
                </a:solidFill>
                <a:latin typeface="Arial"/>
                <a:ea typeface="WenQuanYi Micro Hei"/>
              </a:rPr>
              <a:t>Os métodos abstratos definidos em uma classe abstrata devem obrigatoriamente ser implementados em uma classe concreta ou em suas classes filhas. Classes abstratas podem conter ou não métodos abstratos, ou seja, uma classe abstrata pode implementar ou não um método.</a:t>
            </a:r>
            <a:endParaRPr b="0" lang="pt-BR" sz="1400" spc="-1" strike="noStrike">
              <a:latin typeface="Arial"/>
            </a:endParaRPr>
          </a:p>
          <a:p>
            <a:pPr algn="just">
              <a:lnSpc>
                <a:spcPct val="100000"/>
              </a:lnSpc>
              <a:buNone/>
              <a:tabLst>
                <a:tab algn="l" pos="0"/>
              </a:tabLst>
            </a:pPr>
            <a:r>
              <a:rPr b="0" lang="pt-BR" sz="1400" spc="-1" strike="noStrike">
                <a:solidFill>
                  <a:srgbClr val="000000"/>
                </a:solidFill>
                <a:latin typeface="Arial"/>
                <a:ea typeface="WenQuanYi Micro Hei"/>
              </a:rPr>
              <a:t>Para criarmos uma classe ou método abstrato usamos a palavra-chave </a:t>
            </a:r>
            <a:r>
              <a:rPr b="1" lang="pt-BR" sz="1400" spc="-1" strike="noStrike">
                <a:solidFill>
                  <a:srgbClr val="000000"/>
                </a:solidFill>
                <a:latin typeface="Arial"/>
                <a:ea typeface="WenQuanYi Micro Hei"/>
              </a:rPr>
              <a:t>abstract.</a:t>
            </a:r>
            <a:endParaRPr b="0" lang="pt-BR" sz="1400" spc="-1" strike="noStrike">
              <a:latin typeface="Arial"/>
            </a:endParaRPr>
          </a:p>
        </p:txBody>
      </p:sp>
      <p:pic>
        <p:nvPicPr>
          <p:cNvPr id="137" name="Picture 3" descr=""/>
          <p:cNvPicPr/>
          <p:nvPr/>
        </p:nvPicPr>
        <p:blipFill>
          <a:blip r:embed="rId1"/>
          <a:stretch/>
        </p:blipFill>
        <p:spPr>
          <a:xfrm>
            <a:off x="-23760" y="2363760"/>
            <a:ext cx="4508280" cy="275760"/>
          </a:xfrm>
          <a:prstGeom prst="rect">
            <a:avLst/>
          </a:prstGeom>
          <a:ln w="9525">
            <a:noFill/>
          </a:ln>
        </p:spPr>
      </p:pic>
      <p:sp>
        <p:nvSpPr>
          <p:cNvPr id="138" name="Text Box 4"/>
          <p:cNvSpPr/>
          <p:nvPr/>
        </p:nvSpPr>
        <p:spPr>
          <a:xfrm>
            <a:off x="4451400" y="2241720"/>
            <a:ext cx="7524360" cy="550080"/>
          </a:xfrm>
          <a:prstGeom prst="rect">
            <a:avLst/>
          </a:prstGeom>
          <a:solidFill>
            <a:srgbClr val="ffffff"/>
          </a:solidFill>
          <a:ln w="25560">
            <a:solidFill>
              <a:srgbClr val="4f81bd"/>
            </a:solidFill>
            <a:miter/>
          </a:ln>
        </p:spPr>
        <p:style>
          <a:lnRef idx="0"/>
          <a:fillRef idx="0"/>
          <a:effectRef idx="0"/>
          <a:fontRef idx="minor"/>
        </p:style>
        <p:txBody>
          <a:bodyPr lIns="90000" rIns="90000" tIns="46800" bIns="46800" anchor="t">
            <a:spAutoFit/>
          </a:bodyPr>
          <a:p>
            <a:pPr algn="just">
              <a:lnSpc>
                <a:spcPct val="100000"/>
              </a:lnSpc>
              <a:buNone/>
              <a:tabLst>
                <a:tab algn="l" pos="0"/>
              </a:tabLst>
            </a:pPr>
            <a:r>
              <a:rPr b="0" lang="pt-BR" sz="1000" spc="-1" strike="noStrike">
                <a:solidFill>
                  <a:srgbClr val="1f497d"/>
                </a:solidFill>
                <a:latin typeface="Arial"/>
                <a:ea typeface="WenQuanYi Micro Hei"/>
              </a:rPr>
              <a:t>No nosso sistema precisamos aumentar o salário de todos funcionários, sendo que cada tipo de funcionário tem um tipo diferente de cálculo e queremos obrigar que o método seja implementado em suas classes filhas, para isto inserimos a assinatura do método na super classe.</a:t>
            </a:r>
            <a:endParaRPr b="0" lang="pt-BR" sz="1000" spc="-1" strike="noStrike">
              <a:latin typeface="Arial"/>
            </a:endParaRPr>
          </a:p>
        </p:txBody>
      </p:sp>
      <p:sp>
        <p:nvSpPr>
          <p:cNvPr id="139" name="Text Box 5"/>
          <p:cNvSpPr/>
          <p:nvPr/>
        </p:nvSpPr>
        <p:spPr>
          <a:xfrm>
            <a:off x="627840" y="1859040"/>
            <a:ext cx="1476360" cy="397800"/>
          </a:xfrm>
          <a:prstGeom prst="rect">
            <a:avLst/>
          </a:prstGeom>
          <a:solidFill>
            <a:srgbClr val="ffffff"/>
          </a:solidFill>
          <a:ln w="25560">
            <a:solidFill>
              <a:srgbClr val="4f81bd"/>
            </a:solidFill>
            <a:miter/>
          </a:ln>
        </p:spPr>
        <p:style>
          <a:lnRef idx="0"/>
          <a:fillRef idx="0"/>
          <a:effectRef idx="0"/>
          <a:fontRef idx="minor"/>
        </p:style>
        <p:txBody>
          <a:bodyPr wrap="none" lIns="90000" rIns="90000" tIns="46800" bIns="46800" anchor="t">
            <a:spAutoFit/>
          </a:bodyPr>
          <a:p>
            <a:pPr>
              <a:lnSpc>
                <a:spcPct val="100000"/>
              </a:lnSpc>
              <a:buNone/>
              <a:tabLst>
                <a:tab algn="l" pos="0"/>
              </a:tabLst>
            </a:pPr>
            <a:r>
              <a:rPr b="0" lang="pt-BR" sz="1000" spc="-1" strike="noStrike">
                <a:solidFill>
                  <a:srgbClr val="1f497d"/>
                </a:solidFill>
                <a:latin typeface="Arial"/>
                <a:ea typeface="WenQuanYi Micro Hei"/>
              </a:rPr>
              <a:t>Insira o código abaixo</a:t>
            </a:r>
            <a:endParaRPr b="0" lang="pt-BR" sz="1000" spc="-1" strike="noStrike">
              <a:latin typeface="Arial"/>
            </a:endParaRPr>
          </a:p>
          <a:p>
            <a:pPr>
              <a:lnSpc>
                <a:spcPct val="100000"/>
              </a:lnSpc>
              <a:buNone/>
              <a:tabLst>
                <a:tab algn="l" pos="0"/>
              </a:tabLst>
            </a:pPr>
            <a:r>
              <a:rPr b="0" lang="pt-BR" sz="1000" spc="-1" strike="noStrike">
                <a:solidFill>
                  <a:srgbClr val="1f497d"/>
                </a:solidFill>
                <a:latin typeface="Arial"/>
                <a:ea typeface="WenQuanYi Micro Hei"/>
              </a:rPr>
              <a:t>na classe </a:t>
            </a:r>
            <a:r>
              <a:rPr b="1" lang="pt-BR" sz="1000" spc="-1" strike="noStrike">
                <a:solidFill>
                  <a:srgbClr val="000000"/>
                </a:solidFill>
                <a:latin typeface="Arial"/>
                <a:ea typeface="WenQuanYi Micro Hei"/>
              </a:rPr>
              <a:t>Funcionario</a:t>
            </a:r>
            <a:endParaRPr b="0" lang="pt-BR" sz="1000" spc="-1" strike="noStrike">
              <a:latin typeface="Arial"/>
            </a:endParaRPr>
          </a:p>
        </p:txBody>
      </p:sp>
      <p:pic>
        <p:nvPicPr>
          <p:cNvPr id="140" name="Picture 6" descr=""/>
          <p:cNvPicPr/>
          <p:nvPr/>
        </p:nvPicPr>
        <p:blipFill>
          <a:blip r:embed="rId2"/>
          <a:stretch/>
        </p:blipFill>
        <p:spPr>
          <a:xfrm>
            <a:off x="571680" y="3919680"/>
            <a:ext cx="9713520" cy="1866600"/>
          </a:xfrm>
          <a:prstGeom prst="rect">
            <a:avLst/>
          </a:prstGeom>
          <a:ln w="9525">
            <a:noFill/>
          </a:ln>
        </p:spPr>
      </p:pic>
      <p:sp>
        <p:nvSpPr>
          <p:cNvPr id="141" name="Text Box 8"/>
          <p:cNvSpPr/>
          <p:nvPr/>
        </p:nvSpPr>
        <p:spPr>
          <a:xfrm>
            <a:off x="3854520" y="3313080"/>
            <a:ext cx="3279240" cy="397800"/>
          </a:xfrm>
          <a:prstGeom prst="rect">
            <a:avLst/>
          </a:prstGeom>
          <a:solidFill>
            <a:srgbClr val="ffffff"/>
          </a:solidFill>
          <a:ln w="25560">
            <a:solidFill>
              <a:srgbClr val="4f81bd"/>
            </a:solidFill>
            <a:miter/>
          </a:ln>
        </p:spPr>
        <p:style>
          <a:lnRef idx="0"/>
          <a:fillRef idx="0"/>
          <a:effectRef idx="0"/>
          <a:fontRef idx="minor"/>
        </p:style>
        <p:txBody>
          <a:bodyPr wrap="none" lIns="90000" rIns="90000" tIns="46800" bIns="46800" anchor="t">
            <a:spAutoFit/>
          </a:bodyPr>
          <a:p>
            <a:pPr>
              <a:lnSpc>
                <a:spcPct val="100000"/>
              </a:lnSpc>
              <a:buNone/>
              <a:tabLst>
                <a:tab algn="l" pos="0"/>
              </a:tabLst>
            </a:pPr>
            <a:r>
              <a:rPr b="0" lang="pt-BR" sz="1000" spc="-1" strike="noStrike">
                <a:solidFill>
                  <a:srgbClr val="1f497d"/>
                </a:solidFill>
                <a:latin typeface="Arial"/>
                <a:ea typeface="WenQuanYi Micro Hei"/>
              </a:rPr>
              <a:t>Temos que implementar os métodos nas classes filhas.</a:t>
            </a:r>
            <a:endParaRPr b="0" lang="pt-BR" sz="1000" spc="-1" strike="noStrike">
              <a:latin typeface="Arial"/>
            </a:endParaRPr>
          </a:p>
          <a:p>
            <a:pPr>
              <a:lnSpc>
                <a:spcPct val="100000"/>
              </a:lnSpc>
              <a:buNone/>
              <a:tabLst>
                <a:tab algn="l" pos="0"/>
              </a:tabLst>
            </a:pPr>
            <a:r>
              <a:rPr b="0" lang="pt-BR" sz="1000" spc="-1" strike="noStrike">
                <a:solidFill>
                  <a:srgbClr val="1f497d"/>
                </a:solidFill>
                <a:latin typeface="Arial"/>
                <a:ea typeface="WenQuanYi Micro Hei"/>
              </a:rPr>
              <a:t>Utilize o </a:t>
            </a:r>
            <a:r>
              <a:rPr b="1" lang="pt-BR" sz="1000" spc="-1" strike="noStrike">
                <a:solidFill>
                  <a:srgbClr val="000000"/>
                </a:solidFill>
                <a:latin typeface="Arial"/>
                <a:ea typeface="WenQuanYi Micro Hei"/>
              </a:rPr>
              <a:t>quick fix</a:t>
            </a:r>
            <a:r>
              <a:rPr b="0" lang="pt-BR" sz="1000" spc="-1" strike="noStrike">
                <a:solidFill>
                  <a:srgbClr val="1f497d"/>
                </a:solidFill>
                <a:latin typeface="Arial"/>
                <a:ea typeface="WenQuanYi Micro Hei"/>
              </a:rPr>
              <a:t> do eclipse.</a:t>
            </a:r>
            <a:endParaRPr b="0" lang="pt-BR" sz="10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42" name="Picture 1" descr=""/>
          <p:cNvPicPr/>
          <p:nvPr/>
        </p:nvPicPr>
        <p:blipFill>
          <a:blip r:embed="rId1"/>
          <a:stretch/>
        </p:blipFill>
        <p:spPr>
          <a:xfrm>
            <a:off x="571680" y="1143000"/>
            <a:ext cx="3555720" cy="847440"/>
          </a:xfrm>
          <a:prstGeom prst="rect">
            <a:avLst/>
          </a:prstGeom>
          <a:ln w="9525">
            <a:noFill/>
          </a:ln>
        </p:spPr>
      </p:pic>
      <p:sp>
        <p:nvSpPr>
          <p:cNvPr id="143" name="Text Box 2"/>
          <p:cNvSpPr/>
          <p:nvPr/>
        </p:nvSpPr>
        <p:spPr>
          <a:xfrm>
            <a:off x="1636200" y="876240"/>
            <a:ext cx="764640" cy="245520"/>
          </a:xfrm>
          <a:prstGeom prst="rect">
            <a:avLst/>
          </a:prstGeom>
          <a:solidFill>
            <a:srgbClr val="ffffff"/>
          </a:solidFill>
          <a:ln w="25560">
            <a:solidFill>
              <a:srgbClr val="4f81bd"/>
            </a:solidFill>
            <a:miter/>
          </a:ln>
        </p:spPr>
        <p:style>
          <a:lnRef idx="0"/>
          <a:fillRef idx="0"/>
          <a:effectRef idx="0"/>
          <a:fontRef idx="minor"/>
        </p:style>
        <p:txBody>
          <a:bodyPr wrap="none" lIns="90000" rIns="90000" tIns="46800" bIns="46800" anchor="t">
            <a:spAutoFit/>
          </a:bodyPr>
          <a:p>
            <a:pPr>
              <a:lnSpc>
                <a:spcPct val="100000"/>
              </a:lnSpc>
              <a:buNone/>
              <a:tabLst>
                <a:tab algn="l" pos="0"/>
              </a:tabLst>
            </a:pPr>
            <a:r>
              <a:rPr b="0" lang="pt-BR" sz="1000" spc="-1" strike="noStrike">
                <a:solidFill>
                  <a:srgbClr val="1f497d"/>
                </a:solidFill>
                <a:latin typeface="Arial"/>
                <a:ea typeface="WenQuanYi Micro Hei"/>
              </a:rPr>
              <a:t>Assistente</a:t>
            </a:r>
            <a:endParaRPr b="0" lang="pt-BR" sz="1000" spc="-1" strike="noStrike">
              <a:latin typeface="Arial"/>
            </a:endParaRPr>
          </a:p>
        </p:txBody>
      </p:sp>
      <p:pic>
        <p:nvPicPr>
          <p:cNvPr id="144" name="Picture 3" descr=""/>
          <p:cNvPicPr/>
          <p:nvPr/>
        </p:nvPicPr>
        <p:blipFill>
          <a:blip r:embed="rId2"/>
          <a:stretch/>
        </p:blipFill>
        <p:spPr>
          <a:xfrm>
            <a:off x="6189840" y="1071720"/>
            <a:ext cx="4965480" cy="875880"/>
          </a:xfrm>
          <a:prstGeom prst="rect">
            <a:avLst/>
          </a:prstGeom>
          <a:ln w="9525">
            <a:noFill/>
          </a:ln>
        </p:spPr>
      </p:pic>
      <p:pic>
        <p:nvPicPr>
          <p:cNvPr id="145" name="Picture 4" descr=""/>
          <p:cNvPicPr/>
          <p:nvPr/>
        </p:nvPicPr>
        <p:blipFill>
          <a:blip r:embed="rId3"/>
          <a:stretch/>
        </p:blipFill>
        <p:spPr>
          <a:xfrm>
            <a:off x="241200" y="2409840"/>
            <a:ext cx="4901760" cy="875880"/>
          </a:xfrm>
          <a:prstGeom prst="rect">
            <a:avLst/>
          </a:prstGeom>
          <a:ln w="9525">
            <a:noFill/>
          </a:ln>
        </p:spPr>
      </p:pic>
      <p:sp>
        <p:nvSpPr>
          <p:cNvPr id="146" name="Text Box 5"/>
          <p:cNvSpPr/>
          <p:nvPr/>
        </p:nvSpPr>
        <p:spPr>
          <a:xfrm>
            <a:off x="7634160" y="825480"/>
            <a:ext cx="560520" cy="245520"/>
          </a:xfrm>
          <a:prstGeom prst="rect">
            <a:avLst/>
          </a:prstGeom>
          <a:solidFill>
            <a:srgbClr val="ffffff"/>
          </a:solidFill>
          <a:ln w="25560">
            <a:solidFill>
              <a:srgbClr val="4f81bd"/>
            </a:solidFill>
            <a:miter/>
          </a:ln>
        </p:spPr>
        <p:style>
          <a:lnRef idx="0"/>
          <a:fillRef idx="0"/>
          <a:effectRef idx="0"/>
          <a:fontRef idx="minor"/>
        </p:style>
        <p:txBody>
          <a:bodyPr wrap="none" lIns="90000" rIns="90000" tIns="46800" bIns="46800" anchor="t">
            <a:spAutoFit/>
          </a:bodyPr>
          <a:p>
            <a:pPr>
              <a:lnSpc>
                <a:spcPct val="100000"/>
              </a:lnSpc>
              <a:buNone/>
              <a:tabLst>
                <a:tab algn="l" pos="0"/>
              </a:tabLst>
            </a:pPr>
            <a:r>
              <a:rPr b="0" lang="pt-BR" sz="1000" spc="-1" strike="noStrike">
                <a:solidFill>
                  <a:srgbClr val="1f497d"/>
                </a:solidFill>
                <a:latin typeface="Arial"/>
                <a:ea typeface="WenQuanYi Micro Hei"/>
              </a:rPr>
              <a:t>Diretor</a:t>
            </a:r>
            <a:endParaRPr b="0" lang="pt-BR" sz="1000" spc="-1" strike="noStrike">
              <a:latin typeface="Arial"/>
            </a:endParaRPr>
          </a:p>
        </p:txBody>
      </p:sp>
      <p:sp>
        <p:nvSpPr>
          <p:cNvPr id="147" name="Text Box 6"/>
          <p:cNvSpPr/>
          <p:nvPr/>
        </p:nvSpPr>
        <p:spPr>
          <a:xfrm>
            <a:off x="1720800" y="2157480"/>
            <a:ext cx="638280" cy="245520"/>
          </a:xfrm>
          <a:prstGeom prst="rect">
            <a:avLst/>
          </a:prstGeom>
          <a:solidFill>
            <a:srgbClr val="ffffff"/>
          </a:solidFill>
          <a:ln w="25560">
            <a:solidFill>
              <a:srgbClr val="4f81bd"/>
            </a:solidFill>
            <a:miter/>
          </a:ln>
        </p:spPr>
        <p:style>
          <a:lnRef idx="0"/>
          <a:fillRef idx="0"/>
          <a:effectRef idx="0"/>
          <a:fontRef idx="minor"/>
        </p:style>
        <p:txBody>
          <a:bodyPr wrap="none" lIns="90000" rIns="90000" tIns="46800" bIns="46800" anchor="t">
            <a:spAutoFit/>
          </a:bodyPr>
          <a:p>
            <a:pPr>
              <a:lnSpc>
                <a:spcPct val="100000"/>
              </a:lnSpc>
              <a:buNone/>
              <a:tabLst>
                <a:tab algn="l" pos="0"/>
              </a:tabLst>
            </a:pPr>
            <a:r>
              <a:rPr b="0" lang="pt-BR" sz="1000" spc="-1" strike="noStrike">
                <a:solidFill>
                  <a:srgbClr val="1f497d"/>
                </a:solidFill>
                <a:latin typeface="Arial"/>
                <a:ea typeface="WenQuanYi Micro Hei"/>
              </a:rPr>
              <a:t>Gerente</a:t>
            </a:r>
            <a:endParaRPr b="0" lang="pt-BR" sz="1000" spc="-1" strike="noStrike">
              <a:latin typeface="Arial"/>
            </a:endParaRPr>
          </a:p>
        </p:txBody>
      </p:sp>
      <p:pic>
        <p:nvPicPr>
          <p:cNvPr id="148" name="Picture 7" descr=""/>
          <p:cNvPicPr/>
          <p:nvPr/>
        </p:nvPicPr>
        <p:blipFill>
          <a:blip r:embed="rId4"/>
          <a:stretch/>
        </p:blipFill>
        <p:spPr>
          <a:xfrm>
            <a:off x="2381400" y="3225960"/>
            <a:ext cx="6428880" cy="2703240"/>
          </a:xfrm>
          <a:prstGeom prst="rect">
            <a:avLst/>
          </a:prstGeom>
          <a:ln w="9525">
            <a:noFill/>
          </a:ln>
        </p:spPr>
      </p:pic>
      <p:sp>
        <p:nvSpPr>
          <p:cNvPr id="149" name="Text Box 1"/>
          <p:cNvSpPr/>
          <p:nvPr/>
        </p:nvSpPr>
        <p:spPr>
          <a:xfrm>
            <a:off x="578520" y="169920"/>
            <a:ext cx="5384160" cy="398160"/>
          </a:xfrm>
          <a:prstGeom prst="rect">
            <a:avLst/>
          </a:prstGeom>
          <a:noFill/>
          <a:ln w="9525">
            <a:noFill/>
          </a:ln>
        </p:spPr>
        <p:style>
          <a:lnRef idx="0"/>
          <a:fillRef idx="0"/>
          <a:effectRef idx="0"/>
          <a:fontRef idx="minor"/>
        </p:style>
        <p:txBody>
          <a:bodyPr wrap="none" lIns="90000" rIns="90000" tIns="46800" bIns="46800" anchor="t">
            <a:spAutoFit/>
          </a:bodyPr>
          <a:p>
            <a:pPr>
              <a:lnSpc>
                <a:spcPct val="100000"/>
              </a:lnSpc>
              <a:buNone/>
              <a:tabLst>
                <a:tab algn="l" pos="0"/>
              </a:tabLst>
            </a:pPr>
            <a:r>
              <a:rPr b="1" lang="pt-BR" sz="2000" spc="-1" strike="noStrike">
                <a:solidFill>
                  <a:srgbClr val="ffffff"/>
                </a:solidFill>
                <a:latin typeface="Arial"/>
                <a:ea typeface="WenQuanYi Micro Hei"/>
              </a:rPr>
              <a:t>IMPLEMENTANDO MÉTODOS ABSTRATOS</a:t>
            </a:r>
            <a:endParaRPr b="0" lang="pt-BR" sz="20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50" name="Picture 1" descr=""/>
          <p:cNvPicPr/>
          <p:nvPr/>
        </p:nvPicPr>
        <p:blipFill>
          <a:blip r:embed="rId1"/>
          <a:stretch/>
        </p:blipFill>
        <p:spPr>
          <a:xfrm>
            <a:off x="1428840" y="2395440"/>
            <a:ext cx="9318240" cy="2095200"/>
          </a:xfrm>
          <a:prstGeom prst="rect">
            <a:avLst/>
          </a:prstGeom>
          <a:ln w="9525">
            <a:noFill/>
          </a:ln>
        </p:spPr>
      </p:pic>
      <p:sp>
        <p:nvSpPr>
          <p:cNvPr id="151" name="Text Box 2"/>
          <p:cNvSpPr/>
          <p:nvPr/>
        </p:nvSpPr>
        <p:spPr>
          <a:xfrm>
            <a:off x="2986200" y="1035000"/>
            <a:ext cx="5628960" cy="732600"/>
          </a:xfrm>
          <a:prstGeom prst="rect">
            <a:avLst/>
          </a:prstGeom>
          <a:solidFill>
            <a:srgbClr val="ffffff"/>
          </a:solidFill>
          <a:ln w="25560">
            <a:solidFill>
              <a:srgbClr val="4f81bd"/>
            </a:solidFill>
            <a:miter/>
          </a:ln>
        </p:spPr>
        <p:style>
          <a:lnRef idx="0"/>
          <a:fillRef idx="0"/>
          <a:effectRef idx="0"/>
          <a:fontRef idx="minor"/>
        </p:style>
        <p:txBody>
          <a:bodyPr lIns="90000" rIns="90000" tIns="46800" bIns="46800" anchor="t">
            <a:spAutoFit/>
          </a:bodyPr>
          <a:p>
            <a:pPr>
              <a:lnSpc>
                <a:spcPct val="100000"/>
              </a:lnSpc>
              <a:buNone/>
              <a:tabLst>
                <a:tab algn="l" pos="0"/>
              </a:tabLst>
            </a:pPr>
            <a:r>
              <a:rPr b="0" lang="pt-BR" sz="1400" spc="-1" strike="noStrike">
                <a:solidFill>
                  <a:srgbClr val="1f497d"/>
                </a:solidFill>
                <a:latin typeface="Arial"/>
                <a:ea typeface="WenQuanYi Micro Hei"/>
              </a:rPr>
              <a:t>Se inserirmos uma nova classe herdando da classe </a:t>
            </a:r>
            <a:r>
              <a:rPr b="1" lang="pt-BR" sz="1400" spc="-1" strike="noStrike">
                <a:solidFill>
                  <a:srgbClr val="000000"/>
                </a:solidFill>
                <a:latin typeface="Arial"/>
                <a:ea typeface="WenQuanYi Micro Hei"/>
              </a:rPr>
              <a:t>Assistente</a:t>
            </a:r>
            <a:endParaRPr b="0" lang="pt-BR" sz="1400" spc="-1" strike="noStrike">
              <a:latin typeface="Arial"/>
            </a:endParaRPr>
          </a:p>
          <a:p>
            <a:pPr>
              <a:lnSpc>
                <a:spcPct val="100000"/>
              </a:lnSpc>
              <a:buNone/>
              <a:tabLst>
                <a:tab algn="l" pos="0"/>
              </a:tabLst>
            </a:pPr>
            <a:r>
              <a:rPr b="0" lang="pt-BR" sz="1400" spc="-1" strike="noStrike">
                <a:solidFill>
                  <a:srgbClr val="1f497d"/>
                </a:solidFill>
                <a:latin typeface="Arial"/>
                <a:ea typeface="WenQuanYi Micro Hei"/>
              </a:rPr>
              <a:t>não precisaremos aplicar o método abstrato da classe </a:t>
            </a:r>
            <a:r>
              <a:rPr b="1" lang="pt-BR" sz="1400" spc="-1" strike="noStrike">
                <a:solidFill>
                  <a:srgbClr val="000000"/>
                </a:solidFill>
                <a:latin typeface="Arial"/>
                <a:ea typeface="WenQuanYi Micro Hei"/>
              </a:rPr>
              <a:t>Funcionario </a:t>
            </a:r>
            <a:endParaRPr b="0" lang="pt-BR" sz="1400" spc="-1" strike="noStrike">
              <a:latin typeface="Arial"/>
            </a:endParaRPr>
          </a:p>
          <a:p>
            <a:pPr>
              <a:lnSpc>
                <a:spcPct val="100000"/>
              </a:lnSpc>
              <a:buNone/>
              <a:tabLst>
                <a:tab algn="l" pos="0"/>
              </a:tabLst>
            </a:pPr>
            <a:r>
              <a:rPr b="0" lang="pt-BR" sz="1400" spc="-1" strike="noStrike">
                <a:solidFill>
                  <a:srgbClr val="1f497d"/>
                </a:solidFill>
                <a:latin typeface="Arial"/>
                <a:ea typeface="WenQuanYi Micro Hei"/>
              </a:rPr>
              <a:t>a classe </a:t>
            </a:r>
            <a:r>
              <a:rPr b="1" lang="pt-BR" sz="1400" spc="-1" strike="noStrike">
                <a:solidFill>
                  <a:srgbClr val="000000"/>
                </a:solidFill>
                <a:latin typeface="Arial"/>
                <a:ea typeface="WenQuanYi Micro Hei"/>
              </a:rPr>
              <a:t>AssistenteProducao</a:t>
            </a:r>
            <a:r>
              <a:rPr b="0" lang="pt-BR" sz="1400" spc="-1" strike="noStrike">
                <a:solidFill>
                  <a:srgbClr val="1f497d"/>
                </a:solidFill>
                <a:latin typeface="Arial"/>
                <a:ea typeface="WenQuanYi Micro Hei"/>
              </a:rPr>
              <a:t> vai herdar de </a:t>
            </a:r>
            <a:r>
              <a:rPr b="1" lang="pt-BR" sz="1400" spc="-1" strike="noStrike">
                <a:solidFill>
                  <a:srgbClr val="000000"/>
                </a:solidFill>
                <a:latin typeface="Arial"/>
                <a:ea typeface="WenQuanYi Micro Hei"/>
              </a:rPr>
              <a:t>Assistente</a:t>
            </a:r>
            <a:r>
              <a:rPr b="0" lang="pt-BR" sz="1400" spc="-1" strike="noStrike">
                <a:solidFill>
                  <a:srgbClr val="1f497d"/>
                </a:solidFill>
                <a:latin typeface="Arial"/>
                <a:ea typeface="WenQuanYi Micro Hei"/>
              </a:rPr>
              <a:t>.</a:t>
            </a:r>
            <a:endParaRPr b="0" lang="pt-BR" sz="1400" spc="-1" strike="noStrike">
              <a:latin typeface="Arial"/>
            </a:endParaRPr>
          </a:p>
        </p:txBody>
      </p:sp>
      <p:sp>
        <p:nvSpPr>
          <p:cNvPr id="152" name="Text Box 1"/>
          <p:cNvSpPr/>
          <p:nvPr/>
        </p:nvSpPr>
        <p:spPr>
          <a:xfrm>
            <a:off x="579600" y="169920"/>
            <a:ext cx="4813920" cy="398160"/>
          </a:xfrm>
          <a:prstGeom prst="rect">
            <a:avLst/>
          </a:prstGeom>
          <a:noFill/>
          <a:ln w="9525">
            <a:noFill/>
          </a:ln>
        </p:spPr>
        <p:style>
          <a:lnRef idx="0"/>
          <a:fillRef idx="0"/>
          <a:effectRef idx="0"/>
          <a:fontRef idx="minor"/>
        </p:style>
        <p:txBody>
          <a:bodyPr wrap="none" lIns="90000" rIns="90000" tIns="46800" bIns="46800" anchor="t">
            <a:spAutoFit/>
          </a:bodyPr>
          <a:p>
            <a:pPr>
              <a:lnSpc>
                <a:spcPct val="100000"/>
              </a:lnSpc>
              <a:buNone/>
              <a:tabLst>
                <a:tab algn="l" pos="0"/>
              </a:tabLst>
            </a:pPr>
            <a:r>
              <a:rPr b="1" lang="pt-BR" sz="2000" spc="-1" strike="noStrike">
                <a:solidFill>
                  <a:srgbClr val="ffffff"/>
                </a:solidFill>
                <a:latin typeface="Arial"/>
                <a:ea typeface="WenQuanYi Micro Hei"/>
              </a:rPr>
              <a:t>ESTENDENDO CLASSES ABSTRATAS</a:t>
            </a:r>
            <a:endParaRPr b="0" lang="pt-BR" sz="20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Text Box 1"/>
          <p:cNvSpPr/>
          <p:nvPr/>
        </p:nvSpPr>
        <p:spPr>
          <a:xfrm>
            <a:off x="334800" y="820800"/>
            <a:ext cx="11377080" cy="428040"/>
          </a:xfrm>
          <a:prstGeom prst="rect">
            <a:avLst/>
          </a:prstGeom>
          <a:solidFill>
            <a:srgbClr val="ffffff"/>
          </a:solidFill>
          <a:ln w="25560">
            <a:solidFill>
              <a:srgbClr val="4f81bd"/>
            </a:solidFill>
            <a:miter/>
          </a:ln>
        </p:spPr>
        <p:style>
          <a:lnRef idx="0"/>
          <a:fillRef idx="0"/>
          <a:effectRef idx="0"/>
          <a:fontRef idx="minor"/>
        </p:style>
        <p:txBody>
          <a:bodyPr lIns="90000" rIns="90000" tIns="46800" bIns="46800" anchor="t">
            <a:spAutoFit/>
          </a:bodyPr>
          <a:p>
            <a:pPr algn="just">
              <a:lnSpc>
                <a:spcPct val="100000"/>
              </a:lnSpc>
              <a:buNone/>
              <a:tabLst>
                <a:tab algn="l" pos="0"/>
              </a:tabLst>
            </a:pPr>
            <a:r>
              <a:rPr b="0" lang="pt-BR" sz="1100" spc="-1" strike="noStrike">
                <a:solidFill>
                  <a:srgbClr val="1f497d"/>
                </a:solidFill>
                <a:latin typeface="Arial"/>
                <a:ea typeface="WenQuanYi Micro Hei"/>
              </a:rPr>
              <a:t>Vamos inserir uma classe chamada </a:t>
            </a:r>
            <a:r>
              <a:rPr b="1" lang="en-US" sz="1100" spc="-1" strike="noStrike">
                <a:solidFill>
                  <a:srgbClr val="000000"/>
                </a:solidFill>
                <a:latin typeface="Arial"/>
                <a:ea typeface="WenQuanYi Micro Hei"/>
              </a:rPr>
              <a:t>Auxiliar</a:t>
            </a:r>
            <a:r>
              <a:rPr b="1" lang="en-US" sz="1100" spc="-1" strike="noStrike">
                <a:solidFill>
                  <a:srgbClr val="1f497d"/>
                </a:solidFill>
                <a:latin typeface="Arial"/>
                <a:ea typeface="WenQuanYi Micro Hei"/>
              </a:rPr>
              <a:t> </a:t>
            </a:r>
            <a:r>
              <a:rPr b="0" lang="en-US" sz="1100" spc="-1" strike="noStrike">
                <a:solidFill>
                  <a:srgbClr val="1f497d"/>
                </a:solidFill>
                <a:latin typeface="Arial"/>
                <a:ea typeface="WenQuanYi Micro Hei"/>
              </a:rPr>
              <a:t>sendo abstrata e herdando de </a:t>
            </a:r>
            <a:r>
              <a:rPr b="1" lang="en-US" sz="1100" spc="-1" strike="noStrike">
                <a:solidFill>
                  <a:srgbClr val="000000"/>
                </a:solidFill>
                <a:latin typeface="Arial"/>
                <a:ea typeface="WenQuanYi Micro Hei"/>
              </a:rPr>
              <a:t>Funcionario</a:t>
            </a:r>
            <a:r>
              <a:rPr b="0" lang="en-US" sz="1100" spc="-1" strike="noStrike">
                <a:solidFill>
                  <a:srgbClr val="1f497d"/>
                </a:solidFill>
                <a:latin typeface="Arial"/>
                <a:ea typeface="WenQuanYi Micro Hei"/>
              </a:rPr>
              <a:t>.</a:t>
            </a:r>
            <a:r>
              <a:rPr b="1" lang="en-US" sz="1100" spc="-1" strike="noStrike">
                <a:solidFill>
                  <a:srgbClr val="000000"/>
                </a:solidFill>
                <a:latin typeface="Arial"/>
                <a:ea typeface="WenQuanYi Micro Hei"/>
              </a:rPr>
              <a:t> </a:t>
            </a:r>
            <a:r>
              <a:rPr b="0" lang="en-US" sz="1100" spc="-1" strike="noStrike">
                <a:solidFill>
                  <a:srgbClr val="1f497d"/>
                </a:solidFill>
                <a:latin typeface="Arial"/>
                <a:ea typeface="WenQuanYi Micro Hei"/>
              </a:rPr>
              <a:t>A classe </a:t>
            </a:r>
            <a:r>
              <a:rPr b="1" lang="en-US" sz="1100" spc="-1" strike="noStrike">
                <a:solidFill>
                  <a:srgbClr val="000000"/>
                </a:solidFill>
                <a:latin typeface="Arial"/>
                <a:ea typeface="WenQuanYi Micro Hei"/>
              </a:rPr>
              <a:t>Auxiliar</a:t>
            </a:r>
            <a:r>
              <a:rPr b="0" lang="en-US" sz="1100" spc="-1" strike="noStrike">
                <a:solidFill>
                  <a:srgbClr val="1f497d"/>
                </a:solidFill>
                <a:latin typeface="Arial"/>
                <a:ea typeface="WenQuanYi Micro Hei"/>
              </a:rPr>
              <a:t> como </a:t>
            </a:r>
            <a:r>
              <a:rPr b="0" lang="pt-BR" sz="1100" spc="-1" strike="noStrike">
                <a:solidFill>
                  <a:srgbClr val="1f497d"/>
                </a:solidFill>
                <a:latin typeface="Arial"/>
                <a:ea typeface="WenQuanYi Micro Hei"/>
              </a:rPr>
              <a:t>é  abstrata não</a:t>
            </a:r>
            <a:r>
              <a:rPr b="0" lang="en-US" sz="1100" spc="-1" strike="noStrike">
                <a:solidFill>
                  <a:srgbClr val="1f497d"/>
                </a:solidFill>
                <a:latin typeface="Arial"/>
                <a:ea typeface="WenQuanYi Micro Hei"/>
              </a:rPr>
              <a:t> </a:t>
            </a:r>
            <a:r>
              <a:rPr b="0" lang="pt-BR" sz="1100" spc="-1" strike="noStrike">
                <a:solidFill>
                  <a:srgbClr val="1f497d"/>
                </a:solidFill>
                <a:latin typeface="Arial"/>
                <a:ea typeface="WenQuanYi Micro Hei"/>
              </a:rPr>
              <a:t>é obrigada a implementar o método abstrato da classe </a:t>
            </a:r>
            <a:r>
              <a:rPr b="1" lang="pt-BR" sz="1100" spc="-1" strike="noStrike">
                <a:solidFill>
                  <a:srgbClr val="000000"/>
                </a:solidFill>
                <a:latin typeface="Arial"/>
                <a:ea typeface="WenQuanYi Micro Hei"/>
              </a:rPr>
              <a:t>Funcionario</a:t>
            </a:r>
            <a:endParaRPr b="0" lang="pt-BR" sz="1100" spc="-1" strike="noStrike">
              <a:latin typeface="Arial"/>
            </a:endParaRPr>
          </a:p>
        </p:txBody>
      </p:sp>
      <p:pic>
        <p:nvPicPr>
          <p:cNvPr id="154" name="Picture 2" descr=""/>
          <p:cNvPicPr/>
          <p:nvPr/>
        </p:nvPicPr>
        <p:blipFill>
          <a:blip r:embed="rId1"/>
          <a:stretch/>
        </p:blipFill>
        <p:spPr>
          <a:xfrm>
            <a:off x="2498760" y="1292400"/>
            <a:ext cx="6651360" cy="1828440"/>
          </a:xfrm>
          <a:prstGeom prst="rect">
            <a:avLst/>
          </a:prstGeom>
          <a:ln w="9525">
            <a:noFill/>
          </a:ln>
        </p:spPr>
      </p:pic>
      <p:pic>
        <p:nvPicPr>
          <p:cNvPr id="155" name="Picture 3" descr=""/>
          <p:cNvPicPr/>
          <p:nvPr/>
        </p:nvPicPr>
        <p:blipFill>
          <a:blip r:embed="rId2"/>
          <a:stretch/>
        </p:blipFill>
        <p:spPr>
          <a:xfrm>
            <a:off x="1857240" y="3573360"/>
            <a:ext cx="6798960" cy="2566800"/>
          </a:xfrm>
          <a:prstGeom prst="rect">
            <a:avLst/>
          </a:prstGeom>
          <a:ln w="9525">
            <a:noFill/>
          </a:ln>
        </p:spPr>
      </p:pic>
      <p:sp>
        <p:nvSpPr>
          <p:cNvPr id="156" name="Text Box 4"/>
          <p:cNvSpPr/>
          <p:nvPr/>
        </p:nvSpPr>
        <p:spPr>
          <a:xfrm>
            <a:off x="1373040" y="3213000"/>
            <a:ext cx="8961120" cy="245520"/>
          </a:xfrm>
          <a:prstGeom prst="rect">
            <a:avLst/>
          </a:prstGeom>
          <a:solidFill>
            <a:srgbClr val="ffffff"/>
          </a:solidFill>
          <a:ln w="25560">
            <a:solidFill>
              <a:srgbClr val="4f81bd"/>
            </a:solidFill>
            <a:miter/>
          </a:ln>
        </p:spPr>
        <p:style>
          <a:lnRef idx="0"/>
          <a:fillRef idx="0"/>
          <a:effectRef idx="0"/>
          <a:fontRef idx="minor"/>
        </p:style>
        <p:txBody>
          <a:bodyPr lIns="90000" rIns="90000" tIns="46800" bIns="46800" anchor="t">
            <a:spAutoFit/>
          </a:bodyPr>
          <a:p>
            <a:pPr algn="ctr">
              <a:lnSpc>
                <a:spcPct val="100000"/>
              </a:lnSpc>
              <a:buNone/>
              <a:tabLst>
                <a:tab algn="l" pos="0"/>
              </a:tabLst>
            </a:pPr>
            <a:r>
              <a:rPr b="0" lang="pt-BR" sz="1000" spc="-1" strike="noStrike">
                <a:solidFill>
                  <a:srgbClr val="1f497d"/>
                </a:solidFill>
                <a:latin typeface="Arial"/>
                <a:ea typeface="WenQuanYi Micro Hei"/>
              </a:rPr>
              <a:t>Inserimos a classe </a:t>
            </a:r>
            <a:r>
              <a:rPr b="1" lang="pt-BR" sz="1000" spc="-1" strike="noStrike">
                <a:solidFill>
                  <a:srgbClr val="000000"/>
                </a:solidFill>
                <a:latin typeface="Arial"/>
                <a:ea typeface="WenQuanYi Micro Hei"/>
              </a:rPr>
              <a:t>AuxiliarAdm</a:t>
            </a:r>
            <a:r>
              <a:rPr b="0" lang="pt-BR" sz="1000" spc="-1" strike="noStrike">
                <a:solidFill>
                  <a:srgbClr val="1f497d"/>
                </a:solidFill>
                <a:latin typeface="Arial"/>
                <a:ea typeface="WenQuanYi Micro Hei"/>
              </a:rPr>
              <a:t> herdando de </a:t>
            </a:r>
            <a:r>
              <a:rPr b="1" lang="pt-BR" sz="1000" spc="-1" strike="noStrike">
                <a:solidFill>
                  <a:srgbClr val="000000"/>
                </a:solidFill>
                <a:latin typeface="Arial"/>
                <a:ea typeface="WenQuanYi Micro Hei"/>
              </a:rPr>
              <a:t>Auxiliar.</a:t>
            </a:r>
            <a:r>
              <a:rPr b="0" lang="pt-BR" sz="1000" spc="-1" strike="noStrike">
                <a:solidFill>
                  <a:srgbClr val="1f497d"/>
                </a:solidFill>
                <a:latin typeface="Arial"/>
                <a:ea typeface="WenQuanYi Micro Hei"/>
              </a:rPr>
              <a:t> Dessa forma, temos que implementar  o método </a:t>
            </a:r>
            <a:r>
              <a:rPr b="1" lang="pt-BR" sz="1000" spc="-1" strike="noStrike">
                <a:solidFill>
                  <a:srgbClr val="000000"/>
                </a:solidFill>
                <a:latin typeface="Arial"/>
                <a:ea typeface="WenQuanYi Micro Hei"/>
              </a:rPr>
              <a:t>aumentaSalario</a:t>
            </a:r>
            <a:r>
              <a:rPr b="0" lang="pt-BR" sz="1000" spc="-1" strike="noStrike">
                <a:solidFill>
                  <a:srgbClr val="1f497d"/>
                </a:solidFill>
                <a:latin typeface="Arial"/>
                <a:ea typeface="WenQuanYi Micro Hei"/>
              </a:rPr>
              <a:t> da classe </a:t>
            </a:r>
            <a:r>
              <a:rPr b="1" lang="pt-BR" sz="1000" spc="-1" strike="noStrike">
                <a:solidFill>
                  <a:srgbClr val="000000"/>
                </a:solidFill>
                <a:latin typeface="Arial"/>
                <a:ea typeface="WenQuanYi Micro Hei"/>
              </a:rPr>
              <a:t>Funcionario</a:t>
            </a:r>
            <a:endParaRPr b="0" lang="pt-BR" sz="1000" spc="-1" strike="noStrike">
              <a:latin typeface="Arial"/>
            </a:endParaRPr>
          </a:p>
        </p:txBody>
      </p:sp>
      <p:sp>
        <p:nvSpPr>
          <p:cNvPr id="157" name="Text Box 1"/>
          <p:cNvSpPr/>
          <p:nvPr/>
        </p:nvSpPr>
        <p:spPr>
          <a:xfrm>
            <a:off x="587880" y="169920"/>
            <a:ext cx="7056000" cy="398160"/>
          </a:xfrm>
          <a:prstGeom prst="rect">
            <a:avLst/>
          </a:prstGeom>
          <a:noFill/>
          <a:ln w="9525">
            <a:noFill/>
          </a:ln>
        </p:spPr>
        <p:style>
          <a:lnRef idx="0"/>
          <a:fillRef idx="0"/>
          <a:effectRef idx="0"/>
          <a:fontRef idx="minor"/>
        </p:style>
        <p:txBody>
          <a:bodyPr wrap="none" lIns="90000" rIns="90000" tIns="46800" bIns="46800" anchor="t">
            <a:spAutoFit/>
          </a:bodyPr>
          <a:p>
            <a:pPr>
              <a:lnSpc>
                <a:spcPct val="100000"/>
              </a:lnSpc>
              <a:buNone/>
              <a:tabLst>
                <a:tab algn="l" pos="0"/>
              </a:tabLst>
            </a:pPr>
            <a:r>
              <a:rPr b="1" lang="pt-BR" sz="2000" spc="-1" strike="noStrike">
                <a:solidFill>
                  <a:srgbClr val="ffffff"/>
                </a:solidFill>
                <a:latin typeface="Arial"/>
                <a:ea typeface="WenQuanYi Micro Hei"/>
              </a:rPr>
              <a:t>IMPLEMENTANDO MÉTODOS DA CLASSES ABSTRATAS</a:t>
            </a:r>
            <a:endParaRPr b="0" lang="pt-BR" sz="20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Text Box 1"/>
          <p:cNvSpPr/>
          <p:nvPr/>
        </p:nvSpPr>
        <p:spPr>
          <a:xfrm>
            <a:off x="571680" y="169920"/>
            <a:ext cx="3821760" cy="398160"/>
          </a:xfrm>
          <a:prstGeom prst="rect">
            <a:avLst/>
          </a:prstGeom>
          <a:noFill/>
          <a:ln w="9525">
            <a:noFill/>
          </a:ln>
        </p:spPr>
        <p:style>
          <a:lnRef idx="0"/>
          <a:fillRef idx="0"/>
          <a:effectRef idx="0"/>
          <a:fontRef idx="minor"/>
        </p:style>
        <p:txBody>
          <a:bodyPr wrap="none" lIns="90000" rIns="90000" tIns="46800" bIns="46800" anchor="t">
            <a:spAutoFit/>
          </a:bodyPr>
          <a:p>
            <a:pPr>
              <a:lnSpc>
                <a:spcPct val="100000"/>
              </a:lnSpc>
              <a:buNone/>
              <a:tabLst>
                <a:tab algn="l" pos="0"/>
              </a:tabLst>
            </a:pPr>
            <a:r>
              <a:rPr b="1" lang="pt-BR" sz="2000" spc="-1" strike="noStrike">
                <a:solidFill>
                  <a:srgbClr val="ffffff"/>
                </a:solidFill>
                <a:latin typeface="Arial"/>
                <a:ea typeface="WenQuanYi Micro Hei"/>
              </a:rPr>
              <a:t>INTRODUÇÃO AS INTEFACES</a:t>
            </a:r>
            <a:endParaRPr b="0" lang="pt-BR" sz="2000" spc="-1" strike="noStrike">
              <a:latin typeface="Arial"/>
            </a:endParaRPr>
          </a:p>
        </p:txBody>
      </p:sp>
      <p:sp>
        <p:nvSpPr>
          <p:cNvPr id="159" name="PlaceHolder 1"/>
          <p:cNvSpPr>
            <a:spLocks noGrp="1"/>
          </p:cNvSpPr>
          <p:nvPr>
            <p:ph/>
          </p:nvPr>
        </p:nvSpPr>
        <p:spPr>
          <a:xfrm>
            <a:off x="609480" y="1000080"/>
            <a:ext cx="11174040" cy="988200"/>
          </a:xfrm>
          <a:prstGeom prst="rect">
            <a:avLst/>
          </a:prstGeom>
          <a:noFill/>
          <a:ln w="9360">
            <a:noFill/>
          </a:ln>
        </p:spPr>
        <p:txBody>
          <a:bodyPr lIns="90000" rIns="90000" tIns="46800" bIns="46800" anchor="t">
            <a:noAutofit/>
          </a:bodyPr>
          <a:p>
            <a:pPr algn="just">
              <a:lnSpc>
                <a:spcPct val="100000"/>
              </a:lnSpc>
              <a:spcBef>
                <a:spcPts val="799"/>
              </a:spcBef>
              <a:buNone/>
              <a:tabLst>
                <a:tab algn="l" pos="0"/>
              </a:tabLst>
            </a:pPr>
            <a:r>
              <a:rPr b="0" lang="pt-BR" sz="1600" spc="-1" strike="noStrike">
                <a:solidFill>
                  <a:srgbClr val="000000"/>
                </a:solidFill>
                <a:latin typeface="Arial"/>
                <a:ea typeface="WenQuanYi Micro Hei"/>
              </a:rPr>
              <a:t>Vamos considerar que apenas Gerente e Diretor possa autenticar no sistema interno do banco. Uma solução seria criar uma classe no meio da árvore herança para que apenas funcionário autenticáveis acessem o sistema.</a:t>
            </a:r>
            <a:endParaRPr b="0" lang="en-GB" sz="1600" spc="-1" strike="noStrike">
              <a:solidFill>
                <a:srgbClr val="000000"/>
              </a:solidFill>
              <a:latin typeface="Calibri"/>
            </a:endParaRPr>
          </a:p>
        </p:txBody>
      </p:sp>
      <p:sp>
        <p:nvSpPr>
          <p:cNvPr id="160" name="Retângulo 8"/>
          <p:cNvSpPr/>
          <p:nvPr/>
        </p:nvSpPr>
        <p:spPr>
          <a:xfrm>
            <a:off x="694440" y="2211480"/>
            <a:ext cx="6092640" cy="1306440"/>
          </a:xfrm>
          <a:prstGeom prst="rect">
            <a:avLst/>
          </a:prstGeom>
          <a:noFill/>
          <a:ln w="28575">
            <a:solidFill>
              <a:srgbClr val="3333cc"/>
            </a:solidFill>
            <a:miter/>
          </a:ln>
        </p:spPr>
        <p:style>
          <a:lnRef idx="0"/>
          <a:fillRef idx="0"/>
          <a:effectRef idx="0"/>
          <a:fontRef idx="minor"/>
        </p:style>
        <p:txBody>
          <a:bodyPr lIns="90000" rIns="90000" tIns="45000" bIns="45000" anchor="t">
            <a:spAutoFit/>
          </a:bodyPr>
          <a:p>
            <a:pPr>
              <a:lnSpc>
                <a:spcPct val="100000"/>
              </a:lnSpc>
              <a:buNone/>
              <a:tabLst>
                <a:tab algn="l" pos="0"/>
              </a:tabLst>
            </a:pPr>
            <a:r>
              <a:rPr b="0" lang="pt-BR" sz="1600" spc="-1" strike="noStrike">
                <a:solidFill>
                  <a:srgbClr val="000000"/>
                </a:solidFill>
                <a:latin typeface="Arial"/>
                <a:ea typeface="WenQuanYi Micro Hei"/>
              </a:rPr>
              <a:t>public class FuncionarioAutenticavel extends Funcionario {</a:t>
            </a:r>
            <a:endParaRPr b="0" lang="pt-BR" sz="1600" spc="-1" strike="noStrike">
              <a:latin typeface="Arial"/>
            </a:endParaRPr>
          </a:p>
          <a:p>
            <a:pPr>
              <a:lnSpc>
                <a:spcPct val="100000"/>
              </a:lnSpc>
              <a:buNone/>
              <a:tabLst>
                <a:tab algn="l" pos="0"/>
              </a:tabLst>
            </a:pPr>
            <a:r>
              <a:rPr b="0" lang="pt-BR" sz="1600" spc="-1" strike="noStrike">
                <a:solidFill>
                  <a:srgbClr val="000000"/>
                </a:solidFill>
                <a:latin typeface="Arial"/>
                <a:ea typeface="WenQuanYi Micro Hei"/>
              </a:rPr>
              <a:t>    </a:t>
            </a:r>
            <a:r>
              <a:rPr b="0" lang="pt-BR" sz="1600" spc="-1" strike="noStrike">
                <a:solidFill>
                  <a:srgbClr val="000000"/>
                </a:solidFill>
                <a:latin typeface="Arial"/>
                <a:ea typeface="WenQuanYi Micro Hei"/>
              </a:rPr>
              <a:t>public boolean autentica(int senha) {</a:t>
            </a:r>
            <a:endParaRPr b="0" lang="pt-BR" sz="1600" spc="-1" strike="noStrike">
              <a:latin typeface="Arial"/>
            </a:endParaRPr>
          </a:p>
          <a:p>
            <a:pPr>
              <a:lnSpc>
                <a:spcPct val="100000"/>
              </a:lnSpc>
              <a:buNone/>
              <a:tabLst>
                <a:tab algn="l" pos="0"/>
              </a:tabLst>
            </a:pPr>
            <a:r>
              <a:rPr b="0" lang="pt-BR" sz="1600" spc="-1" strike="noStrike">
                <a:solidFill>
                  <a:srgbClr val="000000"/>
                </a:solidFill>
                <a:latin typeface="Arial"/>
                <a:ea typeface="WenQuanYi Micro Hei"/>
              </a:rPr>
              <a:t>	</a:t>
            </a:r>
            <a:r>
              <a:rPr b="0" lang="pt-BR" sz="1600" spc="-1" strike="noStrike">
                <a:solidFill>
                  <a:srgbClr val="000000"/>
                </a:solidFill>
                <a:latin typeface="Arial"/>
                <a:ea typeface="WenQuanYi Micro Hei"/>
              </a:rPr>
              <a:t>// faz autenticacao padrao </a:t>
            </a:r>
            <a:endParaRPr b="0" lang="pt-BR" sz="1600" spc="-1" strike="noStrike">
              <a:latin typeface="Arial"/>
            </a:endParaRPr>
          </a:p>
          <a:p>
            <a:pPr>
              <a:lnSpc>
                <a:spcPct val="100000"/>
              </a:lnSpc>
              <a:buNone/>
              <a:tabLst>
                <a:tab algn="l" pos="0"/>
              </a:tabLst>
            </a:pPr>
            <a:r>
              <a:rPr b="0" lang="pt-BR" sz="1600" spc="-1" strike="noStrike">
                <a:solidFill>
                  <a:srgbClr val="000000"/>
                </a:solidFill>
                <a:latin typeface="Arial"/>
                <a:ea typeface="WenQuanYi Micro Hei"/>
              </a:rPr>
              <a:t>    </a:t>
            </a:r>
            <a:r>
              <a:rPr b="0" lang="pt-BR" sz="1600" spc="-1" strike="noStrike">
                <a:solidFill>
                  <a:srgbClr val="000000"/>
                </a:solidFill>
                <a:latin typeface="Arial"/>
                <a:ea typeface="WenQuanYi Micro Hei"/>
              </a:rPr>
              <a:t>}</a:t>
            </a:r>
            <a:endParaRPr b="0" lang="pt-BR" sz="1600" spc="-1" strike="noStrike">
              <a:latin typeface="Arial"/>
            </a:endParaRPr>
          </a:p>
          <a:p>
            <a:pPr>
              <a:lnSpc>
                <a:spcPct val="100000"/>
              </a:lnSpc>
              <a:buNone/>
              <a:tabLst>
                <a:tab algn="l" pos="0"/>
              </a:tabLst>
            </a:pPr>
            <a:r>
              <a:rPr b="0" lang="pt-BR" sz="1600" spc="-1" strike="noStrike">
                <a:solidFill>
                  <a:srgbClr val="000000"/>
                </a:solidFill>
                <a:latin typeface="Arial"/>
                <a:ea typeface="WenQuanYi Micro Hei"/>
              </a:rPr>
              <a:t>}</a:t>
            </a:r>
            <a:endParaRPr b="0" lang="pt-BR" sz="1600" spc="-1" strike="noStrike">
              <a:latin typeface="Arial"/>
            </a:endParaRPr>
          </a:p>
        </p:txBody>
      </p:sp>
      <p:sp>
        <p:nvSpPr>
          <p:cNvPr id="161" name="Retângulo 9"/>
          <p:cNvSpPr/>
          <p:nvPr/>
        </p:nvSpPr>
        <p:spPr>
          <a:xfrm>
            <a:off x="7103160" y="2240280"/>
            <a:ext cx="4542480" cy="576360"/>
          </a:xfrm>
          <a:prstGeom prst="rect">
            <a:avLst/>
          </a:prstGeom>
          <a:noFill/>
          <a:ln w="28575">
            <a:solidFill>
              <a:srgbClr val="3333cc"/>
            </a:solidFill>
            <a:miter/>
          </a:ln>
        </p:spPr>
        <p:style>
          <a:lnRef idx="0"/>
          <a:fillRef idx="0"/>
          <a:effectRef idx="0"/>
          <a:fontRef idx="minor"/>
        </p:style>
        <p:txBody>
          <a:bodyPr lIns="90000" rIns="90000" tIns="45000" bIns="45000" anchor="t">
            <a:spAutoFit/>
          </a:bodyPr>
          <a:p>
            <a:pPr algn="just">
              <a:lnSpc>
                <a:spcPct val="100000"/>
              </a:lnSpc>
              <a:buNone/>
              <a:tabLst>
                <a:tab algn="l" pos="0"/>
              </a:tabLst>
            </a:pPr>
            <a:r>
              <a:rPr b="0" lang="pt-BR" sz="1600" spc="-1" strike="noStrike">
                <a:solidFill>
                  <a:srgbClr val="000000"/>
                </a:solidFill>
                <a:latin typeface="Arial"/>
                <a:ea typeface="WenQuanYi Micro Hei"/>
              </a:rPr>
              <a:t>Agora as classes Gerente e Diretor poderiam estender de FuncionarioAutenticavel</a:t>
            </a:r>
            <a:endParaRPr b="0" lang="pt-BR" sz="1600" spc="-1" strike="noStrike">
              <a:latin typeface="Arial"/>
            </a:endParaRPr>
          </a:p>
        </p:txBody>
      </p:sp>
      <p:sp>
        <p:nvSpPr>
          <p:cNvPr id="162" name="Retângulo 10"/>
          <p:cNvSpPr/>
          <p:nvPr/>
        </p:nvSpPr>
        <p:spPr>
          <a:xfrm>
            <a:off x="3646800" y="3904920"/>
            <a:ext cx="5573520" cy="576360"/>
          </a:xfrm>
          <a:prstGeom prst="rect">
            <a:avLst/>
          </a:prstGeom>
          <a:noFill/>
          <a:ln w="28575">
            <a:solidFill>
              <a:srgbClr val="3333cc"/>
            </a:solidFill>
            <a:miter/>
          </a:ln>
        </p:spPr>
        <p:style>
          <a:lnRef idx="0"/>
          <a:fillRef idx="0"/>
          <a:effectRef idx="0"/>
          <a:fontRef idx="minor"/>
        </p:style>
        <p:txBody>
          <a:bodyPr lIns="90000" rIns="90000" tIns="45000" bIns="45000" anchor="t">
            <a:spAutoFit/>
          </a:bodyPr>
          <a:p>
            <a:pPr>
              <a:lnSpc>
                <a:spcPct val="100000"/>
              </a:lnSpc>
              <a:buNone/>
              <a:tabLst>
                <a:tab algn="l" pos="0"/>
              </a:tabLst>
            </a:pPr>
            <a:r>
              <a:rPr b="0" lang="pt-BR" sz="1600" spc="-1" strike="noStrike">
                <a:solidFill>
                  <a:srgbClr val="000000"/>
                </a:solidFill>
                <a:latin typeface="Arial"/>
                <a:ea typeface="WenQuanYi Micro Hei"/>
              </a:rPr>
              <a:t>Mas e se um cliente puder acessar o sistema? </a:t>
            </a:r>
            <a:br>
              <a:rPr sz="1600"/>
            </a:br>
            <a:r>
              <a:rPr b="0" lang="pt-BR" sz="1600" spc="-1" strike="noStrike">
                <a:solidFill>
                  <a:srgbClr val="000000"/>
                </a:solidFill>
                <a:latin typeface="Arial"/>
                <a:ea typeface="WenQuanYi Micro Hei"/>
              </a:rPr>
              <a:t>E se um atendente passar a acessar o sistema?</a:t>
            </a:r>
            <a:endParaRPr b="0" lang="pt-BR" sz="1600" spc="-1" strike="noStrike">
              <a:latin typeface="Arial"/>
            </a:endParaRPr>
          </a:p>
        </p:txBody>
      </p:sp>
      <p:sp>
        <p:nvSpPr>
          <p:cNvPr id="163" name="Seta para a direita 11"/>
          <p:cNvSpPr/>
          <p:nvPr/>
        </p:nvSpPr>
        <p:spPr>
          <a:xfrm>
            <a:off x="1164960" y="3932640"/>
            <a:ext cx="2142720" cy="571320"/>
          </a:xfrm>
          <a:prstGeom prst="rightArrow">
            <a:avLst>
              <a:gd name="adj1" fmla="val 50000"/>
              <a:gd name="adj2" fmla="val 50000"/>
            </a:avLst>
          </a:prstGeom>
          <a:solidFill>
            <a:srgbClr val="00b8ff"/>
          </a:solidFill>
          <a:ln w="9525">
            <a:solidFill>
              <a:srgbClr val="000000"/>
            </a:solidFill>
            <a:round/>
          </a:ln>
        </p:spPr>
        <p:style>
          <a:lnRef idx="0"/>
          <a:fillRef idx="0"/>
          <a:effectRef idx="0"/>
          <a:fontRef idx="minor"/>
        </p:style>
      </p:sp>
    </p:spTree>
  </p:cSld>
  <mc:AlternateContent>
    <mc:Choice Requires="p14">
      <p:transition spd="slow" p14:dur="2000"/>
    </mc:Choice>
    <mc:Fallback>
      <p:transition spd="slow"/>
    </mc:Fallback>
  </mc:AlternateContent>
  <p:timing>
    <p:tnLst>
      <p:par>
        <p:cTn id="11" dur="indefinite" restart="never" nodeType="tmRoot">
          <p:childTnLst>
            <p:seq>
              <p:cTn id="12" dur="indefinite" nodeType="mainSeq">
                <p:childTnLst>
                  <p:par>
                    <p:cTn id="13" fill="hold">
                      <p:stCondLst>
                        <p:cond delay="indefinite"/>
                      </p:stCondLst>
                      <p:childTnLst>
                        <p:par>
                          <p:cTn id="14" fill="hold">
                            <p:stCondLst>
                              <p:cond delay="0"/>
                            </p:stCondLst>
                            <p:childTnLst>
                              <p:par>
                                <p:cTn id="15" nodeType="clickEffect" fill="hold" presetClass="entr" presetID="10">
                                  <p:stCondLst>
                                    <p:cond delay="0"/>
                                  </p:stCondLst>
                                  <p:childTnLst>
                                    <p:set>
                                      <p:cBhvr>
                                        <p:cTn id="16" dur="1" fill="hold">
                                          <p:stCondLst>
                                            <p:cond delay="0"/>
                                          </p:stCondLst>
                                        </p:cTn>
                                        <p:tgtEl>
                                          <p:spTgt spid="163"/>
                                        </p:tgtEl>
                                        <p:attrNameLst>
                                          <p:attrName>style.visibility</p:attrName>
                                        </p:attrNameLst>
                                      </p:cBhvr>
                                      <p:to>
                                        <p:strVal val="visible"/>
                                      </p:to>
                                    </p:set>
                                    <p:animEffect filter="fade" transition="in">
                                      <p:cBhvr additive="repl">
                                        <p:cTn id="17" dur="2000"/>
                                        <p:tgtEl>
                                          <p:spTgt spid="163"/>
                                        </p:tgtEl>
                                      </p:cBhvr>
                                    </p:animEffect>
                                  </p:childTnLst>
                                </p:cTn>
                              </p:par>
                              <p:par>
                                <p:cTn id="18" nodeType="withEffect" fill="hold" presetClass="entr" presetID="10">
                                  <p:stCondLst>
                                    <p:cond delay="0"/>
                                  </p:stCondLst>
                                  <p:childTnLst>
                                    <p:set>
                                      <p:cBhvr>
                                        <p:cTn id="19" dur="1" fill="hold">
                                          <p:stCondLst>
                                            <p:cond delay="0"/>
                                          </p:stCondLst>
                                        </p:cTn>
                                        <p:tgtEl>
                                          <p:spTgt spid="162"/>
                                        </p:tgtEl>
                                        <p:attrNameLst>
                                          <p:attrName>style.visibility</p:attrName>
                                        </p:attrNameLst>
                                      </p:cBhvr>
                                      <p:to>
                                        <p:strVal val="visible"/>
                                      </p:to>
                                    </p:set>
                                    <p:animEffect filter="fade" transition="in">
                                      <p:cBhvr additive="repl">
                                        <p:cTn id="20" dur="2000"/>
                                        <p:tgtEl>
                                          <p:spTgt spid="16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Text Box 1"/>
          <p:cNvSpPr/>
          <p:nvPr/>
        </p:nvSpPr>
        <p:spPr>
          <a:xfrm>
            <a:off x="571680" y="169920"/>
            <a:ext cx="3821760" cy="398160"/>
          </a:xfrm>
          <a:prstGeom prst="rect">
            <a:avLst/>
          </a:prstGeom>
          <a:noFill/>
          <a:ln w="9525">
            <a:noFill/>
          </a:ln>
        </p:spPr>
        <p:style>
          <a:lnRef idx="0"/>
          <a:fillRef idx="0"/>
          <a:effectRef idx="0"/>
          <a:fontRef idx="minor"/>
        </p:style>
        <p:txBody>
          <a:bodyPr wrap="none" lIns="90000" rIns="90000" tIns="46800" bIns="46800" anchor="t">
            <a:spAutoFit/>
          </a:bodyPr>
          <a:p>
            <a:pPr>
              <a:lnSpc>
                <a:spcPct val="100000"/>
              </a:lnSpc>
              <a:buNone/>
              <a:tabLst>
                <a:tab algn="l" pos="0"/>
              </a:tabLst>
            </a:pPr>
            <a:r>
              <a:rPr b="1" lang="pt-BR" sz="2000" spc="-1" strike="noStrike">
                <a:solidFill>
                  <a:srgbClr val="ffffff"/>
                </a:solidFill>
                <a:latin typeface="Arial"/>
                <a:ea typeface="WenQuanYi Micro Hei"/>
              </a:rPr>
              <a:t>INTRODUÇÃO AS INTEFACES</a:t>
            </a:r>
            <a:endParaRPr b="0" lang="pt-BR" sz="2000" spc="-1" strike="noStrike">
              <a:latin typeface="Arial"/>
            </a:endParaRPr>
          </a:p>
        </p:txBody>
      </p:sp>
      <p:sp>
        <p:nvSpPr>
          <p:cNvPr id="165" name="PlaceHolder 1"/>
          <p:cNvSpPr>
            <a:spLocks noGrp="1"/>
          </p:cNvSpPr>
          <p:nvPr>
            <p:ph/>
          </p:nvPr>
        </p:nvSpPr>
        <p:spPr>
          <a:xfrm>
            <a:off x="609480" y="1000080"/>
            <a:ext cx="11174040" cy="3580560"/>
          </a:xfrm>
          <a:prstGeom prst="rect">
            <a:avLst/>
          </a:prstGeom>
          <a:noFill/>
          <a:ln w="9360">
            <a:noFill/>
          </a:ln>
        </p:spPr>
        <p:txBody>
          <a:bodyPr lIns="90000" rIns="90000" tIns="46800" bIns="46800" anchor="t">
            <a:noAutofit/>
          </a:bodyPr>
          <a:p>
            <a:pPr>
              <a:lnSpc>
                <a:spcPct val="100000"/>
              </a:lnSpc>
              <a:spcBef>
                <a:spcPts val="799"/>
              </a:spcBef>
              <a:buNone/>
              <a:tabLst>
                <a:tab algn="l" pos="0"/>
              </a:tabLst>
            </a:pPr>
            <a:r>
              <a:rPr b="0" lang="pt-BR" sz="1800" spc="-1" strike="noStrike">
                <a:solidFill>
                  <a:srgbClr val="000000"/>
                </a:solidFill>
                <a:latin typeface="Arial"/>
                <a:ea typeface="WenQuanYi Micro Hei"/>
              </a:rPr>
              <a:t>Faria sentido um cliente herdar de funcionário para acessar o sistema? Como resolvemos essa situação? </a:t>
            </a:r>
            <a:endParaRPr b="0" lang="en-GB" sz="1800" spc="-1" strike="noStrike">
              <a:solidFill>
                <a:srgbClr val="000000"/>
              </a:solidFill>
              <a:latin typeface="Calibri"/>
            </a:endParaRPr>
          </a:p>
          <a:p>
            <a:pPr>
              <a:lnSpc>
                <a:spcPct val="100000"/>
              </a:lnSpc>
              <a:spcBef>
                <a:spcPts val="799"/>
              </a:spcBef>
              <a:buNone/>
              <a:tabLst>
                <a:tab algn="l" pos="0"/>
              </a:tabLst>
            </a:pPr>
            <a:endParaRPr b="0" lang="en-GB" sz="1800" spc="-1" strike="noStrike">
              <a:solidFill>
                <a:srgbClr val="000000"/>
              </a:solidFill>
              <a:latin typeface="Calibri"/>
            </a:endParaRPr>
          </a:p>
          <a:p>
            <a:pPr>
              <a:lnSpc>
                <a:spcPct val="100000"/>
              </a:lnSpc>
              <a:spcBef>
                <a:spcPts val="799"/>
              </a:spcBef>
              <a:buNone/>
              <a:tabLst>
                <a:tab algn="l" pos="0"/>
              </a:tabLst>
            </a:pPr>
            <a:endParaRPr b="0" lang="en-GB" sz="1800" spc="-1" strike="noStrike">
              <a:solidFill>
                <a:srgbClr val="000000"/>
              </a:solidFill>
              <a:latin typeface="Calibri"/>
            </a:endParaRPr>
          </a:p>
          <a:p>
            <a:pPr>
              <a:lnSpc>
                <a:spcPct val="100000"/>
              </a:lnSpc>
              <a:spcBef>
                <a:spcPts val="799"/>
              </a:spcBef>
              <a:buNone/>
              <a:tabLst>
                <a:tab algn="l" pos="0"/>
              </a:tabLst>
            </a:pPr>
            <a:endParaRPr b="0" lang="en-GB" sz="1800" spc="-1" strike="noStrike">
              <a:solidFill>
                <a:srgbClr val="000000"/>
              </a:solidFill>
              <a:latin typeface="Calibri"/>
            </a:endParaRPr>
          </a:p>
          <a:p>
            <a:pPr>
              <a:lnSpc>
                <a:spcPct val="100000"/>
              </a:lnSpc>
              <a:spcBef>
                <a:spcPts val="799"/>
              </a:spcBef>
              <a:buNone/>
              <a:tabLst>
                <a:tab algn="l" pos="0"/>
              </a:tabLst>
            </a:pPr>
            <a:endParaRPr b="0" lang="en-GB" sz="1800" spc="-1" strike="noStrike">
              <a:solidFill>
                <a:srgbClr val="000000"/>
              </a:solidFill>
              <a:latin typeface="Calibri"/>
            </a:endParaRPr>
          </a:p>
          <a:p>
            <a:pPr algn="just">
              <a:lnSpc>
                <a:spcPct val="100000"/>
              </a:lnSpc>
              <a:spcBef>
                <a:spcPts val="799"/>
              </a:spcBef>
              <a:buNone/>
              <a:tabLst>
                <a:tab algn="l" pos="0"/>
              </a:tabLst>
            </a:pPr>
            <a:r>
              <a:rPr b="0" lang="pt-BR" sz="1800" spc="-1" strike="noStrike">
                <a:solidFill>
                  <a:srgbClr val="000000"/>
                </a:solidFill>
                <a:latin typeface="Arial"/>
                <a:ea typeface="WenQuanYi Micro Hei"/>
              </a:rPr>
              <a:t>A interface cria um “Contrato” que define o que a classe terá que fazer. Dessa forma, será necessário implementar o que a interface propõe.</a:t>
            </a:r>
            <a:endParaRPr b="0" lang="en-GB" sz="1800" spc="-1" strike="noStrike">
              <a:solidFill>
                <a:srgbClr val="000000"/>
              </a:solidFill>
              <a:latin typeface="Calibri"/>
            </a:endParaRPr>
          </a:p>
        </p:txBody>
      </p:sp>
      <p:sp>
        <p:nvSpPr>
          <p:cNvPr id="166" name="Retângulo 12"/>
          <p:cNvSpPr/>
          <p:nvPr/>
        </p:nvSpPr>
        <p:spPr>
          <a:xfrm>
            <a:off x="4295160" y="1989000"/>
            <a:ext cx="2787120" cy="363960"/>
          </a:xfrm>
          <a:prstGeom prst="rect">
            <a:avLst/>
          </a:prstGeom>
          <a:noFill/>
          <a:ln w="28575">
            <a:solidFill>
              <a:srgbClr val="3333cc"/>
            </a:solidFill>
            <a:miter/>
          </a:ln>
        </p:spPr>
        <p:style>
          <a:lnRef idx="0"/>
          <a:fillRef idx="0"/>
          <a:effectRef idx="0"/>
          <a:fontRef idx="minor"/>
        </p:style>
        <p:txBody>
          <a:bodyPr lIns="90000" rIns="90000" tIns="45000" bIns="45000" anchor="t">
            <a:spAutoFit/>
          </a:bodyPr>
          <a:p>
            <a:pPr algn="ctr">
              <a:lnSpc>
                <a:spcPct val="100000"/>
              </a:lnSpc>
              <a:buNone/>
              <a:tabLst>
                <a:tab algn="l" pos="0"/>
              </a:tabLst>
            </a:pPr>
            <a:r>
              <a:rPr b="0" lang="pt-BR" sz="1800" spc="-1" strike="noStrike">
                <a:solidFill>
                  <a:srgbClr val="000000"/>
                </a:solidFill>
                <a:latin typeface="Arial"/>
                <a:ea typeface="WenQuanYi Micro Hei"/>
              </a:rPr>
              <a:t>INTERFACES</a:t>
            </a:r>
            <a:endParaRPr b="0" lang="pt-BR" sz="1800" spc="-1" strike="noStrike">
              <a:latin typeface="Arial"/>
            </a:endParaRPr>
          </a:p>
        </p:txBody>
      </p:sp>
    </p:spTree>
  </p:cSld>
  <mc:AlternateContent>
    <mc:Choice Requires="p14">
      <p:transition spd="slow" p14:dur="2000"/>
    </mc:Choice>
    <mc:Fallback>
      <p:transition spd="slow"/>
    </mc:Fallback>
  </mc:AlternateContent>
  <p:timing>
    <p:tnLst>
      <p:par>
        <p:cTn id="21" dur="indefinite" restart="never" nodeType="tmRoot">
          <p:childTnLst>
            <p:seq>
              <p:cTn id="22" dur="indefinite" nodeType="mainSeq">
                <p:childTnLst>
                  <p:par>
                    <p:cTn id="23" fill="hold">
                      <p:stCondLst>
                        <p:cond delay="0"/>
                      </p:stCondLst>
                      <p:childTnLst>
                        <p:par>
                          <p:cTn id="24" fill="hold">
                            <p:stCondLst>
                              <p:cond delay="0"/>
                            </p:stCondLst>
                            <p:childTnLst>
                              <p:par>
                                <p:cTn id="25" nodeType="withEffect" fill="hold" presetClass="entr" presetID="10">
                                  <p:stCondLst>
                                    <p:cond delay="0"/>
                                  </p:stCondLst>
                                  <p:childTnLst>
                                    <p:set>
                                      <p:cBhvr>
                                        <p:cTn id="26" dur="1" fill="hold">
                                          <p:stCondLst>
                                            <p:cond delay="0"/>
                                          </p:stCondLst>
                                        </p:cTn>
                                        <p:tgtEl>
                                          <p:spTgt spid="166"/>
                                        </p:tgtEl>
                                        <p:attrNameLst>
                                          <p:attrName>style.visibility</p:attrName>
                                        </p:attrNameLst>
                                      </p:cBhvr>
                                      <p:to>
                                        <p:strVal val="visible"/>
                                      </p:to>
                                    </p:set>
                                    <p:animEffect filter="fade" transition="in">
                                      <p:cBhvr additive="repl">
                                        <p:cTn id="27" dur="2000"/>
                                        <p:tgtEl>
                                          <p:spTgt spid="16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67" name="Imagem 1" descr=""/>
          <p:cNvPicPr/>
          <p:nvPr/>
        </p:nvPicPr>
        <p:blipFill>
          <a:blip r:embed="rId1"/>
          <a:stretch/>
        </p:blipFill>
        <p:spPr>
          <a:xfrm>
            <a:off x="838800" y="2142720"/>
            <a:ext cx="6254280" cy="2776320"/>
          </a:xfrm>
          <a:prstGeom prst="rect">
            <a:avLst/>
          </a:prstGeom>
          <a:ln w="9525">
            <a:noFill/>
          </a:ln>
        </p:spPr>
      </p:pic>
      <p:sp>
        <p:nvSpPr>
          <p:cNvPr id="168" name="Text Box 2"/>
          <p:cNvSpPr/>
          <p:nvPr/>
        </p:nvSpPr>
        <p:spPr>
          <a:xfrm>
            <a:off x="331920" y="901800"/>
            <a:ext cx="11667600" cy="884880"/>
          </a:xfrm>
          <a:prstGeom prst="rect">
            <a:avLst/>
          </a:prstGeom>
          <a:noFill/>
          <a:ln w="0">
            <a:noFill/>
          </a:ln>
        </p:spPr>
        <p:style>
          <a:lnRef idx="0"/>
          <a:fillRef idx="0"/>
          <a:effectRef idx="0"/>
          <a:fontRef idx="minor"/>
        </p:style>
        <p:txBody>
          <a:bodyPr lIns="90000" rIns="90000" tIns="46800" bIns="46800" anchor="t">
            <a:spAutoFit/>
          </a:bodyPr>
          <a:p>
            <a:pPr algn="just">
              <a:lnSpc>
                <a:spcPct val="100000"/>
              </a:lnSpc>
              <a:buNone/>
              <a:tabLst>
                <a:tab algn="l" pos="0"/>
              </a:tabLst>
            </a:pPr>
            <a:r>
              <a:rPr b="0" lang="pt-BR" sz="1400" spc="-1" strike="noStrike">
                <a:solidFill>
                  <a:srgbClr val="000000"/>
                </a:solidFill>
                <a:latin typeface="Arial"/>
                <a:ea typeface="WenQuanYi Micro Hei"/>
              </a:rPr>
              <a:t>Interface é um recurso que define ações que devem ser obrigatoriamente executadas, mas que cada classe pode executar de forma diferente. Interfaces contém valores constantes, variáveis ou assinaturas de métodos que devem ser implementados dentro de uma classe. Uma interface é criada da mesma forma que uma classe, mas utilizando a palavra-chave </a:t>
            </a:r>
            <a:r>
              <a:rPr b="1" lang="pt-BR" sz="1400" spc="-1" strike="noStrike">
                <a:solidFill>
                  <a:srgbClr val="000000"/>
                </a:solidFill>
                <a:latin typeface="Arial"/>
                <a:ea typeface="WenQuanYi Micro Hei"/>
              </a:rPr>
              <a:t>interface</a:t>
            </a:r>
            <a:r>
              <a:rPr b="0" lang="pt-BR" sz="1400" spc="-1" strike="noStrike">
                <a:solidFill>
                  <a:srgbClr val="000000"/>
                </a:solidFill>
                <a:latin typeface="Arial"/>
                <a:ea typeface="WenQuanYi Micro Hei"/>
              </a:rPr>
              <a:t> no lugar de class. </a:t>
            </a:r>
            <a:endParaRPr b="0" lang="pt-BR" sz="1400" spc="-1" strike="noStrike">
              <a:latin typeface="Arial"/>
            </a:endParaRPr>
          </a:p>
          <a:p>
            <a:pPr algn="just">
              <a:lnSpc>
                <a:spcPct val="100000"/>
              </a:lnSpc>
              <a:buNone/>
              <a:tabLst>
                <a:tab algn="l" pos="0"/>
              </a:tabLst>
            </a:pPr>
            <a:endParaRPr b="0" lang="pt-BR" sz="1000" spc="-1" strike="noStrike">
              <a:latin typeface="Arial"/>
            </a:endParaRPr>
          </a:p>
        </p:txBody>
      </p:sp>
      <p:sp>
        <p:nvSpPr>
          <p:cNvPr id="169" name="Text Box 3"/>
          <p:cNvSpPr/>
          <p:nvPr/>
        </p:nvSpPr>
        <p:spPr>
          <a:xfrm>
            <a:off x="404280" y="1916280"/>
            <a:ext cx="750960" cy="245520"/>
          </a:xfrm>
          <a:prstGeom prst="rect">
            <a:avLst/>
          </a:prstGeom>
          <a:noFill/>
          <a:ln w="9525">
            <a:noFill/>
          </a:ln>
        </p:spPr>
        <p:style>
          <a:lnRef idx="0"/>
          <a:fillRef idx="0"/>
          <a:effectRef idx="0"/>
          <a:fontRef idx="minor"/>
        </p:style>
        <p:txBody>
          <a:bodyPr wrap="none" lIns="90000" rIns="90000" tIns="46800" bIns="46800" anchor="t">
            <a:spAutoFit/>
          </a:bodyPr>
          <a:p>
            <a:pPr>
              <a:lnSpc>
                <a:spcPct val="100000"/>
              </a:lnSpc>
              <a:buNone/>
              <a:tabLst>
                <a:tab algn="l" pos="0"/>
              </a:tabLst>
            </a:pPr>
            <a:r>
              <a:rPr b="1" lang="pt-BR" sz="1000" spc="-1" strike="noStrike">
                <a:solidFill>
                  <a:srgbClr val="000000"/>
                </a:solidFill>
                <a:latin typeface="Arial"/>
                <a:ea typeface="WenQuanYi Micro Hei"/>
              </a:rPr>
              <a:t>Exemplo:</a:t>
            </a:r>
            <a:endParaRPr b="0" lang="pt-BR" sz="1000" spc="-1" strike="noStrike">
              <a:latin typeface="Arial"/>
            </a:endParaRPr>
          </a:p>
        </p:txBody>
      </p:sp>
      <p:sp>
        <p:nvSpPr>
          <p:cNvPr id="170" name="Text Box 4"/>
          <p:cNvSpPr/>
          <p:nvPr/>
        </p:nvSpPr>
        <p:spPr>
          <a:xfrm>
            <a:off x="3547440" y="5154480"/>
            <a:ext cx="7966440" cy="245520"/>
          </a:xfrm>
          <a:prstGeom prst="rect">
            <a:avLst/>
          </a:prstGeom>
          <a:solidFill>
            <a:srgbClr val="ffffff"/>
          </a:solidFill>
          <a:ln w="25560">
            <a:solidFill>
              <a:srgbClr val="4f81bd"/>
            </a:solidFill>
            <a:miter/>
          </a:ln>
        </p:spPr>
        <p:style>
          <a:lnRef idx="0"/>
          <a:fillRef idx="0"/>
          <a:effectRef idx="0"/>
          <a:fontRef idx="minor"/>
        </p:style>
        <p:txBody>
          <a:bodyPr lIns="90000" rIns="90000" tIns="46800" bIns="46800" anchor="t">
            <a:spAutoFit/>
          </a:bodyPr>
          <a:p>
            <a:pPr algn="ctr">
              <a:lnSpc>
                <a:spcPct val="100000"/>
              </a:lnSpc>
              <a:buNone/>
              <a:tabLst>
                <a:tab algn="l" pos="0"/>
              </a:tabLst>
            </a:pPr>
            <a:r>
              <a:rPr b="0" lang="pt-BR" sz="1000" spc="-1" strike="noStrike">
                <a:solidFill>
                  <a:srgbClr val="1f497d"/>
                </a:solidFill>
                <a:latin typeface="Arial"/>
                <a:ea typeface="WenQuanYi Micro Hei"/>
              </a:rPr>
              <a:t>Os métodos de uma interface não possuem corpo (implementação) pois serão implementados nas classes vinculadas a essa interface.</a:t>
            </a:r>
            <a:endParaRPr b="0" lang="pt-BR" sz="1000" spc="-1" strike="noStrike">
              <a:latin typeface="Arial"/>
            </a:endParaRPr>
          </a:p>
        </p:txBody>
      </p:sp>
      <p:sp>
        <p:nvSpPr>
          <p:cNvPr id="171" name="Text Box 7"/>
          <p:cNvSpPr/>
          <p:nvPr/>
        </p:nvSpPr>
        <p:spPr>
          <a:xfrm>
            <a:off x="3792240" y="1908000"/>
            <a:ext cx="953640" cy="245520"/>
          </a:xfrm>
          <a:prstGeom prst="rect">
            <a:avLst/>
          </a:prstGeom>
          <a:solidFill>
            <a:srgbClr val="ffffff"/>
          </a:solidFill>
          <a:ln w="25560">
            <a:solidFill>
              <a:srgbClr val="4f81bd"/>
            </a:solidFill>
            <a:miter/>
          </a:ln>
        </p:spPr>
        <p:style>
          <a:lnRef idx="0"/>
          <a:fillRef idx="0"/>
          <a:effectRef idx="0"/>
          <a:fontRef idx="minor"/>
        </p:style>
        <p:txBody>
          <a:bodyPr wrap="none" lIns="90000" rIns="90000" tIns="46800" bIns="46800" anchor="t">
            <a:spAutoFit/>
          </a:bodyPr>
          <a:p>
            <a:pPr>
              <a:lnSpc>
                <a:spcPct val="100000"/>
              </a:lnSpc>
              <a:buNone/>
              <a:tabLst>
                <a:tab algn="l" pos="0"/>
              </a:tabLst>
            </a:pPr>
            <a:r>
              <a:rPr b="0" lang="pt-BR" sz="1000" spc="-1" strike="noStrike">
                <a:solidFill>
                  <a:srgbClr val="1f497d"/>
                </a:solidFill>
                <a:latin typeface="Arial"/>
                <a:ea typeface="WenQuanYi Micro Hei"/>
              </a:rPr>
              <a:t>Notação UML</a:t>
            </a:r>
            <a:endParaRPr b="0" lang="pt-BR" sz="1000" spc="-1" strike="noStrike">
              <a:latin typeface="Arial"/>
            </a:endParaRPr>
          </a:p>
        </p:txBody>
      </p:sp>
      <p:pic>
        <p:nvPicPr>
          <p:cNvPr id="172" name="Imagem 1" descr=""/>
          <p:cNvPicPr/>
          <p:nvPr/>
        </p:nvPicPr>
        <p:blipFill>
          <a:blip r:embed="rId2"/>
          <a:stretch/>
        </p:blipFill>
        <p:spPr>
          <a:xfrm>
            <a:off x="7530840" y="3789000"/>
            <a:ext cx="4233600" cy="659160"/>
          </a:xfrm>
          <a:prstGeom prst="rect">
            <a:avLst/>
          </a:prstGeom>
          <a:ln w="9525">
            <a:noFill/>
          </a:ln>
        </p:spPr>
      </p:pic>
      <p:sp>
        <p:nvSpPr>
          <p:cNvPr id="173" name="Text Box 1"/>
          <p:cNvSpPr/>
          <p:nvPr/>
        </p:nvSpPr>
        <p:spPr>
          <a:xfrm>
            <a:off x="563400" y="169920"/>
            <a:ext cx="1793520" cy="398160"/>
          </a:xfrm>
          <a:prstGeom prst="rect">
            <a:avLst/>
          </a:prstGeom>
          <a:noFill/>
          <a:ln w="9525">
            <a:noFill/>
          </a:ln>
        </p:spPr>
        <p:style>
          <a:lnRef idx="0"/>
          <a:fillRef idx="0"/>
          <a:effectRef idx="0"/>
          <a:fontRef idx="minor"/>
        </p:style>
        <p:txBody>
          <a:bodyPr wrap="none" lIns="90000" rIns="90000" tIns="46800" bIns="46800" anchor="t">
            <a:spAutoFit/>
          </a:bodyPr>
          <a:p>
            <a:pPr>
              <a:lnSpc>
                <a:spcPct val="100000"/>
              </a:lnSpc>
              <a:buNone/>
              <a:tabLst>
                <a:tab algn="l" pos="0"/>
              </a:tabLst>
            </a:pPr>
            <a:r>
              <a:rPr b="1" lang="pt-BR" sz="2000" spc="-1" strike="noStrike">
                <a:solidFill>
                  <a:srgbClr val="ffffff"/>
                </a:solidFill>
                <a:latin typeface="Arial"/>
                <a:ea typeface="WenQuanYi Micro Hei"/>
              </a:rPr>
              <a:t>INTERFACES</a:t>
            </a:r>
            <a:endParaRPr b="0" lang="pt-BR" sz="20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Text Box 1"/>
          <p:cNvSpPr/>
          <p:nvPr/>
        </p:nvSpPr>
        <p:spPr>
          <a:xfrm>
            <a:off x="3094200" y="857160"/>
            <a:ext cx="6313320" cy="245520"/>
          </a:xfrm>
          <a:prstGeom prst="rect">
            <a:avLst/>
          </a:prstGeom>
          <a:solidFill>
            <a:srgbClr val="ffffff"/>
          </a:solidFill>
          <a:ln w="25560">
            <a:solidFill>
              <a:srgbClr val="4f81bd"/>
            </a:solidFill>
            <a:miter/>
          </a:ln>
        </p:spPr>
        <p:style>
          <a:lnRef idx="0"/>
          <a:fillRef idx="0"/>
          <a:effectRef idx="0"/>
          <a:fontRef idx="minor"/>
        </p:style>
        <p:txBody>
          <a:bodyPr lIns="90000" rIns="90000" tIns="46800" bIns="46800" anchor="t">
            <a:spAutoFit/>
          </a:bodyPr>
          <a:p>
            <a:pPr algn="ctr">
              <a:lnSpc>
                <a:spcPct val="100000"/>
              </a:lnSpc>
              <a:buNone/>
              <a:tabLst>
                <a:tab algn="l" pos="0"/>
              </a:tabLst>
            </a:pPr>
            <a:r>
              <a:rPr b="0" lang="pt-BR" sz="1000" spc="-1" strike="noStrike">
                <a:solidFill>
                  <a:srgbClr val="1f497d"/>
                </a:solidFill>
                <a:latin typeface="Arial"/>
                <a:ea typeface="WenQuanYi Micro Hei"/>
              </a:rPr>
              <a:t>Para obter as assinaturas dos métodos da interface em uma classe usamos a palavra-chave </a:t>
            </a:r>
            <a:r>
              <a:rPr b="1" lang="pt-BR" sz="1000" spc="-1" strike="noStrike">
                <a:solidFill>
                  <a:srgbClr val="000000"/>
                </a:solidFill>
                <a:latin typeface="Arial"/>
                <a:ea typeface="WenQuanYi Micro Hei"/>
              </a:rPr>
              <a:t>implements</a:t>
            </a:r>
            <a:endParaRPr b="0" lang="pt-BR" sz="1000" spc="-1" strike="noStrike">
              <a:latin typeface="Arial"/>
            </a:endParaRPr>
          </a:p>
        </p:txBody>
      </p:sp>
      <p:sp>
        <p:nvSpPr>
          <p:cNvPr id="175" name="Text Box 2"/>
          <p:cNvSpPr/>
          <p:nvPr/>
        </p:nvSpPr>
        <p:spPr>
          <a:xfrm>
            <a:off x="7103160" y="1448280"/>
            <a:ext cx="2808000" cy="245520"/>
          </a:xfrm>
          <a:prstGeom prst="rect">
            <a:avLst/>
          </a:prstGeom>
          <a:solidFill>
            <a:srgbClr val="ffffff"/>
          </a:solidFill>
          <a:ln w="25560">
            <a:solidFill>
              <a:srgbClr val="4f81bd"/>
            </a:solidFill>
            <a:miter/>
          </a:ln>
        </p:spPr>
        <p:style>
          <a:lnRef idx="0"/>
          <a:fillRef idx="0"/>
          <a:effectRef idx="0"/>
          <a:fontRef idx="minor"/>
        </p:style>
        <p:txBody>
          <a:bodyPr lIns="90000" rIns="90000" tIns="46800" bIns="46800" anchor="t">
            <a:spAutoFit/>
          </a:bodyPr>
          <a:p>
            <a:pPr algn="ctr">
              <a:lnSpc>
                <a:spcPct val="100000"/>
              </a:lnSpc>
              <a:buNone/>
              <a:tabLst>
                <a:tab algn="l" pos="0"/>
              </a:tabLst>
            </a:pPr>
            <a:r>
              <a:rPr b="0" lang="pt-BR" sz="1000" spc="-1" strike="noStrike">
                <a:solidFill>
                  <a:srgbClr val="1f497d"/>
                </a:solidFill>
                <a:latin typeface="Arial"/>
                <a:ea typeface="WenQuanYi Micro Hei"/>
              </a:rPr>
              <a:t>Uma interface é implementada e não herdada.</a:t>
            </a:r>
            <a:endParaRPr b="0" lang="pt-BR" sz="1000" spc="-1" strike="noStrike">
              <a:latin typeface="Arial"/>
            </a:endParaRPr>
          </a:p>
        </p:txBody>
      </p:sp>
      <p:pic>
        <p:nvPicPr>
          <p:cNvPr id="176" name="Picture 3" descr=""/>
          <p:cNvPicPr/>
          <p:nvPr/>
        </p:nvPicPr>
        <p:blipFill>
          <a:blip r:embed="rId1"/>
          <a:stretch/>
        </p:blipFill>
        <p:spPr>
          <a:xfrm>
            <a:off x="6095880" y="1857240"/>
            <a:ext cx="4463280" cy="3609360"/>
          </a:xfrm>
          <a:prstGeom prst="rect">
            <a:avLst/>
          </a:prstGeom>
          <a:ln w="9525">
            <a:noFill/>
          </a:ln>
        </p:spPr>
      </p:pic>
      <p:pic>
        <p:nvPicPr>
          <p:cNvPr id="177" name="Picture 4" descr=""/>
          <p:cNvPicPr/>
          <p:nvPr/>
        </p:nvPicPr>
        <p:blipFill>
          <a:blip r:embed="rId2"/>
          <a:stretch/>
        </p:blipFill>
        <p:spPr>
          <a:xfrm>
            <a:off x="406440" y="1857240"/>
            <a:ext cx="4656600" cy="4285800"/>
          </a:xfrm>
          <a:prstGeom prst="rect">
            <a:avLst/>
          </a:prstGeom>
          <a:ln w="9525">
            <a:noFill/>
          </a:ln>
        </p:spPr>
      </p:pic>
      <p:sp>
        <p:nvSpPr>
          <p:cNvPr id="178" name="AutoShape 5"/>
          <p:cNvSpPr/>
          <p:nvPr/>
        </p:nvSpPr>
        <p:spPr>
          <a:xfrm flipV="1" rot="10800000">
            <a:off x="3844440" y="1215000"/>
            <a:ext cx="642600" cy="356760"/>
          </a:xfrm>
          <a:custGeom>
            <a:avLst/>
            <a:gdLst/>
            <a:ahLst/>
            <a:rect l="l" t="t" r="r" b="b"/>
            <a:pathLst>
              <a:path w="21600" h="21600">
                <a:moveTo>
                  <a:pt x="0" y="0"/>
                </a:moveTo>
                <a:lnTo>
                  <a:pt x="21600" y="21600"/>
                </a:lnTo>
              </a:path>
            </a:pathLst>
          </a:custGeom>
          <a:noFill/>
          <a:ln w="9360">
            <a:solidFill>
              <a:srgbClr val="4a7ebb"/>
            </a:solidFill>
            <a:miter/>
            <a:tailEnd len="med" type="triangle" w="med"/>
          </a:ln>
        </p:spPr>
        <p:style>
          <a:lnRef idx="0"/>
          <a:fillRef idx="0"/>
          <a:effectRef idx="0"/>
          <a:fontRef idx="minor"/>
        </p:style>
      </p:sp>
      <p:sp>
        <p:nvSpPr>
          <p:cNvPr id="179" name="Text Box 1"/>
          <p:cNvSpPr/>
          <p:nvPr/>
        </p:nvSpPr>
        <p:spPr>
          <a:xfrm>
            <a:off x="563400" y="169920"/>
            <a:ext cx="1793520" cy="398160"/>
          </a:xfrm>
          <a:prstGeom prst="rect">
            <a:avLst/>
          </a:prstGeom>
          <a:noFill/>
          <a:ln w="9525">
            <a:noFill/>
          </a:ln>
        </p:spPr>
        <p:style>
          <a:lnRef idx="0"/>
          <a:fillRef idx="0"/>
          <a:effectRef idx="0"/>
          <a:fontRef idx="minor"/>
        </p:style>
        <p:txBody>
          <a:bodyPr wrap="none" lIns="90000" rIns="90000" tIns="46800" bIns="46800" anchor="t">
            <a:spAutoFit/>
          </a:bodyPr>
          <a:p>
            <a:pPr>
              <a:lnSpc>
                <a:spcPct val="100000"/>
              </a:lnSpc>
              <a:buNone/>
              <a:tabLst>
                <a:tab algn="l" pos="0"/>
              </a:tabLst>
            </a:pPr>
            <a:r>
              <a:rPr b="1" lang="pt-BR" sz="2000" spc="-1" strike="noStrike">
                <a:solidFill>
                  <a:srgbClr val="ffffff"/>
                </a:solidFill>
                <a:latin typeface="Arial"/>
                <a:ea typeface="WenQuanYi Micro Hei"/>
              </a:rPr>
              <a:t>INTERFACES</a:t>
            </a:r>
            <a:endParaRPr b="0" lang="pt-BR" sz="20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80" name="Picture 1" descr=""/>
          <p:cNvPicPr/>
          <p:nvPr/>
        </p:nvPicPr>
        <p:blipFill>
          <a:blip r:embed="rId1"/>
          <a:stretch/>
        </p:blipFill>
        <p:spPr>
          <a:xfrm>
            <a:off x="555480" y="1268640"/>
            <a:ext cx="4876560" cy="3485880"/>
          </a:xfrm>
          <a:prstGeom prst="rect">
            <a:avLst/>
          </a:prstGeom>
          <a:ln w="9525">
            <a:noFill/>
          </a:ln>
        </p:spPr>
      </p:pic>
      <p:pic>
        <p:nvPicPr>
          <p:cNvPr id="181" name="Picture 2" descr=""/>
          <p:cNvPicPr/>
          <p:nvPr/>
        </p:nvPicPr>
        <p:blipFill>
          <a:blip r:embed="rId2"/>
          <a:stretch/>
        </p:blipFill>
        <p:spPr>
          <a:xfrm>
            <a:off x="6075720" y="1267560"/>
            <a:ext cx="5065200" cy="3638160"/>
          </a:xfrm>
          <a:prstGeom prst="rect">
            <a:avLst/>
          </a:prstGeom>
          <a:ln w="9525">
            <a:noFill/>
          </a:ln>
        </p:spPr>
      </p:pic>
      <p:sp>
        <p:nvSpPr>
          <p:cNvPr id="182" name="Text Box 1"/>
          <p:cNvSpPr/>
          <p:nvPr/>
        </p:nvSpPr>
        <p:spPr>
          <a:xfrm>
            <a:off x="563400" y="169920"/>
            <a:ext cx="1793520" cy="398160"/>
          </a:xfrm>
          <a:prstGeom prst="rect">
            <a:avLst/>
          </a:prstGeom>
          <a:noFill/>
          <a:ln w="9525">
            <a:noFill/>
          </a:ln>
        </p:spPr>
        <p:style>
          <a:lnRef idx="0"/>
          <a:fillRef idx="0"/>
          <a:effectRef idx="0"/>
          <a:fontRef idx="minor"/>
        </p:style>
        <p:txBody>
          <a:bodyPr wrap="none" lIns="90000" rIns="90000" tIns="46800" bIns="46800" anchor="t">
            <a:spAutoFit/>
          </a:bodyPr>
          <a:p>
            <a:pPr>
              <a:lnSpc>
                <a:spcPct val="100000"/>
              </a:lnSpc>
              <a:buNone/>
              <a:tabLst>
                <a:tab algn="l" pos="0"/>
              </a:tabLst>
            </a:pPr>
            <a:r>
              <a:rPr b="1" lang="pt-BR" sz="2000" spc="-1" strike="noStrike">
                <a:solidFill>
                  <a:srgbClr val="ffffff"/>
                </a:solidFill>
                <a:latin typeface="Arial"/>
                <a:ea typeface="WenQuanYi Micro Hei"/>
              </a:rPr>
              <a:t>INTERFACES</a:t>
            </a:r>
            <a:endParaRPr b="0" lang="pt-BR" sz="20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PlaceHolder 1"/>
          <p:cNvSpPr>
            <a:spLocks noGrp="1"/>
          </p:cNvSpPr>
          <p:nvPr>
            <p:ph type="title"/>
          </p:nvPr>
        </p:nvSpPr>
        <p:spPr>
          <a:xfrm>
            <a:off x="593640" y="0"/>
            <a:ext cx="10969200" cy="775800"/>
          </a:xfrm>
          <a:prstGeom prst="rect">
            <a:avLst/>
          </a:prstGeom>
          <a:noFill/>
          <a:ln w="9360">
            <a:noFill/>
          </a:ln>
        </p:spPr>
        <p:txBody>
          <a:bodyPr lIns="90000" rIns="90000" tIns="46800" bIns="46800" anchor="ctr">
            <a:noAutofit/>
          </a:bodyPr>
          <a:p>
            <a:pPr>
              <a:lnSpc>
                <a:spcPct val="100000"/>
              </a:lnSpc>
              <a:buNone/>
            </a:pPr>
            <a:r>
              <a:rPr b="1" lang="pt-BR" sz="2000" spc="-1" strike="noStrike">
                <a:solidFill>
                  <a:srgbClr val="ffffff"/>
                </a:solidFill>
                <a:latin typeface="Arial"/>
                <a:ea typeface="WenQuanYi Micro Hei"/>
              </a:rPr>
              <a:t>RECAPITULANDO</a:t>
            </a:r>
            <a:endParaRPr b="0" lang="en-GB" sz="2000" spc="-1" strike="noStrike">
              <a:solidFill>
                <a:srgbClr val="ffffff"/>
              </a:solidFill>
              <a:latin typeface="Arial"/>
            </a:endParaRPr>
          </a:p>
        </p:txBody>
      </p:sp>
      <p:sp>
        <p:nvSpPr>
          <p:cNvPr id="105" name="PlaceHolder 2"/>
          <p:cNvSpPr>
            <a:spLocks noGrp="1"/>
          </p:cNvSpPr>
          <p:nvPr>
            <p:ph/>
          </p:nvPr>
        </p:nvSpPr>
        <p:spPr>
          <a:xfrm>
            <a:off x="609480" y="928800"/>
            <a:ext cx="10969200" cy="4785840"/>
          </a:xfrm>
          <a:prstGeom prst="rect">
            <a:avLst/>
          </a:prstGeom>
          <a:noFill/>
          <a:ln w="9360">
            <a:noFill/>
          </a:ln>
        </p:spPr>
        <p:txBody>
          <a:bodyPr lIns="90000" rIns="90000" tIns="46800" bIns="46800" anchor="t">
            <a:noAutofit/>
          </a:bodyPr>
          <a:p>
            <a:pPr>
              <a:lnSpc>
                <a:spcPct val="100000"/>
              </a:lnSpc>
              <a:spcBef>
                <a:spcPts val="799"/>
              </a:spcBef>
              <a:buNone/>
              <a:tabLst>
                <a:tab algn="l" pos="0"/>
              </a:tabLst>
            </a:pPr>
            <a:r>
              <a:rPr b="0" lang="pt-BR" sz="3200" spc="-1" strike="noStrike">
                <a:solidFill>
                  <a:srgbClr val="000000"/>
                </a:solidFill>
                <a:latin typeface="Calibri"/>
                <a:ea typeface="WenQuanYi Micro Hei"/>
              </a:rPr>
              <a:t>O que já vimos?</a:t>
            </a:r>
            <a:endParaRPr b="0" lang="en-GB" sz="3200" spc="-1" strike="noStrike">
              <a:solidFill>
                <a:srgbClr val="000000"/>
              </a:solidFill>
              <a:latin typeface="Calibri"/>
            </a:endParaRPr>
          </a:p>
          <a:p>
            <a:pPr lvl="1" marL="743040" indent="-285840">
              <a:lnSpc>
                <a:spcPct val="100000"/>
              </a:lnSpc>
              <a:spcBef>
                <a:spcPts val="700"/>
              </a:spcBef>
              <a:buClr>
                <a:srgbClr val="000000"/>
              </a:buClr>
              <a:buFont typeface="Arial"/>
              <a:buChar char="•"/>
              <a:tabLst>
                <a:tab algn="l" pos="0"/>
              </a:tabLst>
            </a:pPr>
            <a:r>
              <a:rPr b="0" lang="pt-BR" sz="2800" spc="-1" strike="noStrike">
                <a:solidFill>
                  <a:srgbClr val="000000"/>
                </a:solidFill>
                <a:latin typeface="Calibri"/>
                <a:ea typeface="WenQuanYi Micro Hei"/>
              </a:rPr>
              <a:t>O que é Java</a:t>
            </a:r>
            <a:endParaRPr b="0" lang="en-GB" sz="2800" spc="-1" strike="noStrike">
              <a:solidFill>
                <a:srgbClr val="000000"/>
              </a:solidFill>
              <a:latin typeface="Calibri"/>
            </a:endParaRPr>
          </a:p>
          <a:p>
            <a:pPr lvl="1" marL="743040" indent="-285840">
              <a:lnSpc>
                <a:spcPct val="100000"/>
              </a:lnSpc>
              <a:spcBef>
                <a:spcPts val="700"/>
              </a:spcBef>
              <a:buClr>
                <a:srgbClr val="000000"/>
              </a:buClr>
              <a:buFont typeface="Arial"/>
              <a:buChar char="•"/>
              <a:tabLst>
                <a:tab algn="l" pos="0"/>
              </a:tabLst>
            </a:pPr>
            <a:r>
              <a:rPr b="0" lang="pt-BR" sz="2800" spc="-1" strike="noStrike">
                <a:solidFill>
                  <a:srgbClr val="000000"/>
                </a:solidFill>
                <a:latin typeface="Calibri"/>
                <a:ea typeface="WenQuanYi Micro Hei"/>
              </a:rPr>
              <a:t>Objetos e Classes</a:t>
            </a:r>
            <a:endParaRPr b="0" lang="en-GB" sz="2800" spc="-1" strike="noStrike">
              <a:solidFill>
                <a:srgbClr val="000000"/>
              </a:solidFill>
              <a:latin typeface="Calibri"/>
            </a:endParaRPr>
          </a:p>
          <a:p>
            <a:pPr lvl="1" marL="743040" indent="-285840">
              <a:lnSpc>
                <a:spcPct val="100000"/>
              </a:lnSpc>
              <a:spcBef>
                <a:spcPts val="700"/>
              </a:spcBef>
              <a:buClr>
                <a:srgbClr val="000000"/>
              </a:buClr>
              <a:buFont typeface="Arial"/>
              <a:buChar char="•"/>
              <a:tabLst>
                <a:tab algn="l" pos="0"/>
              </a:tabLst>
            </a:pPr>
            <a:r>
              <a:rPr b="0" lang="pt-BR" sz="2800" spc="-1" strike="noStrike">
                <a:solidFill>
                  <a:srgbClr val="000000"/>
                </a:solidFill>
                <a:latin typeface="Calibri"/>
                <a:ea typeface="WenQuanYi Micro Hei"/>
              </a:rPr>
              <a:t>Encapsulamento</a:t>
            </a:r>
            <a:endParaRPr b="0" lang="en-GB" sz="2800" spc="-1" strike="noStrike">
              <a:solidFill>
                <a:srgbClr val="000000"/>
              </a:solidFill>
              <a:latin typeface="Calibri"/>
            </a:endParaRPr>
          </a:p>
          <a:p>
            <a:pPr lvl="1" marL="743040" indent="-285840">
              <a:lnSpc>
                <a:spcPct val="100000"/>
              </a:lnSpc>
              <a:spcBef>
                <a:spcPts val="700"/>
              </a:spcBef>
              <a:buClr>
                <a:srgbClr val="000000"/>
              </a:buClr>
              <a:buFont typeface="Arial"/>
              <a:buChar char="•"/>
              <a:tabLst>
                <a:tab algn="l" pos="0"/>
              </a:tabLst>
            </a:pPr>
            <a:r>
              <a:rPr b="0" lang="pt-BR" sz="2800" spc="-1" strike="noStrike">
                <a:solidFill>
                  <a:srgbClr val="000000"/>
                </a:solidFill>
                <a:latin typeface="Calibri"/>
                <a:ea typeface="WenQuanYi Micro Hei"/>
              </a:rPr>
              <a:t>Getters e Setters</a:t>
            </a:r>
            <a:endParaRPr b="0" lang="en-GB" sz="2800" spc="-1" strike="noStrike">
              <a:solidFill>
                <a:srgbClr val="000000"/>
              </a:solidFill>
              <a:latin typeface="Calibri"/>
            </a:endParaRPr>
          </a:p>
          <a:p>
            <a:pPr lvl="1" marL="743040" indent="-285840">
              <a:lnSpc>
                <a:spcPct val="100000"/>
              </a:lnSpc>
              <a:spcBef>
                <a:spcPts val="700"/>
              </a:spcBef>
              <a:buClr>
                <a:srgbClr val="000000"/>
              </a:buClr>
              <a:buFont typeface="Arial"/>
              <a:buChar char="•"/>
              <a:tabLst>
                <a:tab algn="l" pos="0"/>
              </a:tabLst>
            </a:pPr>
            <a:r>
              <a:rPr b="0" lang="pt-BR" sz="2800" spc="-1" strike="noStrike">
                <a:solidFill>
                  <a:srgbClr val="000000"/>
                </a:solidFill>
                <a:latin typeface="Calibri"/>
                <a:ea typeface="WenQuanYi Micro Hei"/>
              </a:rPr>
              <a:t>Modificadores de acesso</a:t>
            </a:r>
            <a:endParaRPr b="0" lang="en-GB" sz="2800" spc="-1" strike="noStrike">
              <a:solidFill>
                <a:srgbClr val="000000"/>
              </a:solidFill>
              <a:latin typeface="Calibri"/>
            </a:endParaRPr>
          </a:p>
          <a:p>
            <a:pPr lvl="1" marL="743040" indent="-285840">
              <a:lnSpc>
                <a:spcPct val="100000"/>
              </a:lnSpc>
              <a:spcBef>
                <a:spcPts val="700"/>
              </a:spcBef>
              <a:buClr>
                <a:srgbClr val="000000"/>
              </a:buClr>
              <a:buFont typeface="Arial"/>
              <a:buChar char="•"/>
              <a:tabLst>
                <a:tab algn="l" pos="0"/>
              </a:tabLst>
            </a:pPr>
            <a:r>
              <a:rPr b="0" lang="pt-BR" sz="2800" spc="-1" strike="noStrike">
                <a:solidFill>
                  <a:srgbClr val="000000"/>
                </a:solidFill>
                <a:latin typeface="Calibri"/>
                <a:ea typeface="WenQuanYi Micro Hei"/>
              </a:rPr>
              <a:t>Herança e Polimorfismo</a:t>
            </a:r>
            <a:endParaRPr b="0" lang="en-GB" sz="2800" spc="-1" strike="noStrike">
              <a:solidFill>
                <a:srgbClr val="000000"/>
              </a:solidFill>
              <a:latin typeface="Calibri"/>
            </a:endParaRPr>
          </a:p>
          <a:p>
            <a:pPr lvl="1" marL="743040" indent="-285840">
              <a:lnSpc>
                <a:spcPct val="100000"/>
              </a:lnSpc>
              <a:spcBef>
                <a:spcPts val="700"/>
              </a:spcBef>
              <a:buClr>
                <a:srgbClr val="000000"/>
              </a:buClr>
              <a:buFont typeface="Arial"/>
              <a:buChar char="•"/>
              <a:tabLst>
                <a:tab algn="l" pos="0"/>
              </a:tabLst>
            </a:pPr>
            <a:r>
              <a:rPr b="0" lang="pt-BR" sz="2800" spc="-1" strike="noStrike">
                <a:solidFill>
                  <a:srgbClr val="000000"/>
                </a:solidFill>
                <a:latin typeface="Calibri"/>
                <a:ea typeface="WenQuanYi Micro Hei"/>
              </a:rPr>
              <a:t>Relacionamento entre classes</a:t>
            </a:r>
            <a:endParaRPr b="0" lang="en-GB" sz="28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Rectangle 1"/>
          <p:cNvSpPr/>
          <p:nvPr/>
        </p:nvSpPr>
        <p:spPr>
          <a:xfrm>
            <a:off x="379440" y="917640"/>
            <a:ext cx="10693080" cy="458280"/>
          </a:xfrm>
          <a:prstGeom prst="rect">
            <a:avLst/>
          </a:prstGeom>
          <a:noFill/>
          <a:ln w="9525">
            <a:noFill/>
          </a:ln>
        </p:spPr>
        <p:style>
          <a:lnRef idx="0"/>
          <a:fillRef idx="0"/>
          <a:effectRef idx="0"/>
          <a:fontRef idx="minor"/>
        </p:style>
        <p:txBody>
          <a:bodyPr lIns="90000" rIns="90000" tIns="46800" bIns="46800" anchor="t">
            <a:spAutoFit/>
          </a:bodyPr>
          <a:p>
            <a:pPr algn="just">
              <a:lnSpc>
                <a:spcPct val="100000"/>
              </a:lnSpc>
              <a:buNone/>
              <a:tabLst>
                <a:tab algn="l" pos="0"/>
              </a:tabLst>
            </a:pPr>
            <a:r>
              <a:rPr b="0" lang="pt-BR" sz="1200" spc="-1" strike="noStrike">
                <a:solidFill>
                  <a:srgbClr val="000000"/>
                </a:solidFill>
                <a:latin typeface="Arial"/>
                <a:ea typeface="WenQuanYi Micro Hei"/>
              </a:rPr>
              <a:t>Diferentemente das classes, uma interface pode herdar de mais de uma interface. É como um contrato que depende que outros contratos sejam fechados antes deste valer.</a:t>
            </a:r>
            <a:endParaRPr b="0" lang="pt-BR" sz="1200" spc="-1" strike="noStrike">
              <a:latin typeface="Arial"/>
            </a:endParaRPr>
          </a:p>
        </p:txBody>
      </p:sp>
      <p:sp>
        <p:nvSpPr>
          <p:cNvPr id="184" name="Rectangle 2"/>
          <p:cNvSpPr/>
          <p:nvPr/>
        </p:nvSpPr>
        <p:spPr>
          <a:xfrm>
            <a:off x="424080" y="142920"/>
            <a:ext cx="4061160" cy="398160"/>
          </a:xfrm>
          <a:prstGeom prst="rect">
            <a:avLst/>
          </a:prstGeom>
          <a:noFill/>
          <a:ln w="9525">
            <a:noFill/>
          </a:ln>
        </p:spPr>
        <p:style>
          <a:lnRef idx="0"/>
          <a:fillRef idx="0"/>
          <a:effectRef idx="0"/>
          <a:fontRef idx="minor"/>
        </p:style>
        <p:txBody>
          <a:bodyPr wrap="none" lIns="90000" rIns="90000" tIns="46800" bIns="46800" anchor="t">
            <a:spAutoFit/>
          </a:bodyPr>
          <a:p>
            <a:pPr>
              <a:lnSpc>
                <a:spcPct val="100000"/>
              </a:lnSpc>
              <a:buNone/>
              <a:tabLst>
                <a:tab algn="l" pos="0"/>
              </a:tabLst>
            </a:pPr>
            <a:r>
              <a:rPr b="1" lang="pt-BR" sz="2000" spc="-1" strike="noStrike">
                <a:solidFill>
                  <a:srgbClr val="ffffff"/>
                </a:solidFill>
                <a:latin typeface="Arial"/>
                <a:ea typeface="WenQuanYi Micro Hei"/>
              </a:rPr>
              <a:t>HERANÇA ENTRE INTERFACES</a:t>
            </a:r>
            <a:endParaRPr b="0" lang="pt-BR" sz="2000" spc="-1" strike="noStrike">
              <a:latin typeface="Arial"/>
            </a:endParaRPr>
          </a:p>
        </p:txBody>
      </p:sp>
      <p:pic>
        <p:nvPicPr>
          <p:cNvPr id="185" name="Picture 3" descr=""/>
          <p:cNvPicPr/>
          <p:nvPr/>
        </p:nvPicPr>
        <p:blipFill>
          <a:blip r:embed="rId1"/>
          <a:stretch/>
        </p:blipFill>
        <p:spPr>
          <a:xfrm>
            <a:off x="419400" y="2021040"/>
            <a:ext cx="3822480" cy="1047240"/>
          </a:xfrm>
          <a:prstGeom prst="rect">
            <a:avLst/>
          </a:prstGeom>
          <a:ln w="9525">
            <a:noFill/>
          </a:ln>
        </p:spPr>
      </p:pic>
      <p:pic>
        <p:nvPicPr>
          <p:cNvPr id="186" name="Picture 4" descr=""/>
          <p:cNvPicPr/>
          <p:nvPr/>
        </p:nvPicPr>
        <p:blipFill>
          <a:blip r:embed="rId2"/>
          <a:stretch/>
        </p:blipFill>
        <p:spPr>
          <a:xfrm>
            <a:off x="6083280" y="2021040"/>
            <a:ext cx="4989240" cy="1352160"/>
          </a:xfrm>
          <a:prstGeom prst="rect">
            <a:avLst/>
          </a:prstGeom>
          <a:ln w="9525">
            <a:noFill/>
          </a:ln>
        </p:spPr>
      </p:pic>
      <p:sp>
        <p:nvSpPr>
          <p:cNvPr id="187" name="Text Box 5"/>
          <p:cNvSpPr/>
          <p:nvPr/>
        </p:nvSpPr>
        <p:spPr>
          <a:xfrm>
            <a:off x="6736320" y="3497760"/>
            <a:ext cx="4251600" cy="245520"/>
          </a:xfrm>
          <a:prstGeom prst="rect">
            <a:avLst/>
          </a:prstGeom>
          <a:solidFill>
            <a:srgbClr val="ffffff"/>
          </a:solidFill>
          <a:ln w="25560">
            <a:solidFill>
              <a:srgbClr val="4f81bd"/>
            </a:solidFill>
            <a:miter/>
          </a:ln>
        </p:spPr>
        <p:style>
          <a:lnRef idx="0"/>
          <a:fillRef idx="0"/>
          <a:effectRef idx="0"/>
          <a:fontRef idx="minor"/>
        </p:style>
        <p:txBody>
          <a:bodyPr wrap="none" lIns="90000" rIns="90000" tIns="46800" bIns="46800" anchor="t">
            <a:spAutoFit/>
          </a:bodyPr>
          <a:p>
            <a:pPr>
              <a:lnSpc>
                <a:spcPct val="100000"/>
              </a:lnSpc>
              <a:buNone/>
              <a:tabLst>
                <a:tab algn="l" pos="0"/>
              </a:tabLst>
            </a:pPr>
            <a:r>
              <a:rPr b="1" lang="pt-BR" sz="1000" spc="-1" strike="noStrike">
                <a:solidFill>
                  <a:srgbClr val="1f497d"/>
                </a:solidFill>
                <a:latin typeface="Arial"/>
                <a:ea typeface="WenQuanYi Micro Hei"/>
              </a:rPr>
              <a:t>Errado. Métodos em interface tem que ser públicos. Retire o </a:t>
            </a:r>
            <a:r>
              <a:rPr b="1" lang="pt-BR" sz="1000" spc="-1" strike="noStrike">
                <a:solidFill>
                  <a:srgbClr val="000000"/>
                </a:solidFill>
                <a:latin typeface="Arial"/>
                <a:ea typeface="WenQuanYi Micro Hei"/>
              </a:rPr>
              <a:t>private</a:t>
            </a:r>
            <a:endParaRPr b="0" lang="pt-BR" sz="1000" spc="-1" strike="noStrike">
              <a:latin typeface="Arial"/>
            </a:endParaRPr>
          </a:p>
        </p:txBody>
      </p:sp>
      <p:sp>
        <p:nvSpPr>
          <p:cNvPr id="188" name="Text Box 7"/>
          <p:cNvSpPr/>
          <p:nvPr/>
        </p:nvSpPr>
        <p:spPr>
          <a:xfrm>
            <a:off x="6716880" y="1407600"/>
            <a:ext cx="4203360" cy="397800"/>
          </a:xfrm>
          <a:prstGeom prst="rect">
            <a:avLst/>
          </a:prstGeom>
          <a:solidFill>
            <a:srgbClr val="ffffff"/>
          </a:solidFill>
          <a:ln w="25560">
            <a:solidFill>
              <a:srgbClr val="4f81bd"/>
            </a:solidFill>
            <a:miter/>
          </a:ln>
        </p:spPr>
        <p:style>
          <a:lnRef idx="0"/>
          <a:fillRef idx="0"/>
          <a:effectRef idx="0"/>
          <a:fontRef idx="minor"/>
        </p:style>
        <p:txBody>
          <a:bodyPr lIns="90000" rIns="90000" tIns="46800" bIns="46800" anchor="t">
            <a:spAutoFit/>
          </a:bodyPr>
          <a:p>
            <a:pPr>
              <a:lnSpc>
                <a:spcPct val="100000"/>
              </a:lnSpc>
              <a:buNone/>
              <a:tabLst>
                <a:tab algn="l" pos="0"/>
              </a:tabLst>
            </a:pPr>
            <a:r>
              <a:rPr b="1" lang="pt-BR" sz="1000" spc="-1" strike="noStrike">
                <a:solidFill>
                  <a:srgbClr val="1f497d"/>
                </a:solidFill>
                <a:latin typeface="Arial"/>
                <a:ea typeface="WenQuanYi Micro Hei"/>
              </a:rPr>
              <a:t>Os atributos são implicitamente public, static e final. Todo atributo</a:t>
            </a:r>
            <a:r>
              <a:rPr b="1" lang="en-US" sz="1000" spc="-1" strike="noStrike">
                <a:solidFill>
                  <a:srgbClr val="1f497d"/>
                </a:solidFill>
                <a:latin typeface="Arial"/>
                <a:ea typeface="WenQuanYi Micro Hei"/>
              </a:rPr>
              <a:t> </a:t>
            </a:r>
            <a:r>
              <a:rPr b="1" lang="pt-BR" sz="1000" spc="-1" strike="noStrike">
                <a:solidFill>
                  <a:srgbClr val="1f497d"/>
                </a:solidFill>
                <a:latin typeface="Arial"/>
                <a:ea typeface="WenQuanYi Micro Hei"/>
              </a:rPr>
              <a:t>em uma interface tem que ser inicializado</a:t>
            </a:r>
            <a:r>
              <a:rPr b="1" lang="en-US" sz="1000" spc="-1" strike="noStrike">
                <a:solidFill>
                  <a:srgbClr val="1f497d"/>
                </a:solidFill>
                <a:latin typeface="Arial"/>
                <a:ea typeface="WenQuanYi Micro Hei"/>
              </a:rPr>
              <a:t>.</a:t>
            </a:r>
            <a:endParaRPr b="0" lang="pt-BR" sz="1000" spc="-1" strike="noStrike">
              <a:latin typeface="Arial"/>
            </a:endParaRPr>
          </a:p>
        </p:txBody>
      </p:sp>
      <p:pic>
        <p:nvPicPr>
          <p:cNvPr id="189" name="Picture 8" descr=""/>
          <p:cNvPicPr/>
          <p:nvPr/>
        </p:nvPicPr>
        <p:blipFill>
          <a:blip r:embed="rId3"/>
          <a:stretch/>
        </p:blipFill>
        <p:spPr>
          <a:xfrm>
            <a:off x="431640" y="3841920"/>
            <a:ext cx="5092200" cy="1056960"/>
          </a:xfrm>
          <a:prstGeom prst="rect">
            <a:avLst/>
          </a:prstGeom>
          <a:ln w="9525">
            <a:noFill/>
          </a:ln>
        </p:spPr>
      </p:pic>
      <p:sp>
        <p:nvSpPr>
          <p:cNvPr id="190" name="Text Box 9"/>
          <p:cNvSpPr/>
          <p:nvPr/>
        </p:nvSpPr>
        <p:spPr>
          <a:xfrm>
            <a:off x="622080" y="5281200"/>
            <a:ext cx="5092200" cy="245520"/>
          </a:xfrm>
          <a:prstGeom prst="rect">
            <a:avLst/>
          </a:prstGeom>
          <a:solidFill>
            <a:srgbClr val="ffffff"/>
          </a:solidFill>
          <a:ln w="25560">
            <a:solidFill>
              <a:srgbClr val="4f81bd"/>
            </a:solidFill>
            <a:miter/>
          </a:ln>
        </p:spPr>
        <p:style>
          <a:lnRef idx="0"/>
          <a:fillRef idx="0"/>
          <a:effectRef idx="0"/>
          <a:fontRef idx="minor"/>
        </p:style>
        <p:txBody>
          <a:bodyPr lIns="90000" rIns="90000" tIns="46800" bIns="46800" anchor="t">
            <a:spAutoFit/>
          </a:bodyPr>
          <a:p>
            <a:pPr>
              <a:lnSpc>
                <a:spcPct val="100000"/>
              </a:lnSpc>
              <a:buNone/>
              <a:tabLst>
                <a:tab algn="l" pos="0"/>
              </a:tabLst>
            </a:pPr>
            <a:r>
              <a:rPr b="1" lang="pt-BR" sz="1000" spc="-1" strike="noStrike">
                <a:solidFill>
                  <a:srgbClr val="1f497d"/>
                </a:solidFill>
                <a:latin typeface="Arial"/>
                <a:ea typeface="WenQuanYi Micro Hei"/>
              </a:rPr>
              <a:t>Opcional. Todos os métodos das interfaces são implicitamente </a:t>
            </a:r>
            <a:r>
              <a:rPr b="1" lang="pt-BR" sz="1000" spc="-1" strike="noStrike">
                <a:solidFill>
                  <a:srgbClr val="000000"/>
                </a:solidFill>
                <a:latin typeface="Arial"/>
                <a:ea typeface="WenQuanYi Micro Hei"/>
              </a:rPr>
              <a:t>public </a:t>
            </a:r>
            <a:r>
              <a:rPr b="1" lang="pt-BR" sz="1000" spc="-1" strike="noStrike">
                <a:solidFill>
                  <a:srgbClr val="1f497d"/>
                </a:solidFill>
                <a:latin typeface="Arial"/>
                <a:ea typeface="WenQuanYi Micro Hei"/>
              </a:rPr>
              <a:t>e </a:t>
            </a:r>
            <a:r>
              <a:rPr b="1" lang="pt-BR" sz="1000" spc="-1" strike="noStrike">
                <a:solidFill>
                  <a:srgbClr val="000000"/>
                </a:solidFill>
                <a:latin typeface="Arial"/>
                <a:ea typeface="WenQuanYi Micro Hei"/>
              </a:rPr>
              <a:t>abstract </a:t>
            </a:r>
            <a:endParaRPr b="0" lang="pt-BR" sz="1000" spc="-1" strike="noStrike">
              <a:latin typeface="Arial"/>
            </a:endParaRPr>
          </a:p>
        </p:txBody>
      </p:sp>
      <p:sp>
        <p:nvSpPr>
          <p:cNvPr id="191" name="Text Box 11"/>
          <p:cNvSpPr/>
          <p:nvPr/>
        </p:nvSpPr>
        <p:spPr>
          <a:xfrm>
            <a:off x="6321600" y="4370400"/>
            <a:ext cx="4993920" cy="550080"/>
          </a:xfrm>
          <a:prstGeom prst="rect">
            <a:avLst/>
          </a:prstGeom>
          <a:solidFill>
            <a:srgbClr val="ffffff"/>
          </a:solidFill>
          <a:ln w="25560">
            <a:solidFill>
              <a:srgbClr val="4f81bd"/>
            </a:solidFill>
            <a:miter/>
          </a:ln>
        </p:spPr>
        <p:style>
          <a:lnRef idx="0"/>
          <a:fillRef idx="0"/>
          <a:effectRef idx="0"/>
          <a:fontRef idx="minor"/>
        </p:style>
        <p:txBody>
          <a:bodyPr lIns="90000" rIns="90000" tIns="46800" bIns="46800" anchor="t">
            <a:spAutoFit/>
          </a:bodyPr>
          <a:p>
            <a:pPr algn="just">
              <a:lnSpc>
                <a:spcPct val="100000"/>
              </a:lnSpc>
              <a:buNone/>
              <a:tabLst>
                <a:tab algn="l" pos="0"/>
              </a:tabLst>
            </a:pPr>
            <a:r>
              <a:rPr b="1" lang="pt-BR" sz="1000" spc="-1" strike="noStrike">
                <a:solidFill>
                  <a:srgbClr val="1f497d"/>
                </a:solidFill>
                <a:latin typeface="Arial"/>
                <a:ea typeface="WenQuanYi Micro Hei"/>
              </a:rPr>
              <a:t>A Interface </a:t>
            </a:r>
            <a:r>
              <a:rPr b="1" lang="pt-BR" sz="1000" spc="-1" strike="noStrike">
                <a:solidFill>
                  <a:srgbClr val="000000"/>
                </a:solidFill>
                <a:latin typeface="Arial"/>
                <a:ea typeface="WenQuanYi Micro Hei"/>
              </a:rPr>
              <a:t>Tributos</a:t>
            </a:r>
            <a:r>
              <a:rPr b="1" lang="pt-BR" sz="1000" spc="-1" strike="noStrike">
                <a:solidFill>
                  <a:srgbClr val="1f497d"/>
                </a:solidFill>
                <a:latin typeface="Arial"/>
                <a:ea typeface="WenQuanYi Micro Hei"/>
              </a:rPr>
              <a:t> herda de </a:t>
            </a:r>
            <a:r>
              <a:rPr b="1" lang="pt-BR" sz="1000" spc="-1" strike="noStrike">
                <a:solidFill>
                  <a:srgbClr val="000000"/>
                </a:solidFill>
                <a:latin typeface="Arial"/>
                <a:ea typeface="WenQuanYi Micro Hei"/>
              </a:rPr>
              <a:t>Taxas </a:t>
            </a:r>
            <a:r>
              <a:rPr b="1" lang="pt-BR" sz="1000" spc="-1" strike="noStrike">
                <a:solidFill>
                  <a:srgbClr val="1f497d"/>
                </a:solidFill>
                <a:latin typeface="Arial"/>
                <a:ea typeface="WenQuanYi Micro Hei"/>
              </a:rPr>
              <a:t>e </a:t>
            </a:r>
            <a:r>
              <a:rPr b="1" lang="pt-BR" sz="1000" spc="-1" strike="noStrike">
                <a:solidFill>
                  <a:srgbClr val="000000"/>
                </a:solidFill>
                <a:latin typeface="Arial"/>
                <a:ea typeface="WenQuanYi Micro Hei"/>
              </a:rPr>
              <a:t>Irenda.  </a:t>
            </a:r>
            <a:r>
              <a:rPr b="1" lang="pt-BR" sz="1000" spc="-1" strike="noStrike">
                <a:solidFill>
                  <a:srgbClr val="1f497d"/>
                </a:solidFill>
                <a:latin typeface="Arial"/>
                <a:ea typeface="WenQuanYi Micro Hei"/>
              </a:rPr>
              <a:t>Quem for implementar a interface </a:t>
            </a:r>
            <a:r>
              <a:rPr b="1" lang="pt-BR" sz="1000" spc="-1" strike="noStrike">
                <a:solidFill>
                  <a:srgbClr val="000000"/>
                </a:solidFill>
                <a:latin typeface="Arial"/>
                <a:ea typeface="WenQuanYi Micro Hei"/>
              </a:rPr>
              <a:t>Tributos</a:t>
            </a:r>
            <a:r>
              <a:rPr b="1" lang="pt-BR" sz="1000" spc="-1" strike="noStrike">
                <a:solidFill>
                  <a:srgbClr val="1f497d"/>
                </a:solidFill>
                <a:latin typeface="Arial"/>
                <a:ea typeface="WenQuanYi Micro Hei"/>
              </a:rPr>
              <a:t> precisa implementar todos os métodos herdados das suas super interfaces e os métodos declarados em </a:t>
            </a:r>
            <a:r>
              <a:rPr b="1" lang="pt-BR" sz="1000" spc="-1" strike="noStrike">
                <a:solidFill>
                  <a:srgbClr val="000000"/>
                </a:solidFill>
                <a:latin typeface="Arial"/>
                <a:ea typeface="WenQuanYi Micro Hei"/>
              </a:rPr>
              <a:t>Tributos.</a:t>
            </a:r>
            <a:endParaRPr b="0" lang="pt-BR" sz="10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92" name="Picture 1" descr=""/>
          <p:cNvPicPr/>
          <p:nvPr/>
        </p:nvPicPr>
        <p:blipFill>
          <a:blip r:embed="rId1"/>
          <a:stretch/>
        </p:blipFill>
        <p:spPr>
          <a:xfrm>
            <a:off x="1558800" y="1700640"/>
            <a:ext cx="8318160" cy="4299840"/>
          </a:xfrm>
          <a:prstGeom prst="rect">
            <a:avLst/>
          </a:prstGeom>
          <a:ln w="9525">
            <a:noFill/>
          </a:ln>
        </p:spPr>
      </p:pic>
      <p:sp>
        <p:nvSpPr>
          <p:cNvPr id="193" name="Text Box 2"/>
          <p:cNvSpPr/>
          <p:nvPr/>
        </p:nvSpPr>
        <p:spPr>
          <a:xfrm>
            <a:off x="1032480" y="857160"/>
            <a:ext cx="7578720" cy="275760"/>
          </a:xfrm>
          <a:prstGeom prst="rect">
            <a:avLst/>
          </a:prstGeom>
          <a:noFill/>
          <a:ln w="9525">
            <a:noFill/>
          </a:ln>
        </p:spPr>
        <p:style>
          <a:lnRef idx="0"/>
          <a:fillRef idx="0"/>
          <a:effectRef idx="0"/>
          <a:fontRef idx="minor"/>
        </p:style>
        <p:txBody>
          <a:bodyPr wrap="none" lIns="90000" rIns="90000" tIns="46800" bIns="46800" anchor="t">
            <a:spAutoFit/>
          </a:bodyPr>
          <a:p>
            <a:pPr>
              <a:lnSpc>
                <a:spcPct val="100000"/>
              </a:lnSpc>
              <a:buNone/>
              <a:tabLst>
                <a:tab algn="l" pos="0"/>
              </a:tabLst>
            </a:pPr>
            <a:r>
              <a:rPr b="0" lang="pt-BR" sz="1200" spc="-1" strike="noStrike">
                <a:solidFill>
                  <a:srgbClr val="000000"/>
                </a:solidFill>
                <a:latin typeface="Arial"/>
                <a:ea typeface="WenQuanYi Micro Hei"/>
              </a:rPr>
              <a:t>No diagrama UML abaixo temos a classe </a:t>
            </a:r>
            <a:r>
              <a:rPr b="1" lang="pt-BR" sz="1200" spc="-1" strike="noStrike">
                <a:solidFill>
                  <a:srgbClr val="000000"/>
                </a:solidFill>
                <a:latin typeface="Arial"/>
                <a:ea typeface="WenQuanYi Micro Hei"/>
              </a:rPr>
              <a:t>Empresa </a:t>
            </a:r>
            <a:r>
              <a:rPr b="0" lang="pt-BR" sz="1200" spc="-1" strike="noStrike">
                <a:solidFill>
                  <a:srgbClr val="000000"/>
                </a:solidFill>
                <a:latin typeface="Arial"/>
                <a:ea typeface="WenQuanYi Micro Hei"/>
              </a:rPr>
              <a:t>e a classe </a:t>
            </a:r>
            <a:r>
              <a:rPr b="1" lang="pt-BR" sz="1200" spc="-1" strike="noStrike">
                <a:solidFill>
                  <a:srgbClr val="000000"/>
                </a:solidFill>
                <a:latin typeface="Arial"/>
                <a:ea typeface="WenQuanYi Micro Hei"/>
              </a:rPr>
              <a:t>Pessoa</a:t>
            </a:r>
            <a:r>
              <a:rPr b="0" lang="pt-BR" sz="1200" spc="-1" strike="noStrike">
                <a:solidFill>
                  <a:srgbClr val="000000"/>
                </a:solidFill>
                <a:latin typeface="Arial"/>
                <a:ea typeface="WenQuanYi Micro Hei"/>
              </a:rPr>
              <a:t> implementando a interfaces </a:t>
            </a:r>
            <a:r>
              <a:rPr b="1" lang="pt-BR" sz="1200" spc="-1" strike="noStrike">
                <a:solidFill>
                  <a:srgbClr val="000000"/>
                </a:solidFill>
                <a:latin typeface="Arial"/>
                <a:ea typeface="WenQuanYi Micro Hei"/>
              </a:rPr>
              <a:t>Tributos</a:t>
            </a:r>
            <a:r>
              <a:rPr b="0" lang="pt-BR" sz="1200" spc="-1" strike="noStrike">
                <a:solidFill>
                  <a:srgbClr val="000000"/>
                </a:solidFill>
                <a:latin typeface="Arial"/>
                <a:ea typeface="WenQuanYi Micro Hei"/>
              </a:rPr>
              <a:t>.</a:t>
            </a:r>
            <a:endParaRPr b="0" lang="pt-BR" sz="1200" spc="-1" strike="noStrike">
              <a:latin typeface="Arial"/>
            </a:endParaRPr>
          </a:p>
        </p:txBody>
      </p:sp>
      <p:sp>
        <p:nvSpPr>
          <p:cNvPr id="194" name="Rectangle 3"/>
          <p:cNvSpPr/>
          <p:nvPr/>
        </p:nvSpPr>
        <p:spPr>
          <a:xfrm>
            <a:off x="2838240" y="1356120"/>
            <a:ext cx="6192360" cy="245520"/>
          </a:xfrm>
          <a:prstGeom prst="rect">
            <a:avLst/>
          </a:prstGeom>
          <a:solidFill>
            <a:srgbClr val="ffffff"/>
          </a:solidFill>
          <a:ln w="25560">
            <a:solidFill>
              <a:srgbClr val="4f81bd"/>
            </a:solidFill>
            <a:miter/>
          </a:ln>
        </p:spPr>
        <p:style>
          <a:lnRef idx="0"/>
          <a:fillRef idx="0"/>
          <a:effectRef idx="0"/>
          <a:fontRef idx="minor"/>
        </p:style>
        <p:txBody>
          <a:bodyPr lIns="90000" rIns="90000" tIns="46800" bIns="46800" anchor="t">
            <a:spAutoFit/>
          </a:bodyPr>
          <a:p>
            <a:pPr algn="ctr">
              <a:lnSpc>
                <a:spcPct val="100000"/>
              </a:lnSpc>
              <a:buNone/>
              <a:tabLst>
                <a:tab algn="l" pos="0"/>
              </a:tabLst>
            </a:pPr>
            <a:r>
              <a:rPr b="1" lang="pt-BR" sz="1000" spc="-1" strike="noStrike">
                <a:solidFill>
                  <a:srgbClr val="1f497d"/>
                </a:solidFill>
                <a:latin typeface="Calibri"/>
                <a:ea typeface="WenQuanYi Micro Hei"/>
              </a:rPr>
              <a:t>Interfaces costumam ligar classes distintas, unindo-as por característica que elas tem em comum.</a:t>
            </a:r>
            <a:endParaRPr b="0" lang="pt-BR" sz="1000" spc="-1" strike="noStrike">
              <a:latin typeface="Arial"/>
            </a:endParaRPr>
          </a:p>
        </p:txBody>
      </p:sp>
      <p:sp>
        <p:nvSpPr>
          <p:cNvPr id="195" name="Rectangle 2"/>
          <p:cNvSpPr/>
          <p:nvPr/>
        </p:nvSpPr>
        <p:spPr>
          <a:xfrm>
            <a:off x="424080" y="142920"/>
            <a:ext cx="4061160" cy="398160"/>
          </a:xfrm>
          <a:prstGeom prst="rect">
            <a:avLst/>
          </a:prstGeom>
          <a:noFill/>
          <a:ln w="9525">
            <a:noFill/>
          </a:ln>
        </p:spPr>
        <p:style>
          <a:lnRef idx="0"/>
          <a:fillRef idx="0"/>
          <a:effectRef idx="0"/>
          <a:fontRef idx="minor"/>
        </p:style>
        <p:txBody>
          <a:bodyPr wrap="none" lIns="90000" rIns="90000" tIns="46800" bIns="46800" anchor="t">
            <a:spAutoFit/>
          </a:bodyPr>
          <a:p>
            <a:pPr>
              <a:lnSpc>
                <a:spcPct val="100000"/>
              </a:lnSpc>
              <a:buNone/>
              <a:tabLst>
                <a:tab algn="l" pos="0"/>
              </a:tabLst>
            </a:pPr>
            <a:r>
              <a:rPr b="1" lang="pt-BR" sz="2000" spc="-1" strike="noStrike">
                <a:solidFill>
                  <a:srgbClr val="ffffff"/>
                </a:solidFill>
                <a:latin typeface="Arial"/>
                <a:ea typeface="WenQuanYi Micro Hei"/>
              </a:rPr>
              <a:t>HERANÇA ENTRE INTERFACES</a:t>
            </a:r>
            <a:endParaRPr b="0" lang="pt-BR" sz="20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Text Box 1"/>
          <p:cNvSpPr/>
          <p:nvPr/>
        </p:nvSpPr>
        <p:spPr>
          <a:xfrm>
            <a:off x="7332840" y="3135240"/>
            <a:ext cx="3333240" cy="640800"/>
          </a:xfrm>
          <a:prstGeom prst="rect">
            <a:avLst/>
          </a:prstGeom>
          <a:solidFill>
            <a:srgbClr val="ffffff"/>
          </a:solidFill>
          <a:ln w="25560">
            <a:solidFill>
              <a:srgbClr val="4f81bd"/>
            </a:solidFill>
            <a:miter/>
          </a:ln>
        </p:spPr>
        <p:style>
          <a:lnRef idx="0"/>
          <a:fillRef idx="0"/>
          <a:effectRef idx="0"/>
          <a:fontRef idx="minor"/>
        </p:style>
        <p:txBody>
          <a:bodyPr lIns="90000" rIns="90000" tIns="46800" bIns="46800" anchor="t">
            <a:spAutoFit/>
          </a:bodyPr>
          <a:p>
            <a:pPr algn="just">
              <a:lnSpc>
                <a:spcPct val="100000"/>
              </a:lnSpc>
              <a:buNone/>
              <a:tabLst>
                <a:tab algn="l" pos="0"/>
              </a:tabLst>
            </a:pPr>
            <a:r>
              <a:rPr b="1" lang="pt-BR" sz="1200" spc="-1" strike="noStrike">
                <a:solidFill>
                  <a:srgbClr val="1f497d"/>
                </a:solidFill>
                <a:latin typeface="Arial"/>
                <a:ea typeface="WenQuanYi Micro Hei"/>
              </a:rPr>
              <a:t>Pessoa vai implementar todos os métodos da interface </a:t>
            </a:r>
            <a:r>
              <a:rPr b="1" lang="pt-BR" sz="1200" spc="-1" strike="noStrike">
                <a:solidFill>
                  <a:srgbClr val="000000"/>
                </a:solidFill>
                <a:latin typeface="Arial"/>
                <a:ea typeface="WenQuanYi Micro Hei"/>
              </a:rPr>
              <a:t>Tributos </a:t>
            </a:r>
            <a:r>
              <a:rPr b="1" lang="pt-BR" sz="1200" spc="-1" strike="noStrike">
                <a:solidFill>
                  <a:srgbClr val="1f497d"/>
                </a:solidFill>
                <a:latin typeface="Arial"/>
                <a:ea typeface="WenQuanYi Micro Hei"/>
              </a:rPr>
              <a:t>e das outras que ela herda.</a:t>
            </a:r>
            <a:endParaRPr b="0" lang="pt-BR" sz="1200" spc="-1" strike="noStrike">
              <a:latin typeface="Arial"/>
            </a:endParaRPr>
          </a:p>
        </p:txBody>
      </p:sp>
      <p:pic>
        <p:nvPicPr>
          <p:cNvPr id="197" name="Picture 2" descr=""/>
          <p:cNvPicPr/>
          <p:nvPr/>
        </p:nvPicPr>
        <p:blipFill>
          <a:blip r:embed="rId1"/>
          <a:stretch/>
        </p:blipFill>
        <p:spPr>
          <a:xfrm>
            <a:off x="950760" y="785880"/>
            <a:ext cx="5098680" cy="5347800"/>
          </a:xfrm>
          <a:prstGeom prst="rect">
            <a:avLst/>
          </a:prstGeom>
          <a:ln w="9525">
            <a:noFill/>
          </a:ln>
        </p:spPr>
      </p:pic>
      <p:sp>
        <p:nvSpPr>
          <p:cNvPr id="198" name="Text Box 3"/>
          <p:cNvSpPr/>
          <p:nvPr/>
        </p:nvSpPr>
        <p:spPr>
          <a:xfrm>
            <a:off x="7332840" y="4857840"/>
            <a:ext cx="3333240" cy="458280"/>
          </a:xfrm>
          <a:prstGeom prst="rect">
            <a:avLst/>
          </a:prstGeom>
          <a:solidFill>
            <a:srgbClr val="ffffff"/>
          </a:solidFill>
          <a:ln w="25560">
            <a:solidFill>
              <a:srgbClr val="4f81bd"/>
            </a:solidFill>
            <a:miter/>
          </a:ln>
        </p:spPr>
        <p:style>
          <a:lnRef idx="0"/>
          <a:fillRef idx="0"/>
          <a:effectRef idx="0"/>
          <a:fontRef idx="minor"/>
        </p:style>
        <p:txBody>
          <a:bodyPr lIns="90000" rIns="90000" tIns="46800" bIns="46800" anchor="t">
            <a:spAutoFit/>
          </a:bodyPr>
          <a:p>
            <a:pPr algn="just">
              <a:lnSpc>
                <a:spcPct val="100000"/>
              </a:lnSpc>
              <a:buNone/>
              <a:tabLst>
                <a:tab algn="l" pos="0"/>
              </a:tabLst>
            </a:pPr>
            <a:r>
              <a:rPr b="1" lang="pt-BR" sz="1200" spc="-1" strike="noStrike">
                <a:solidFill>
                  <a:srgbClr val="1f497d"/>
                </a:solidFill>
                <a:latin typeface="Arial"/>
                <a:ea typeface="WenQuanYi Micro Hei"/>
              </a:rPr>
              <a:t>Pessoa não paga ICMS por isto</a:t>
            </a:r>
            <a:endParaRPr b="0" lang="pt-BR" sz="1200" spc="-1" strike="noStrike">
              <a:latin typeface="Arial"/>
            </a:endParaRPr>
          </a:p>
          <a:p>
            <a:pPr algn="just">
              <a:lnSpc>
                <a:spcPct val="100000"/>
              </a:lnSpc>
              <a:buNone/>
              <a:tabLst>
                <a:tab algn="l" pos="0"/>
              </a:tabLst>
            </a:pPr>
            <a:r>
              <a:rPr b="1" lang="en-US" sz="1200" spc="-1" strike="noStrike">
                <a:solidFill>
                  <a:srgbClr val="1f497d"/>
                </a:solidFill>
                <a:latin typeface="Arial"/>
                <a:ea typeface="WenQuanYi Micro Hei"/>
              </a:rPr>
              <a:t>retornamos 0.</a:t>
            </a:r>
            <a:endParaRPr b="0" lang="pt-BR" sz="1200" spc="-1" strike="noStrike">
              <a:latin typeface="Arial"/>
            </a:endParaRPr>
          </a:p>
        </p:txBody>
      </p:sp>
      <p:sp>
        <p:nvSpPr>
          <p:cNvPr id="199" name="AutoShape 4"/>
          <p:cNvSpPr/>
          <p:nvPr/>
        </p:nvSpPr>
        <p:spPr>
          <a:xfrm>
            <a:off x="4286160" y="4929120"/>
            <a:ext cx="2950920" cy="142560"/>
          </a:xfrm>
          <a:custGeom>
            <a:avLst/>
            <a:gdLst/>
            <a:ahLst/>
            <a:rect l="l" t="t" r="r" b="b"/>
            <a:pathLst>
              <a:path w="21600" h="21600">
                <a:moveTo>
                  <a:pt x="0" y="0"/>
                </a:moveTo>
                <a:lnTo>
                  <a:pt x="21600" y="21600"/>
                </a:lnTo>
              </a:path>
            </a:pathLst>
          </a:custGeom>
          <a:noFill/>
          <a:ln w="9360">
            <a:solidFill>
              <a:srgbClr val="4a7ebb"/>
            </a:solidFill>
            <a:miter/>
            <a:tailEnd len="med" type="triangle" w="med"/>
          </a:ln>
        </p:spPr>
        <p:style>
          <a:lnRef idx="0"/>
          <a:fillRef idx="0"/>
          <a:effectRef idx="0"/>
          <a:fontRef idx="minor"/>
        </p:style>
      </p:sp>
      <p:sp>
        <p:nvSpPr>
          <p:cNvPr id="200" name="Rectangle 2"/>
          <p:cNvSpPr/>
          <p:nvPr/>
        </p:nvSpPr>
        <p:spPr>
          <a:xfrm>
            <a:off x="424080" y="142920"/>
            <a:ext cx="4061160" cy="398160"/>
          </a:xfrm>
          <a:prstGeom prst="rect">
            <a:avLst/>
          </a:prstGeom>
          <a:noFill/>
          <a:ln w="9525">
            <a:noFill/>
          </a:ln>
        </p:spPr>
        <p:style>
          <a:lnRef idx="0"/>
          <a:fillRef idx="0"/>
          <a:effectRef idx="0"/>
          <a:fontRef idx="minor"/>
        </p:style>
        <p:txBody>
          <a:bodyPr wrap="none" lIns="90000" rIns="90000" tIns="46800" bIns="46800" anchor="t">
            <a:spAutoFit/>
          </a:bodyPr>
          <a:p>
            <a:pPr>
              <a:lnSpc>
                <a:spcPct val="100000"/>
              </a:lnSpc>
              <a:buNone/>
              <a:tabLst>
                <a:tab algn="l" pos="0"/>
              </a:tabLst>
            </a:pPr>
            <a:r>
              <a:rPr b="1" lang="pt-BR" sz="2000" spc="-1" strike="noStrike">
                <a:solidFill>
                  <a:srgbClr val="ffffff"/>
                </a:solidFill>
                <a:latin typeface="Arial"/>
                <a:ea typeface="WenQuanYi Micro Hei"/>
              </a:rPr>
              <a:t>HERANÇA ENTRE INTERFACES</a:t>
            </a:r>
            <a:endParaRPr b="0" lang="pt-BR" sz="20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01" name="Picture 1" descr=""/>
          <p:cNvPicPr/>
          <p:nvPr/>
        </p:nvPicPr>
        <p:blipFill>
          <a:blip r:embed="rId1"/>
          <a:stretch/>
        </p:blipFill>
        <p:spPr>
          <a:xfrm>
            <a:off x="2808360" y="860400"/>
            <a:ext cx="6181200" cy="5101920"/>
          </a:xfrm>
          <a:prstGeom prst="rect">
            <a:avLst/>
          </a:prstGeom>
          <a:ln w="9525">
            <a:noFill/>
          </a:ln>
        </p:spPr>
      </p:pic>
      <p:sp>
        <p:nvSpPr>
          <p:cNvPr id="202" name="Rectangle 2"/>
          <p:cNvSpPr/>
          <p:nvPr/>
        </p:nvSpPr>
        <p:spPr>
          <a:xfrm>
            <a:off x="424080" y="142920"/>
            <a:ext cx="4061160" cy="398160"/>
          </a:xfrm>
          <a:prstGeom prst="rect">
            <a:avLst/>
          </a:prstGeom>
          <a:noFill/>
          <a:ln w="9525">
            <a:noFill/>
          </a:ln>
        </p:spPr>
        <p:style>
          <a:lnRef idx="0"/>
          <a:fillRef idx="0"/>
          <a:effectRef idx="0"/>
          <a:fontRef idx="minor"/>
        </p:style>
        <p:txBody>
          <a:bodyPr wrap="none" lIns="90000" rIns="90000" tIns="46800" bIns="46800" anchor="t">
            <a:spAutoFit/>
          </a:bodyPr>
          <a:p>
            <a:pPr>
              <a:lnSpc>
                <a:spcPct val="100000"/>
              </a:lnSpc>
              <a:buNone/>
              <a:tabLst>
                <a:tab algn="l" pos="0"/>
              </a:tabLst>
            </a:pPr>
            <a:r>
              <a:rPr b="1" lang="pt-BR" sz="2000" spc="-1" strike="noStrike">
                <a:solidFill>
                  <a:srgbClr val="ffffff"/>
                </a:solidFill>
                <a:latin typeface="Arial"/>
                <a:ea typeface="WenQuanYi Micro Hei"/>
              </a:rPr>
              <a:t>HERANÇA ENTRE INTERFACES</a:t>
            </a:r>
            <a:endParaRPr b="0" lang="pt-BR" sz="20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03" name="Picture 1" descr=""/>
          <p:cNvPicPr/>
          <p:nvPr/>
        </p:nvPicPr>
        <p:blipFill>
          <a:blip r:embed="rId1"/>
          <a:stretch/>
        </p:blipFill>
        <p:spPr>
          <a:xfrm>
            <a:off x="1714680" y="2571840"/>
            <a:ext cx="7922880" cy="3142800"/>
          </a:xfrm>
          <a:prstGeom prst="rect">
            <a:avLst/>
          </a:prstGeom>
          <a:ln w="9525">
            <a:noFill/>
          </a:ln>
        </p:spPr>
      </p:pic>
      <p:sp>
        <p:nvSpPr>
          <p:cNvPr id="204" name="Text Box 2"/>
          <p:cNvSpPr/>
          <p:nvPr/>
        </p:nvSpPr>
        <p:spPr>
          <a:xfrm>
            <a:off x="857160" y="1054080"/>
            <a:ext cx="2952360" cy="640800"/>
          </a:xfrm>
          <a:prstGeom prst="rect">
            <a:avLst/>
          </a:prstGeom>
          <a:solidFill>
            <a:srgbClr val="ffffff"/>
          </a:solidFill>
          <a:ln w="25560">
            <a:solidFill>
              <a:srgbClr val="4f81bd"/>
            </a:solidFill>
            <a:miter/>
          </a:ln>
        </p:spPr>
        <p:style>
          <a:lnRef idx="0"/>
          <a:fillRef idx="0"/>
          <a:effectRef idx="0"/>
          <a:fontRef idx="minor"/>
        </p:style>
        <p:txBody>
          <a:bodyPr lIns="90000" rIns="90000" tIns="46800" bIns="46800" anchor="t">
            <a:spAutoFit/>
          </a:bodyPr>
          <a:p>
            <a:pPr algn="just">
              <a:lnSpc>
                <a:spcPct val="100000"/>
              </a:lnSpc>
              <a:buNone/>
              <a:tabLst>
                <a:tab algn="l" pos="0"/>
              </a:tabLst>
            </a:pPr>
            <a:r>
              <a:rPr b="1" lang="pt-BR" sz="1200" spc="-1" strike="noStrike">
                <a:solidFill>
                  <a:srgbClr val="1f497d"/>
                </a:solidFill>
                <a:latin typeface="Arial"/>
                <a:ea typeface="WenQuanYi Micro Hei"/>
              </a:rPr>
              <a:t>O atributo </a:t>
            </a:r>
            <a:r>
              <a:rPr b="1" lang="pt-BR" sz="1200" spc="-1" strike="noStrike">
                <a:solidFill>
                  <a:srgbClr val="000000"/>
                </a:solidFill>
                <a:latin typeface="Arial"/>
                <a:ea typeface="WenQuanYi Micro Hei"/>
              </a:rPr>
              <a:t>total</a:t>
            </a:r>
            <a:r>
              <a:rPr b="1" lang="pt-BR" sz="1200" spc="-1" strike="noStrike">
                <a:solidFill>
                  <a:srgbClr val="1f497d"/>
                </a:solidFill>
                <a:latin typeface="Arial"/>
                <a:ea typeface="WenQuanYi Micro Hei"/>
              </a:rPr>
              <a:t> é para calcular todos os tributos pagos por </a:t>
            </a:r>
            <a:r>
              <a:rPr b="1" lang="pt-BR" sz="1200" spc="-1" strike="noStrike">
                <a:solidFill>
                  <a:srgbClr val="000000"/>
                </a:solidFill>
                <a:latin typeface="Arial"/>
                <a:ea typeface="WenQuanYi Micro Hei"/>
              </a:rPr>
              <a:t>Pessoa</a:t>
            </a:r>
            <a:r>
              <a:rPr b="1" lang="pt-BR" sz="1200" spc="-1" strike="noStrike">
                <a:solidFill>
                  <a:srgbClr val="1f497d"/>
                </a:solidFill>
                <a:latin typeface="Arial"/>
                <a:ea typeface="WenQuanYi Micro Hei"/>
              </a:rPr>
              <a:t> ou </a:t>
            </a:r>
            <a:r>
              <a:rPr b="1" lang="pt-BR" sz="1200" spc="-1" strike="noStrike">
                <a:solidFill>
                  <a:srgbClr val="000000"/>
                </a:solidFill>
                <a:latin typeface="Arial"/>
                <a:ea typeface="WenQuanYi Micro Hei"/>
              </a:rPr>
              <a:t>Empresa</a:t>
            </a:r>
            <a:endParaRPr b="0" lang="pt-BR" sz="1200" spc="-1" strike="noStrike">
              <a:latin typeface="Arial"/>
            </a:endParaRPr>
          </a:p>
        </p:txBody>
      </p:sp>
      <p:sp>
        <p:nvSpPr>
          <p:cNvPr id="205" name="Text Box 3"/>
          <p:cNvSpPr/>
          <p:nvPr/>
        </p:nvSpPr>
        <p:spPr>
          <a:xfrm>
            <a:off x="4191120" y="1054080"/>
            <a:ext cx="7520400" cy="823320"/>
          </a:xfrm>
          <a:prstGeom prst="rect">
            <a:avLst/>
          </a:prstGeom>
          <a:solidFill>
            <a:srgbClr val="ffffff"/>
          </a:solidFill>
          <a:ln w="25560">
            <a:solidFill>
              <a:srgbClr val="4f81bd"/>
            </a:solidFill>
            <a:miter/>
          </a:ln>
        </p:spPr>
        <p:style>
          <a:lnRef idx="0"/>
          <a:fillRef idx="0"/>
          <a:effectRef idx="0"/>
          <a:fontRef idx="minor"/>
        </p:style>
        <p:txBody>
          <a:bodyPr lIns="90000" rIns="90000" tIns="46800" bIns="46800" anchor="t">
            <a:spAutoFit/>
          </a:bodyPr>
          <a:p>
            <a:pPr algn="just">
              <a:lnSpc>
                <a:spcPct val="100000"/>
              </a:lnSpc>
              <a:buNone/>
              <a:tabLst>
                <a:tab algn="l" pos="0"/>
              </a:tabLst>
            </a:pPr>
            <a:r>
              <a:rPr b="1" lang="pt-BR" sz="1200" spc="-1" strike="noStrike">
                <a:solidFill>
                  <a:srgbClr val="1f497d"/>
                </a:solidFill>
                <a:latin typeface="Arial"/>
                <a:ea typeface="WenQuanYi Micro Hei"/>
              </a:rPr>
              <a:t>Se uma classe implementa uma interface, podemos aplicar o polimorfismo assim como na herança. </a:t>
            </a:r>
            <a:endParaRPr b="0" lang="pt-BR" sz="1200" spc="-1" strike="noStrike">
              <a:latin typeface="Arial"/>
            </a:endParaRPr>
          </a:p>
          <a:p>
            <a:pPr algn="just">
              <a:lnSpc>
                <a:spcPct val="100000"/>
              </a:lnSpc>
              <a:buNone/>
              <a:tabLst>
                <a:tab algn="l" pos="0"/>
              </a:tabLst>
            </a:pPr>
            <a:endParaRPr b="0" lang="pt-BR" sz="1200" spc="-1" strike="noStrike">
              <a:latin typeface="Arial"/>
            </a:endParaRPr>
          </a:p>
          <a:p>
            <a:pPr algn="just">
              <a:lnSpc>
                <a:spcPct val="100000"/>
              </a:lnSpc>
              <a:buNone/>
              <a:tabLst>
                <a:tab algn="l" pos="0"/>
              </a:tabLst>
            </a:pPr>
            <a:r>
              <a:rPr b="1" lang="pt-BR" sz="1200" spc="-1" strike="noStrike">
                <a:solidFill>
                  <a:srgbClr val="1f497d"/>
                </a:solidFill>
                <a:latin typeface="Arial"/>
                <a:ea typeface="WenQuanYi Micro Hei"/>
              </a:rPr>
              <a:t>Neste exemplo, a classe </a:t>
            </a:r>
            <a:r>
              <a:rPr b="1" lang="pt-BR" sz="1200" spc="-1" strike="noStrike">
                <a:solidFill>
                  <a:srgbClr val="000000"/>
                </a:solidFill>
                <a:latin typeface="Arial"/>
                <a:ea typeface="WenQuanYi Micro Hei"/>
              </a:rPr>
              <a:t>Empresa</a:t>
            </a:r>
            <a:r>
              <a:rPr b="1" lang="pt-BR" sz="1200" spc="-1" strike="noStrike">
                <a:solidFill>
                  <a:srgbClr val="1f497d"/>
                </a:solidFill>
                <a:latin typeface="Arial"/>
                <a:ea typeface="WenQuanYi Micro Hei"/>
              </a:rPr>
              <a:t> e </a:t>
            </a:r>
            <a:r>
              <a:rPr b="1" lang="pt-BR" sz="1200" spc="-1" strike="noStrike">
                <a:solidFill>
                  <a:srgbClr val="000000"/>
                </a:solidFill>
                <a:latin typeface="Arial"/>
                <a:ea typeface="WenQuanYi Micro Hei"/>
              </a:rPr>
              <a:t>Pessoa</a:t>
            </a:r>
            <a:r>
              <a:rPr b="1" lang="pt-BR" sz="1200" spc="-1" strike="noStrike">
                <a:solidFill>
                  <a:srgbClr val="1f497d"/>
                </a:solidFill>
                <a:latin typeface="Arial"/>
                <a:ea typeface="WenQuanYi Micro Hei"/>
              </a:rPr>
              <a:t> implementam a interface </a:t>
            </a:r>
            <a:r>
              <a:rPr b="1" lang="pt-BR" sz="1200" spc="-1" strike="noStrike">
                <a:solidFill>
                  <a:srgbClr val="000000"/>
                </a:solidFill>
                <a:latin typeface="Arial"/>
                <a:ea typeface="WenQuanYi Micro Hei"/>
              </a:rPr>
              <a:t>Tributos</a:t>
            </a:r>
            <a:r>
              <a:rPr b="1" lang="pt-BR" sz="1200" spc="-1" strike="noStrike">
                <a:solidFill>
                  <a:srgbClr val="1f497d"/>
                </a:solidFill>
                <a:latin typeface="Arial"/>
                <a:ea typeface="WenQuanYi Micro Hei"/>
              </a:rPr>
              <a:t>. Guardamos a referência do objeto </a:t>
            </a:r>
            <a:r>
              <a:rPr b="1" lang="pt-BR" sz="1200" spc="-1" strike="noStrike">
                <a:solidFill>
                  <a:srgbClr val="000000"/>
                </a:solidFill>
                <a:latin typeface="Arial"/>
                <a:ea typeface="WenQuanYi Micro Hei"/>
              </a:rPr>
              <a:t>Empresa</a:t>
            </a:r>
            <a:r>
              <a:rPr b="1" lang="pt-BR" sz="1200" spc="-1" strike="noStrike">
                <a:solidFill>
                  <a:srgbClr val="1f497d"/>
                </a:solidFill>
                <a:latin typeface="Arial"/>
                <a:ea typeface="WenQuanYi Micro Hei"/>
              </a:rPr>
              <a:t> ou </a:t>
            </a:r>
            <a:r>
              <a:rPr b="1" lang="pt-BR" sz="1200" spc="-1" strike="noStrike">
                <a:solidFill>
                  <a:srgbClr val="000000"/>
                </a:solidFill>
                <a:latin typeface="Arial"/>
                <a:ea typeface="WenQuanYi Micro Hei"/>
              </a:rPr>
              <a:t>Pessoa</a:t>
            </a:r>
            <a:r>
              <a:rPr b="1" lang="pt-BR" sz="1200" spc="-1" strike="noStrike">
                <a:solidFill>
                  <a:srgbClr val="1f497d"/>
                </a:solidFill>
                <a:latin typeface="Arial"/>
                <a:ea typeface="WenQuanYi Micro Hei"/>
              </a:rPr>
              <a:t> em uma variável do tipo </a:t>
            </a:r>
            <a:r>
              <a:rPr b="1" lang="pt-BR" sz="1200" spc="-1" strike="noStrike">
                <a:solidFill>
                  <a:srgbClr val="000000"/>
                </a:solidFill>
                <a:latin typeface="Arial"/>
                <a:ea typeface="WenQuanYi Micro Hei"/>
              </a:rPr>
              <a:t>Tributos.</a:t>
            </a:r>
            <a:endParaRPr b="0" lang="pt-BR" sz="1200" spc="-1" strike="noStrike">
              <a:latin typeface="Arial"/>
            </a:endParaRPr>
          </a:p>
        </p:txBody>
      </p:sp>
      <p:sp>
        <p:nvSpPr>
          <p:cNvPr id="206" name="Rectangle 4"/>
          <p:cNvSpPr/>
          <p:nvPr/>
        </p:nvSpPr>
        <p:spPr>
          <a:xfrm>
            <a:off x="689040" y="214200"/>
            <a:ext cx="2172960" cy="398160"/>
          </a:xfrm>
          <a:prstGeom prst="rect">
            <a:avLst/>
          </a:prstGeom>
          <a:noFill/>
          <a:ln w="9525">
            <a:noFill/>
          </a:ln>
        </p:spPr>
        <p:style>
          <a:lnRef idx="0"/>
          <a:fillRef idx="0"/>
          <a:effectRef idx="0"/>
          <a:fontRef idx="minor"/>
        </p:style>
        <p:txBody>
          <a:bodyPr wrap="none" lIns="90000" rIns="90000" tIns="46800" bIns="46800" anchor="t">
            <a:spAutoFit/>
          </a:bodyPr>
          <a:p>
            <a:pPr>
              <a:lnSpc>
                <a:spcPct val="100000"/>
              </a:lnSpc>
              <a:buNone/>
              <a:tabLst>
                <a:tab algn="l" pos="0"/>
              </a:tabLst>
            </a:pPr>
            <a:r>
              <a:rPr b="1" lang="pt-BR" sz="2000" spc="-1" strike="noStrike">
                <a:solidFill>
                  <a:srgbClr val="ffffff"/>
                </a:solidFill>
                <a:latin typeface="Arial"/>
                <a:ea typeface="WenQuanYi Micro Hei"/>
              </a:rPr>
              <a:t>POLIMORFISMO</a:t>
            </a:r>
            <a:endParaRPr b="0" lang="pt-BR" sz="200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07" name="Picture 1" descr=""/>
          <p:cNvPicPr/>
          <p:nvPr/>
        </p:nvPicPr>
        <p:blipFill>
          <a:blip r:embed="rId1"/>
          <a:stretch/>
        </p:blipFill>
        <p:spPr>
          <a:xfrm>
            <a:off x="2566800" y="853920"/>
            <a:ext cx="5688360" cy="2057040"/>
          </a:xfrm>
          <a:prstGeom prst="rect">
            <a:avLst/>
          </a:prstGeom>
          <a:ln w="9525">
            <a:noFill/>
          </a:ln>
        </p:spPr>
      </p:pic>
      <p:sp>
        <p:nvSpPr>
          <p:cNvPr id="208" name="Text Box 2"/>
          <p:cNvSpPr/>
          <p:nvPr/>
        </p:nvSpPr>
        <p:spPr>
          <a:xfrm>
            <a:off x="2769480" y="3232800"/>
            <a:ext cx="5688360" cy="550080"/>
          </a:xfrm>
          <a:prstGeom prst="rect">
            <a:avLst/>
          </a:prstGeom>
          <a:solidFill>
            <a:srgbClr val="ffffff"/>
          </a:solidFill>
          <a:ln w="25560">
            <a:solidFill>
              <a:srgbClr val="4f81bd"/>
            </a:solidFill>
            <a:miter/>
          </a:ln>
        </p:spPr>
        <p:style>
          <a:lnRef idx="0"/>
          <a:fillRef idx="0"/>
          <a:effectRef idx="0"/>
          <a:fontRef idx="minor"/>
        </p:style>
        <p:txBody>
          <a:bodyPr lIns="90000" rIns="90000" tIns="46800" bIns="46800" anchor="t">
            <a:spAutoFit/>
          </a:bodyPr>
          <a:p>
            <a:pPr algn="just">
              <a:lnSpc>
                <a:spcPct val="100000"/>
              </a:lnSpc>
              <a:buNone/>
              <a:tabLst>
                <a:tab algn="l" pos="0"/>
              </a:tabLst>
            </a:pPr>
            <a:r>
              <a:rPr b="1" lang="pt-BR" sz="1000" spc="-1" strike="noStrike">
                <a:solidFill>
                  <a:srgbClr val="1f497d"/>
                </a:solidFill>
                <a:latin typeface="Arial"/>
                <a:ea typeface="WenQuanYi Micro Hei"/>
              </a:rPr>
              <a:t>No exemplo abaixo mostramos a classe </a:t>
            </a:r>
            <a:r>
              <a:rPr b="1" lang="pt-BR" sz="1000" spc="-1" strike="noStrike">
                <a:solidFill>
                  <a:srgbClr val="000000"/>
                </a:solidFill>
                <a:latin typeface="Arial"/>
                <a:ea typeface="WenQuanYi Micro Hei"/>
              </a:rPr>
              <a:t>TestaInterface</a:t>
            </a:r>
            <a:r>
              <a:rPr b="1" lang="pt-BR" sz="1000" spc="-1" strike="noStrike">
                <a:solidFill>
                  <a:srgbClr val="1f497d"/>
                </a:solidFill>
                <a:latin typeface="Arial"/>
                <a:ea typeface="WenQuanYi Micro Hei"/>
              </a:rPr>
              <a:t> utilizando o polimorfismo. Quando crio uma variável do tipo </a:t>
            </a:r>
            <a:r>
              <a:rPr b="1" lang="pt-BR" sz="1000" spc="-1" strike="noStrike">
                <a:solidFill>
                  <a:srgbClr val="000000"/>
                </a:solidFill>
                <a:latin typeface="Arial"/>
                <a:ea typeface="WenQuanYi Micro Hei"/>
              </a:rPr>
              <a:t>Tributos</a:t>
            </a:r>
            <a:r>
              <a:rPr b="1" lang="pt-BR" sz="1000" spc="-1" strike="noStrike">
                <a:solidFill>
                  <a:srgbClr val="1f497d"/>
                </a:solidFill>
                <a:latin typeface="Arial"/>
                <a:ea typeface="WenQuanYi Micro Hei"/>
              </a:rPr>
              <a:t>, estou criando uma referência para qualquer objeto de uma classe que implemente </a:t>
            </a:r>
            <a:r>
              <a:rPr b="1" lang="pt-BR" sz="1000" spc="-1" strike="noStrike">
                <a:solidFill>
                  <a:srgbClr val="000000"/>
                </a:solidFill>
                <a:latin typeface="Arial"/>
                <a:ea typeface="WenQuanYi Micro Hei"/>
              </a:rPr>
              <a:t>Tributos</a:t>
            </a:r>
            <a:r>
              <a:rPr b="1" lang="pt-BR" sz="1000" spc="-1" strike="noStrike">
                <a:solidFill>
                  <a:srgbClr val="1f497d"/>
                </a:solidFill>
                <a:latin typeface="Arial"/>
                <a:ea typeface="WenQuanYi Micro Hei"/>
              </a:rPr>
              <a:t>.</a:t>
            </a:r>
            <a:endParaRPr b="0" lang="pt-BR" sz="1000" spc="-1" strike="noStrike">
              <a:latin typeface="Arial"/>
            </a:endParaRPr>
          </a:p>
        </p:txBody>
      </p:sp>
      <p:pic>
        <p:nvPicPr>
          <p:cNvPr id="209" name="Picture 3" descr=""/>
          <p:cNvPicPr/>
          <p:nvPr/>
        </p:nvPicPr>
        <p:blipFill>
          <a:blip r:embed="rId2"/>
          <a:stretch/>
        </p:blipFill>
        <p:spPr>
          <a:xfrm>
            <a:off x="2756520" y="3923640"/>
            <a:ext cx="6048360" cy="2169000"/>
          </a:xfrm>
          <a:prstGeom prst="rect">
            <a:avLst/>
          </a:prstGeom>
          <a:ln w="9525">
            <a:noFill/>
          </a:ln>
        </p:spPr>
      </p:pic>
      <p:sp>
        <p:nvSpPr>
          <p:cNvPr id="210" name="Rectangle 4"/>
          <p:cNvSpPr/>
          <p:nvPr/>
        </p:nvSpPr>
        <p:spPr>
          <a:xfrm>
            <a:off x="689040" y="214200"/>
            <a:ext cx="2172960" cy="398160"/>
          </a:xfrm>
          <a:prstGeom prst="rect">
            <a:avLst/>
          </a:prstGeom>
          <a:noFill/>
          <a:ln w="9525">
            <a:noFill/>
          </a:ln>
        </p:spPr>
        <p:style>
          <a:lnRef idx="0"/>
          <a:fillRef idx="0"/>
          <a:effectRef idx="0"/>
          <a:fontRef idx="minor"/>
        </p:style>
        <p:txBody>
          <a:bodyPr wrap="none" lIns="90000" rIns="90000" tIns="46800" bIns="46800" anchor="t">
            <a:spAutoFit/>
          </a:bodyPr>
          <a:p>
            <a:pPr>
              <a:lnSpc>
                <a:spcPct val="100000"/>
              </a:lnSpc>
              <a:buNone/>
              <a:tabLst>
                <a:tab algn="l" pos="0"/>
              </a:tabLst>
            </a:pPr>
            <a:r>
              <a:rPr b="1" lang="pt-BR" sz="2000" spc="-1" strike="noStrike">
                <a:solidFill>
                  <a:srgbClr val="ffffff"/>
                </a:solidFill>
                <a:latin typeface="Arial"/>
                <a:ea typeface="WenQuanYi Micro Hei"/>
              </a:rPr>
              <a:t>POLIMORFISMO</a:t>
            </a:r>
            <a:endParaRPr b="0" lang="pt-BR" sz="2000" spc="-1" strike="noStrike">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1" name="Retângulo 1"/>
          <p:cNvSpPr/>
          <p:nvPr/>
        </p:nvSpPr>
        <p:spPr>
          <a:xfrm>
            <a:off x="660240" y="936720"/>
            <a:ext cx="11135880" cy="272160"/>
          </a:xfrm>
          <a:prstGeom prst="rect">
            <a:avLst/>
          </a:prstGeom>
          <a:noFill/>
          <a:ln w="9525">
            <a:noFill/>
          </a:ln>
        </p:spPr>
        <p:style>
          <a:lnRef idx="0"/>
          <a:fillRef idx="0"/>
          <a:effectRef idx="0"/>
          <a:fontRef idx="minor"/>
        </p:style>
        <p:txBody>
          <a:bodyPr lIns="90000" rIns="90000" tIns="45000" bIns="45000" anchor="t">
            <a:spAutoFit/>
          </a:bodyPr>
          <a:p>
            <a:pPr>
              <a:lnSpc>
                <a:spcPct val="100000"/>
              </a:lnSpc>
              <a:buNone/>
              <a:tabLst>
                <a:tab algn="l" pos="0"/>
              </a:tabLst>
            </a:pPr>
            <a:r>
              <a:rPr b="0" lang="pt-BR" sz="1200" spc="-1" strike="noStrike">
                <a:solidFill>
                  <a:srgbClr val="000000"/>
                </a:solidFill>
                <a:latin typeface="Arial"/>
                <a:ea typeface="WenQuanYi Micro Hei"/>
              </a:rPr>
              <a:t>1- Criar as classes, seus atributos, construtores, toString, getters e setters  conforme o diagrama de classe abaixo</a:t>
            </a:r>
            <a:endParaRPr b="0" lang="pt-BR" sz="1200" spc="-1" strike="noStrike">
              <a:latin typeface="Arial"/>
            </a:endParaRPr>
          </a:p>
        </p:txBody>
      </p:sp>
      <p:sp>
        <p:nvSpPr>
          <p:cNvPr id="212" name="Retângulo 2"/>
          <p:cNvSpPr/>
          <p:nvPr/>
        </p:nvSpPr>
        <p:spPr>
          <a:xfrm>
            <a:off x="593640" y="171360"/>
            <a:ext cx="11134440" cy="394560"/>
          </a:xfrm>
          <a:prstGeom prst="rect">
            <a:avLst/>
          </a:prstGeom>
          <a:noFill/>
          <a:ln w="9525">
            <a:noFill/>
          </a:ln>
        </p:spPr>
        <p:style>
          <a:lnRef idx="0"/>
          <a:fillRef idx="0"/>
          <a:effectRef idx="0"/>
          <a:fontRef idx="minor"/>
        </p:style>
        <p:txBody>
          <a:bodyPr lIns="90000" rIns="90000" tIns="45000" bIns="45000" anchor="t">
            <a:spAutoFit/>
          </a:bodyPr>
          <a:p>
            <a:pPr>
              <a:lnSpc>
                <a:spcPct val="100000"/>
              </a:lnSpc>
              <a:buNone/>
              <a:tabLst>
                <a:tab algn="l" pos="0"/>
              </a:tabLst>
            </a:pPr>
            <a:r>
              <a:rPr b="1" lang="pt-BR" sz="2000" spc="-1" strike="noStrike">
                <a:solidFill>
                  <a:srgbClr val="ffffff"/>
                </a:solidFill>
                <a:latin typeface="Arial"/>
                <a:ea typeface="WenQuanYi Micro Hei"/>
              </a:rPr>
              <a:t>EXERCÍCIOS</a:t>
            </a:r>
            <a:endParaRPr b="0" lang="pt-BR" sz="2000" spc="-1" strike="noStrike">
              <a:latin typeface="Arial"/>
            </a:endParaRPr>
          </a:p>
        </p:txBody>
      </p:sp>
      <p:pic>
        <p:nvPicPr>
          <p:cNvPr id="213" name="Imagem 3" descr=""/>
          <p:cNvPicPr/>
          <p:nvPr/>
        </p:nvPicPr>
        <p:blipFill>
          <a:blip r:embed="rId1"/>
          <a:stretch/>
        </p:blipFill>
        <p:spPr>
          <a:xfrm>
            <a:off x="2134800" y="1256760"/>
            <a:ext cx="6462360" cy="3323880"/>
          </a:xfrm>
          <a:prstGeom prst="rect">
            <a:avLst/>
          </a:prstGeom>
          <a:ln w="9525">
            <a:noFill/>
          </a:ln>
        </p:spPr>
      </p:pic>
      <p:sp>
        <p:nvSpPr>
          <p:cNvPr id="214" name="Retângulo 4"/>
          <p:cNvSpPr/>
          <p:nvPr/>
        </p:nvSpPr>
        <p:spPr>
          <a:xfrm>
            <a:off x="660240" y="4786200"/>
            <a:ext cx="11135880" cy="1002240"/>
          </a:xfrm>
          <a:prstGeom prst="rect">
            <a:avLst/>
          </a:prstGeom>
          <a:noFill/>
          <a:ln w="9525">
            <a:noFill/>
          </a:ln>
        </p:spPr>
        <p:style>
          <a:lnRef idx="0"/>
          <a:fillRef idx="0"/>
          <a:effectRef idx="0"/>
          <a:fontRef idx="minor"/>
        </p:style>
        <p:txBody>
          <a:bodyPr lIns="90000" rIns="90000" tIns="45000" bIns="45000" anchor="t">
            <a:spAutoFit/>
          </a:bodyPr>
          <a:p>
            <a:pPr marL="171360" indent="-171360">
              <a:lnSpc>
                <a:spcPct val="100000"/>
              </a:lnSpc>
              <a:buClr>
                <a:srgbClr val="000000"/>
              </a:buClr>
              <a:buFont typeface="Wingdings" charset="2"/>
              <a:buChar char=""/>
            </a:pPr>
            <a:r>
              <a:rPr b="0" lang="pt-BR" sz="1200" spc="-1" strike="noStrike">
                <a:solidFill>
                  <a:srgbClr val="000000"/>
                </a:solidFill>
                <a:latin typeface="Arial"/>
                <a:ea typeface="WenQuanYi Micro Hei"/>
              </a:rPr>
              <a:t>No método </a:t>
            </a:r>
            <a:r>
              <a:rPr b="1" lang="pt-BR" sz="1200" spc="-1" strike="noStrike">
                <a:solidFill>
                  <a:srgbClr val="000000"/>
                </a:solidFill>
                <a:latin typeface="Arial"/>
                <a:ea typeface="WenQuanYi Micro Hei"/>
              </a:rPr>
              <a:t>venderLivro </a:t>
            </a:r>
            <a:r>
              <a:rPr b="0" lang="pt-BR" sz="1200" spc="-1" strike="noStrike">
                <a:solidFill>
                  <a:srgbClr val="000000"/>
                </a:solidFill>
                <a:latin typeface="Arial"/>
                <a:ea typeface="WenQuanYi Micro Hei"/>
              </a:rPr>
              <a:t>da classe</a:t>
            </a:r>
            <a:r>
              <a:rPr b="1" lang="pt-BR" sz="1200" spc="-1" strike="noStrike">
                <a:solidFill>
                  <a:srgbClr val="000000"/>
                </a:solidFill>
                <a:latin typeface="Arial"/>
                <a:ea typeface="WenQuanYi Micro Hei"/>
              </a:rPr>
              <a:t> Operação</a:t>
            </a:r>
            <a:r>
              <a:rPr b="0" lang="pt-BR" sz="1200" spc="-1" strike="noStrike">
                <a:solidFill>
                  <a:srgbClr val="000000"/>
                </a:solidFill>
                <a:latin typeface="Arial"/>
                <a:ea typeface="WenQuanYi Micro Hei"/>
              </a:rPr>
              <a:t> o atributo </a:t>
            </a:r>
            <a:r>
              <a:rPr b="1" lang="pt-BR" sz="1200" spc="-1" strike="noStrike">
                <a:solidFill>
                  <a:srgbClr val="000000"/>
                </a:solidFill>
                <a:latin typeface="Arial"/>
                <a:ea typeface="WenQuanYi Micro Hei"/>
              </a:rPr>
              <a:t>valorOperacao</a:t>
            </a:r>
            <a:r>
              <a:rPr b="0" lang="pt-BR" sz="1200" spc="-1" strike="noStrike">
                <a:solidFill>
                  <a:srgbClr val="000000"/>
                </a:solidFill>
                <a:latin typeface="Arial"/>
                <a:ea typeface="WenQuanYi Micro Hei"/>
              </a:rPr>
              <a:t> receberá o </a:t>
            </a:r>
            <a:r>
              <a:rPr b="1" lang="pt-BR" sz="1200" spc="-1" strike="noStrike">
                <a:solidFill>
                  <a:srgbClr val="000000"/>
                </a:solidFill>
                <a:latin typeface="Arial"/>
                <a:ea typeface="WenQuanYi Micro Hei"/>
              </a:rPr>
              <a:t>valor</a:t>
            </a:r>
            <a:r>
              <a:rPr b="0" lang="pt-BR" sz="1200" spc="-1" strike="noStrike">
                <a:solidFill>
                  <a:srgbClr val="000000"/>
                </a:solidFill>
                <a:latin typeface="Arial"/>
                <a:ea typeface="WenQuanYi Micro Hei"/>
              </a:rPr>
              <a:t> do </a:t>
            </a:r>
            <a:r>
              <a:rPr b="1" lang="pt-BR" sz="1200" spc="-1" strike="noStrike">
                <a:solidFill>
                  <a:srgbClr val="000000"/>
                </a:solidFill>
                <a:latin typeface="Arial"/>
                <a:ea typeface="WenQuanYi Micro Hei"/>
              </a:rPr>
              <a:t>Livro</a:t>
            </a:r>
            <a:r>
              <a:rPr b="0" lang="pt-BR" sz="1200" spc="-1" strike="noStrike">
                <a:solidFill>
                  <a:srgbClr val="000000"/>
                </a:solidFill>
                <a:latin typeface="Arial"/>
                <a:ea typeface="WenQuanYi Micro Hei"/>
              </a:rPr>
              <a:t> com acréscimo de 9% de impostos. </a:t>
            </a:r>
            <a:endParaRPr b="0" lang="pt-BR" sz="1200" spc="-1" strike="noStrike">
              <a:latin typeface="Arial"/>
            </a:endParaRPr>
          </a:p>
          <a:p>
            <a:pPr marL="171360" indent="-171360">
              <a:lnSpc>
                <a:spcPct val="100000"/>
              </a:lnSpc>
              <a:buClr>
                <a:srgbClr val="000000"/>
              </a:buClr>
              <a:buFont typeface="Wingdings" charset="2"/>
              <a:buChar char=""/>
            </a:pPr>
            <a:r>
              <a:rPr b="0" lang="pt-BR" sz="1200" spc="-1" strike="noStrike">
                <a:solidFill>
                  <a:srgbClr val="000000"/>
                </a:solidFill>
                <a:latin typeface="Arial"/>
                <a:ea typeface="WenQuanYi Micro Hei"/>
              </a:rPr>
              <a:t>No método </a:t>
            </a:r>
            <a:r>
              <a:rPr b="1" lang="pt-BR" sz="1200" spc="-1" strike="noStrike">
                <a:solidFill>
                  <a:srgbClr val="000000"/>
                </a:solidFill>
                <a:latin typeface="Arial"/>
                <a:ea typeface="WenQuanYi Micro Hei"/>
              </a:rPr>
              <a:t>emprestarLivro </a:t>
            </a:r>
            <a:r>
              <a:rPr b="0" lang="pt-BR" sz="1200" spc="-1" strike="noStrike">
                <a:solidFill>
                  <a:srgbClr val="000000"/>
                </a:solidFill>
                <a:latin typeface="Arial"/>
                <a:ea typeface="WenQuanYi Micro Hei"/>
              </a:rPr>
              <a:t>da classe</a:t>
            </a:r>
            <a:r>
              <a:rPr b="1" lang="pt-BR" sz="1200" spc="-1" strike="noStrike">
                <a:solidFill>
                  <a:srgbClr val="000000"/>
                </a:solidFill>
                <a:latin typeface="Arial"/>
                <a:ea typeface="WenQuanYi Micro Hei"/>
              </a:rPr>
              <a:t> Operação</a:t>
            </a:r>
            <a:r>
              <a:rPr b="0" lang="pt-BR" sz="1200" spc="-1" strike="noStrike">
                <a:solidFill>
                  <a:srgbClr val="000000"/>
                </a:solidFill>
                <a:latin typeface="Arial"/>
                <a:ea typeface="WenQuanYi Micro Hei"/>
              </a:rPr>
              <a:t>  quando for feito um empréstimo o </a:t>
            </a:r>
            <a:r>
              <a:rPr b="1" lang="pt-BR" sz="1200" spc="-1" strike="noStrike">
                <a:solidFill>
                  <a:srgbClr val="000000"/>
                </a:solidFill>
                <a:latin typeface="Arial"/>
                <a:ea typeface="WenQuanYi Micro Hei"/>
              </a:rPr>
              <a:t>valor da operacao</a:t>
            </a:r>
            <a:r>
              <a:rPr b="0" lang="pt-BR" sz="1200" spc="-1" strike="noStrike">
                <a:solidFill>
                  <a:srgbClr val="000000"/>
                </a:solidFill>
                <a:latin typeface="Arial"/>
                <a:ea typeface="WenQuanYi Micro Hei"/>
              </a:rPr>
              <a:t> será 2% do valor do livro mais a </a:t>
            </a:r>
            <a:r>
              <a:rPr b="1" lang="pt-BR" sz="1200" spc="-1" strike="noStrike">
                <a:solidFill>
                  <a:srgbClr val="000000"/>
                </a:solidFill>
                <a:latin typeface="Arial"/>
                <a:ea typeface="WenQuanYi Micro Hei"/>
              </a:rPr>
              <a:t>taxa de empréstimo.</a:t>
            </a:r>
            <a:endParaRPr b="0" lang="pt-BR" sz="1200" spc="-1" strike="noStrike">
              <a:latin typeface="Arial"/>
            </a:endParaRPr>
          </a:p>
          <a:p>
            <a:pPr marL="171360" indent="-171360">
              <a:lnSpc>
                <a:spcPct val="100000"/>
              </a:lnSpc>
              <a:buClr>
                <a:srgbClr val="000000"/>
              </a:buClr>
              <a:buFont typeface="Wingdings" charset="2"/>
              <a:buChar char=""/>
            </a:pPr>
            <a:r>
              <a:rPr b="0" lang="pt-BR" sz="1200" spc="-1" strike="noStrike">
                <a:solidFill>
                  <a:srgbClr val="000000"/>
                </a:solidFill>
                <a:latin typeface="Arial"/>
                <a:ea typeface="WenQuanYi Micro Hei"/>
              </a:rPr>
              <a:t>Crie o método reajuste na classe Livro.  Este método é para reajustar um valor de um livro.</a:t>
            </a:r>
            <a:endParaRPr b="0" lang="pt-BR" sz="1200" spc="-1" strike="noStrike">
              <a:latin typeface="Arial"/>
            </a:endParaRPr>
          </a:p>
          <a:p>
            <a:pPr>
              <a:lnSpc>
                <a:spcPct val="100000"/>
              </a:lnSpc>
              <a:buNone/>
            </a:pPr>
            <a:endParaRPr b="0" lang="pt-BR" sz="1200" spc="-1" strike="noStrike">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215" name="Tabela 52224"/>
          <p:cNvGraphicFramePr/>
          <p:nvPr/>
        </p:nvGraphicFramePr>
        <p:xfrm>
          <a:off x="3024360" y="1428840"/>
          <a:ext cx="4571640" cy="917280"/>
        </p:xfrm>
        <a:graphic>
          <a:graphicData uri="http://schemas.openxmlformats.org/drawingml/2006/table">
            <a:tbl>
              <a:tblPr/>
              <a:tblGrid>
                <a:gridCol w="1739880"/>
                <a:gridCol w="1825560"/>
                <a:gridCol w="1006200"/>
              </a:tblGrid>
              <a:tr h="228600">
                <a:tc gridSpan="3">
                  <a:txBody>
                    <a:bodyPr tIns="0" bIns="0" anchor="t">
                      <a:noAutofit/>
                    </a:bodyPr>
                    <a:p>
                      <a:pPr algn="ctr">
                        <a:lnSpc>
                          <a:spcPct val="100000"/>
                        </a:lnSpc>
                        <a:buNone/>
                        <a:tabLst>
                          <a:tab algn="l" pos="0"/>
                        </a:tabLst>
                      </a:pPr>
                      <a:r>
                        <a:rPr b="1" lang="pt-BR" sz="1000" spc="-1" strike="noStrike">
                          <a:solidFill>
                            <a:srgbClr val="ffffff"/>
                          </a:solidFill>
                          <a:latin typeface="Calibri"/>
                          <a:ea typeface="WenQuanYi Micro Hei"/>
                        </a:rPr>
                        <a:t>Livro</a:t>
                      </a:r>
                      <a:endParaRPr b="0" lang="pt-BR" sz="10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00cc99"/>
                    </a:solidFill>
                  </a:tcPr>
                </a:tc>
                <a:tc hMerge="1">
                  <a:tcPr anchor="t" marL="90000" marR="90000">
                    <a:lnL>
                      <a:noFill/>
                    </a:lnL>
                    <a:lnR>
                      <a:noFill/>
                    </a:lnR>
                    <a:lnT>
                      <a:noFill/>
                    </a:lnT>
                    <a:lnB>
                      <a:noFill/>
                    </a:lnB>
                    <a:solidFill>
                      <a:srgbClr val="729fcf"/>
                    </a:solidFill>
                  </a:tcPr>
                </a:tc>
                <a:tc hMerge="1">
                  <a:tcPr anchor="t" marL="90000" marR="90000">
                    <a:lnL>
                      <a:noFill/>
                    </a:lnL>
                    <a:lnR>
                      <a:noFill/>
                    </a:lnR>
                    <a:lnT>
                      <a:noFill/>
                    </a:lnT>
                    <a:lnB>
                      <a:noFill/>
                    </a:lnB>
                    <a:solidFill>
                      <a:srgbClr val="729fcf"/>
                    </a:solidFill>
                  </a:tcPr>
                </a:tc>
              </a:tr>
              <a:tr h="230040">
                <a:tc>
                  <a:txBody>
                    <a:bodyPr tIns="0" bIns="0" anchor="t">
                      <a:noAutofit/>
                    </a:bodyPr>
                    <a:p>
                      <a:pPr>
                        <a:lnSpc>
                          <a:spcPct val="100000"/>
                        </a:lnSpc>
                        <a:buNone/>
                        <a:tabLst>
                          <a:tab algn="l" pos="0"/>
                        </a:tabLst>
                      </a:pPr>
                      <a:r>
                        <a:rPr b="1" lang="pt-BR" sz="1000" spc="-1" strike="noStrike">
                          <a:solidFill>
                            <a:srgbClr val="ffffff"/>
                          </a:solidFill>
                          <a:latin typeface="Calibri"/>
                          <a:ea typeface="WenQuanYi Micro Hei"/>
                        </a:rPr>
                        <a:t>Autor</a:t>
                      </a:r>
                      <a:endParaRPr b="0" lang="pt-BR" sz="1000" spc="-1" strike="noStrike">
                        <a:latin typeface="Arial"/>
                      </a:endParaRPr>
                    </a:p>
                  </a:txBody>
                  <a:tcPr anchor="t" marL="91440" marR="91440">
                    <a:lnL w="12240">
                      <a:solidFill>
                        <a:srgbClr val="ffffff"/>
                      </a:solidFill>
                    </a:lnL>
                    <a:lnR w="12240">
                      <a:solidFill>
                        <a:srgbClr val="ffffff"/>
                      </a:solidFill>
                    </a:lnR>
                    <a:lnT w="38160">
                      <a:solidFill>
                        <a:srgbClr val="ffffff"/>
                      </a:solidFill>
                    </a:lnT>
                    <a:lnB w="12240">
                      <a:solidFill>
                        <a:srgbClr val="ffffff"/>
                      </a:solidFill>
                    </a:lnB>
                    <a:solidFill>
                      <a:srgbClr val="00cc99"/>
                    </a:solidFill>
                  </a:tcPr>
                </a:tc>
                <a:tc>
                  <a:txBody>
                    <a:bodyPr tIns="0" bIns="0" anchor="t">
                      <a:noAutofit/>
                    </a:bodyPr>
                    <a:p>
                      <a:pPr>
                        <a:lnSpc>
                          <a:spcPct val="100000"/>
                        </a:lnSpc>
                        <a:buNone/>
                        <a:tabLst>
                          <a:tab algn="l" pos="0"/>
                        </a:tabLst>
                      </a:pPr>
                      <a:r>
                        <a:rPr b="0" lang="pt-BR" sz="1000" spc="-1" strike="noStrike">
                          <a:solidFill>
                            <a:srgbClr val="000000"/>
                          </a:solidFill>
                          <a:latin typeface="Calibri"/>
                          <a:ea typeface="WenQuanYi Micro Hei"/>
                        </a:rPr>
                        <a:t>Título</a:t>
                      </a:r>
                      <a:endParaRPr b="0" lang="pt-BR" sz="1000" spc="-1" strike="noStrike">
                        <a:latin typeface="Arial"/>
                      </a:endParaRPr>
                    </a:p>
                  </a:txBody>
                  <a:tcPr anchor="t" marL="91440" marR="91440">
                    <a:lnL w="12240">
                      <a:solidFill>
                        <a:srgbClr val="ffffff"/>
                      </a:solidFill>
                    </a:lnL>
                    <a:lnR w="12240">
                      <a:solidFill>
                        <a:srgbClr val="ffffff"/>
                      </a:solidFill>
                    </a:lnR>
                    <a:lnT w="38160">
                      <a:solidFill>
                        <a:srgbClr val="ffffff"/>
                      </a:solidFill>
                    </a:lnT>
                    <a:lnB w="12240">
                      <a:solidFill>
                        <a:srgbClr val="ffffff"/>
                      </a:solidFill>
                    </a:lnB>
                    <a:solidFill>
                      <a:srgbClr val="cbecde"/>
                    </a:solidFill>
                  </a:tcPr>
                </a:tc>
                <a:tc>
                  <a:txBody>
                    <a:bodyPr tIns="0" bIns="0" anchor="t">
                      <a:noAutofit/>
                    </a:bodyPr>
                    <a:p>
                      <a:pPr>
                        <a:lnSpc>
                          <a:spcPct val="100000"/>
                        </a:lnSpc>
                        <a:buNone/>
                        <a:tabLst>
                          <a:tab algn="l" pos="0"/>
                        </a:tabLst>
                      </a:pPr>
                      <a:r>
                        <a:rPr b="0" lang="pt-BR" sz="1000" spc="-1" strike="noStrike">
                          <a:solidFill>
                            <a:srgbClr val="000000"/>
                          </a:solidFill>
                          <a:latin typeface="Calibri"/>
                          <a:ea typeface="WenQuanYi Micro Hei"/>
                        </a:rPr>
                        <a:t>Valor</a:t>
                      </a:r>
                      <a:endParaRPr b="0" lang="pt-BR" sz="1000" spc="-1" strike="noStrike">
                        <a:latin typeface="Arial"/>
                      </a:endParaRPr>
                    </a:p>
                  </a:txBody>
                  <a:tcPr anchor="t" marL="91440" marR="91440">
                    <a:lnL w="12240">
                      <a:solidFill>
                        <a:srgbClr val="ffffff"/>
                      </a:solidFill>
                    </a:lnL>
                    <a:lnR w="12240">
                      <a:solidFill>
                        <a:srgbClr val="ffffff"/>
                      </a:solidFill>
                    </a:lnR>
                    <a:lnT w="38160">
                      <a:solidFill>
                        <a:srgbClr val="ffffff"/>
                      </a:solidFill>
                    </a:lnT>
                    <a:lnB w="12240">
                      <a:solidFill>
                        <a:srgbClr val="ffffff"/>
                      </a:solidFill>
                    </a:lnB>
                    <a:solidFill>
                      <a:srgbClr val="cbecde"/>
                    </a:solidFill>
                  </a:tcPr>
                </a:tc>
              </a:tr>
              <a:tr h="230040">
                <a:tc>
                  <a:txBody>
                    <a:bodyPr tIns="0" bIns="0" anchor="t">
                      <a:noAutofit/>
                    </a:bodyPr>
                    <a:p>
                      <a:pPr>
                        <a:lnSpc>
                          <a:spcPct val="100000"/>
                        </a:lnSpc>
                        <a:buNone/>
                        <a:tabLst>
                          <a:tab algn="l" pos="0"/>
                        </a:tabLst>
                      </a:pPr>
                      <a:r>
                        <a:rPr b="1" lang="pt-BR" sz="1000" spc="-1" strike="noStrike">
                          <a:solidFill>
                            <a:srgbClr val="ffffff"/>
                          </a:solidFill>
                          <a:latin typeface="Calibri"/>
                          <a:ea typeface="WenQuanYi Micro Hei"/>
                        </a:rPr>
                        <a:t>Marco Antônio</a:t>
                      </a:r>
                      <a:endParaRPr b="0" lang="pt-BR" sz="10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00cc99"/>
                    </a:solidFill>
                  </a:tcPr>
                </a:tc>
                <a:tc>
                  <a:txBody>
                    <a:bodyPr tIns="0" bIns="0" anchor="t">
                      <a:noAutofit/>
                    </a:bodyPr>
                    <a:p>
                      <a:pPr>
                        <a:lnSpc>
                          <a:spcPct val="100000"/>
                        </a:lnSpc>
                        <a:buNone/>
                        <a:tabLst>
                          <a:tab algn="l" pos="0"/>
                        </a:tabLst>
                      </a:pPr>
                      <a:r>
                        <a:rPr b="0" lang="pt-BR" sz="1000" spc="-1" strike="noStrike">
                          <a:solidFill>
                            <a:srgbClr val="000000"/>
                          </a:solidFill>
                          <a:latin typeface="Calibri"/>
                          <a:ea typeface="WenQuanYi Micro Hei"/>
                        </a:rPr>
                        <a:t>Cisco CCNA</a:t>
                      </a:r>
                      <a:endParaRPr b="0" lang="pt-BR" sz="10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7f6ef"/>
                    </a:solidFill>
                  </a:tcPr>
                </a:tc>
                <a:tc>
                  <a:txBody>
                    <a:bodyPr tIns="0" bIns="0" anchor="t">
                      <a:noAutofit/>
                    </a:bodyPr>
                    <a:p>
                      <a:pPr>
                        <a:lnSpc>
                          <a:spcPct val="100000"/>
                        </a:lnSpc>
                        <a:buNone/>
                        <a:tabLst>
                          <a:tab algn="l" pos="0"/>
                        </a:tabLst>
                      </a:pPr>
                      <a:r>
                        <a:rPr b="0" lang="pt-BR" sz="1000" spc="-1" strike="noStrike">
                          <a:solidFill>
                            <a:srgbClr val="000000"/>
                          </a:solidFill>
                          <a:latin typeface="Calibri"/>
                          <a:ea typeface="WenQuanYi Micro Hei"/>
                        </a:rPr>
                        <a:t>85,00</a:t>
                      </a:r>
                      <a:endParaRPr b="0" lang="pt-BR" sz="10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7f6ef"/>
                    </a:solidFill>
                  </a:tcPr>
                </a:tc>
              </a:tr>
              <a:tr h="228600">
                <a:tc>
                  <a:txBody>
                    <a:bodyPr tIns="0" bIns="0" anchor="t">
                      <a:noAutofit/>
                    </a:bodyPr>
                    <a:p>
                      <a:pPr>
                        <a:lnSpc>
                          <a:spcPct val="100000"/>
                        </a:lnSpc>
                        <a:buNone/>
                        <a:tabLst>
                          <a:tab algn="l" pos="0"/>
                        </a:tabLst>
                      </a:pPr>
                      <a:r>
                        <a:rPr b="1" lang="pt-BR" sz="1000" spc="-1" strike="noStrike">
                          <a:solidFill>
                            <a:srgbClr val="ffffff"/>
                          </a:solidFill>
                          <a:latin typeface="Calibri"/>
                          <a:ea typeface="WenQuanYi Micro Hei"/>
                        </a:rPr>
                        <a:t>Kathy Sierra</a:t>
                      </a:r>
                      <a:endParaRPr b="0" lang="pt-BR" sz="10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00cc99"/>
                    </a:solidFill>
                  </a:tcPr>
                </a:tc>
                <a:tc>
                  <a:txBody>
                    <a:bodyPr tIns="0" bIns="0" anchor="t">
                      <a:noAutofit/>
                    </a:bodyPr>
                    <a:p>
                      <a:pPr>
                        <a:lnSpc>
                          <a:spcPct val="100000"/>
                        </a:lnSpc>
                        <a:buNone/>
                        <a:tabLst>
                          <a:tab algn="l" pos="0"/>
                        </a:tabLst>
                      </a:pPr>
                      <a:r>
                        <a:rPr b="0" lang="pt-BR" sz="1000" spc="-1" strike="noStrike">
                          <a:solidFill>
                            <a:srgbClr val="000000"/>
                          </a:solidFill>
                          <a:latin typeface="Calibri"/>
                          <a:ea typeface="WenQuanYi Micro Hei"/>
                        </a:rPr>
                        <a:t>Use a Cabeça Java</a:t>
                      </a:r>
                      <a:endParaRPr b="0" lang="pt-BR" sz="10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cbecde"/>
                    </a:solidFill>
                  </a:tcPr>
                </a:tc>
                <a:tc>
                  <a:txBody>
                    <a:bodyPr tIns="0" bIns="0" anchor="t">
                      <a:noAutofit/>
                    </a:bodyPr>
                    <a:p>
                      <a:pPr>
                        <a:lnSpc>
                          <a:spcPct val="100000"/>
                        </a:lnSpc>
                        <a:buNone/>
                        <a:tabLst>
                          <a:tab algn="l" pos="0"/>
                        </a:tabLst>
                      </a:pPr>
                      <a:r>
                        <a:rPr b="0" lang="pt-BR" sz="1000" spc="-1" strike="noStrike">
                          <a:solidFill>
                            <a:srgbClr val="000000"/>
                          </a:solidFill>
                          <a:latin typeface="Calibri"/>
                          <a:ea typeface="WenQuanYi Micro Hei"/>
                        </a:rPr>
                        <a:t>98,00</a:t>
                      </a:r>
                      <a:endParaRPr b="0" lang="pt-BR" sz="10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cbecde"/>
                    </a:solidFill>
                  </a:tcPr>
                </a:tc>
              </a:tr>
            </a:tbl>
          </a:graphicData>
        </a:graphic>
      </p:graphicFrame>
      <p:sp>
        <p:nvSpPr>
          <p:cNvPr id="216" name="Retângulo 5"/>
          <p:cNvSpPr/>
          <p:nvPr/>
        </p:nvSpPr>
        <p:spPr>
          <a:xfrm>
            <a:off x="1008000" y="1015920"/>
            <a:ext cx="10173960" cy="454680"/>
          </a:xfrm>
          <a:prstGeom prst="rect">
            <a:avLst/>
          </a:prstGeom>
          <a:noFill/>
          <a:ln w="9525">
            <a:noFill/>
          </a:ln>
        </p:spPr>
        <p:style>
          <a:lnRef idx="0"/>
          <a:fillRef idx="0"/>
          <a:effectRef idx="0"/>
          <a:fontRef idx="minor"/>
        </p:style>
        <p:txBody>
          <a:bodyPr lIns="90000" rIns="90000" tIns="45000" bIns="45000" anchor="t">
            <a:spAutoFit/>
          </a:bodyPr>
          <a:p>
            <a:pPr marL="171360" indent="-171360">
              <a:lnSpc>
                <a:spcPct val="100000"/>
              </a:lnSpc>
              <a:buClr>
                <a:srgbClr val="000000"/>
              </a:buClr>
              <a:buFont typeface="Arial"/>
              <a:buChar char="•"/>
            </a:pPr>
            <a:r>
              <a:rPr b="0" lang="pt-BR" sz="1200" spc="-1" strike="noStrike">
                <a:solidFill>
                  <a:srgbClr val="000000"/>
                </a:solidFill>
                <a:latin typeface="Arial"/>
                <a:ea typeface="WenQuanYi Micro Hei"/>
              </a:rPr>
              <a:t>Criar um classe de teste com o main com o nome de </a:t>
            </a:r>
            <a:r>
              <a:rPr b="1" lang="pt-BR" sz="1200" spc="-1" strike="noStrike">
                <a:solidFill>
                  <a:srgbClr val="000000"/>
                </a:solidFill>
                <a:latin typeface="Arial"/>
                <a:ea typeface="WenQuanYi Micro Hei"/>
              </a:rPr>
              <a:t>TestaLivro.  </a:t>
            </a:r>
            <a:r>
              <a:rPr b="0" lang="pt-BR" sz="1200" spc="-1" strike="noStrike">
                <a:solidFill>
                  <a:srgbClr val="000000"/>
                </a:solidFill>
                <a:latin typeface="Arial"/>
                <a:ea typeface="WenQuanYi Micro Hei"/>
              </a:rPr>
              <a:t>Crie duas instâncias para </a:t>
            </a:r>
            <a:r>
              <a:rPr b="1" lang="pt-BR" sz="1200" spc="-1" strike="noStrike">
                <a:solidFill>
                  <a:srgbClr val="000000"/>
                </a:solidFill>
                <a:latin typeface="Arial"/>
                <a:ea typeface="WenQuanYi Micro Hei"/>
              </a:rPr>
              <a:t>Livro</a:t>
            </a:r>
            <a:r>
              <a:rPr b="0" lang="pt-BR" sz="1200" spc="-1" strike="noStrike">
                <a:solidFill>
                  <a:srgbClr val="000000"/>
                </a:solidFill>
                <a:latin typeface="Arial"/>
                <a:ea typeface="WenQuanYi Micro Hei"/>
              </a:rPr>
              <a:t>. Crie duas instâncias para </a:t>
            </a:r>
            <a:r>
              <a:rPr b="1" lang="pt-BR" sz="1200" spc="-1" strike="noStrike">
                <a:solidFill>
                  <a:srgbClr val="000000"/>
                </a:solidFill>
                <a:latin typeface="Arial"/>
                <a:ea typeface="WenQuanYi Micro Hei"/>
              </a:rPr>
              <a:t>Operação </a:t>
            </a:r>
            <a:r>
              <a:rPr b="0" lang="pt-BR" sz="1200" spc="-1" strike="noStrike">
                <a:solidFill>
                  <a:srgbClr val="000000"/>
                </a:solidFill>
                <a:latin typeface="Arial"/>
                <a:ea typeface="WenQuanYi Micro Hei"/>
              </a:rPr>
              <a:t>e associe um livro a </a:t>
            </a:r>
            <a:r>
              <a:rPr b="1" lang="pt-BR" sz="1200" spc="-1" strike="noStrike">
                <a:solidFill>
                  <a:srgbClr val="000000"/>
                </a:solidFill>
                <a:latin typeface="Arial"/>
                <a:ea typeface="WenQuanYi Micro Hei"/>
              </a:rPr>
              <a:t>Operacao</a:t>
            </a:r>
            <a:endParaRPr b="0" lang="pt-BR" sz="1200" spc="-1" strike="noStrike">
              <a:latin typeface="Arial"/>
            </a:endParaRPr>
          </a:p>
        </p:txBody>
      </p:sp>
      <p:graphicFrame>
        <p:nvGraphicFramePr>
          <p:cNvPr id="217" name="Tabela 52245"/>
          <p:cNvGraphicFramePr/>
          <p:nvPr/>
        </p:nvGraphicFramePr>
        <p:xfrm>
          <a:off x="3024360" y="2428920"/>
          <a:ext cx="4785840" cy="845640"/>
        </p:xfrm>
        <a:graphic>
          <a:graphicData uri="http://schemas.openxmlformats.org/drawingml/2006/table">
            <a:tbl>
              <a:tblPr/>
              <a:tblGrid>
                <a:gridCol w="1150920"/>
                <a:gridCol w="3635280"/>
              </a:tblGrid>
              <a:tr h="210960">
                <a:tc gridSpan="2">
                  <a:txBody>
                    <a:bodyPr tIns="0" bIns="0" anchor="t">
                      <a:noAutofit/>
                    </a:bodyPr>
                    <a:p>
                      <a:pPr algn="ctr">
                        <a:lnSpc>
                          <a:spcPct val="100000"/>
                        </a:lnSpc>
                        <a:buNone/>
                        <a:tabLst>
                          <a:tab algn="l" pos="0"/>
                        </a:tabLst>
                      </a:pPr>
                      <a:r>
                        <a:rPr b="1" lang="pt-BR" sz="1000" spc="-1" strike="noStrike">
                          <a:solidFill>
                            <a:srgbClr val="ffffff"/>
                          </a:solidFill>
                          <a:latin typeface="Calibri"/>
                          <a:ea typeface="WenQuanYi Micro Hei"/>
                        </a:rPr>
                        <a:t>Operação</a:t>
                      </a:r>
                      <a:endParaRPr b="0" lang="pt-BR" sz="10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38160">
                      <a:solidFill>
                        <a:srgbClr val="ffffff"/>
                      </a:solidFill>
                    </a:lnB>
                    <a:solidFill>
                      <a:srgbClr val="00cc99"/>
                    </a:solidFill>
                  </a:tcPr>
                </a:tc>
                <a:tc hMerge="1">
                  <a:tcPr anchor="t" marL="90000" marR="90000">
                    <a:lnL>
                      <a:noFill/>
                    </a:lnL>
                    <a:lnR>
                      <a:noFill/>
                    </a:lnR>
                    <a:lnT>
                      <a:noFill/>
                    </a:lnT>
                    <a:lnB>
                      <a:noFill/>
                    </a:lnB>
                    <a:solidFill>
                      <a:srgbClr val="729fcf"/>
                    </a:solidFill>
                  </a:tcPr>
                </a:tc>
              </a:tr>
              <a:tr h="210960">
                <a:tc>
                  <a:txBody>
                    <a:bodyPr tIns="0" bIns="0" anchor="t">
                      <a:noAutofit/>
                    </a:bodyPr>
                    <a:p>
                      <a:pPr>
                        <a:lnSpc>
                          <a:spcPct val="100000"/>
                        </a:lnSpc>
                        <a:buNone/>
                        <a:tabLst>
                          <a:tab algn="l" pos="0"/>
                        </a:tabLst>
                      </a:pPr>
                      <a:r>
                        <a:rPr b="1" lang="pt-BR" sz="1000" spc="-1" strike="noStrike">
                          <a:solidFill>
                            <a:srgbClr val="ffffff"/>
                          </a:solidFill>
                          <a:latin typeface="Calibri"/>
                          <a:ea typeface="WenQuanYi Micro Hei"/>
                        </a:rPr>
                        <a:t>Tipo</a:t>
                      </a:r>
                      <a:endParaRPr b="0" lang="pt-BR" sz="1000" spc="-1" strike="noStrike">
                        <a:latin typeface="Arial"/>
                      </a:endParaRPr>
                    </a:p>
                  </a:txBody>
                  <a:tcPr anchor="t" marL="91440" marR="91440">
                    <a:lnL w="12240">
                      <a:solidFill>
                        <a:srgbClr val="ffffff"/>
                      </a:solidFill>
                    </a:lnL>
                    <a:lnR w="12240">
                      <a:solidFill>
                        <a:srgbClr val="ffffff"/>
                      </a:solidFill>
                    </a:lnR>
                    <a:lnT w="38160">
                      <a:solidFill>
                        <a:srgbClr val="ffffff"/>
                      </a:solidFill>
                    </a:lnT>
                    <a:lnB w="12240">
                      <a:solidFill>
                        <a:srgbClr val="ffffff"/>
                      </a:solidFill>
                    </a:lnB>
                    <a:solidFill>
                      <a:srgbClr val="00cc99"/>
                    </a:solidFill>
                  </a:tcPr>
                </a:tc>
                <a:tc>
                  <a:txBody>
                    <a:bodyPr tIns="0" bIns="0" anchor="t">
                      <a:noAutofit/>
                    </a:bodyPr>
                    <a:p>
                      <a:pPr>
                        <a:lnSpc>
                          <a:spcPct val="100000"/>
                        </a:lnSpc>
                        <a:buNone/>
                        <a:tabLst>
                          <a:tab algn="l" pos="0"/>
                        </a:tabLst>
                      </a:pPr>
                      <a:r>
                        <a:rPr b="0" lang="pt-BR" sz="1000" spc="-1" strike="noStrike">
                          <a:solidFill>
                            <a:srgbClr val="000000"/>
                          </a:solidFill>
                          <a:latin typeface="Calibri"/>
                          <a:ea typeface="WenQuanYi Micro Hei"/>
                        </a:rPr>
                        <a:t>Livro</a:t>
                      </a:r>
                      <a:endParaRPr b="0" lang="pt-BR" sz="1000" spc="-1" strike="noStrike">
                        <a:latin typeface="Arial"/>
                      </a:endParaRPr>
                    </a:p>
                  </a:txBody>
                  <a:tcPr anchor="t" marL="91440" marR="91440">
                    <a:lnL w="12240">
                      <a:solidFill>
                        <a:srgbClr val="ffffff"/>
                      </a:solidFill>
                    </a:lnL>
                    <a:lnR w="12240">
                      <a:solidFill>
                        <a:srgbClr val="ffffff"/>
                      </a:solidFill>
                    </a:lnR>
                    <a:lnT w="38160">
                      <a:solidFill>
                        <a:srgbClr val="ffffff"/>
                      </a:solidFill>
                    </a:lnT>
                    <a:lnB w="12240">
                      <a:solidFill>
                        <a:srgbClr val="ffffff"/>
                      </a:solidFill>
                    </a:lnB>
                    <a:solidFill>
                      <a:srgbClr val="cbecde"/>
                    </a:solidFill>
                  </a:tcPr>
                </a:tc>
              </a:tr>
              <a:tr h="212400">
                <a:tc>
                  <a:txBody>
                    <a:bodyPr tIns="0" bIns="0" anchor="t">
                      <a:noAutofit/>
                    </a:bodyPr>
                    <a:p>
                      <a:pPr>
                        <a:lnSpc>
                          <a:spcPct val="100000"/>
                        </a:lnSpc>
                        <a:buNone/>
                        <a:tabLst>
                          <a:tab algn="l" pos="0"/>
                        </a:tabLst>
                      </a:pPr>
                      <a:r>
                        <a:rPr b="1" lang="pt-BR" sz="1000" spc="-1" strike="noStrike">
                          <a:solidFill>
                            <a:srgbClr val="ffffff"/>
                          </a:solidFill>
                          <a:latin typeface="Calibri"/>
                          <a:ea typeface="WenQuanYi Micro Hei"/>
                        </a:rPr>
                        <a:t>venda</a:t>
                      </a:r>
                      <a:endParaRPr b="0" lang="pt-BR" sz="10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00cc99"/>
                    </a:solidFill>
                  </a:tcPr>
                </a:tc>
                <a:tc>
                  <a:txBody>
                    <a:bodyPr tIns="0" bIns="0" anchor="t">
                      <a:noAutofit/>
                    </a:bodyPr>
                    <a:p>
                      <a:pPr>
                        <a:lnSpc>
                          <a:spcPct val="100000"/>
                        </a:lnSpc>
                        <a:buNone/>
                        <a:tabLst>
                          <a:tab algn="l" pos="0"/>
                        </a:tabLst>
                      </a:pPr>
                      <a:r>
                        <a:rPr b="0" lang="pt-BR" sz="1000" spc="-1" strike="noStrike">
                          <a:solidFill>
                            <a:srgbClr val="000000"/>
                          </a:solidFill>
                          <a:latin typeface="Calibri"/>
                          <a:ea typeface="WenQuanYi Micro Hei"/>
                        </a:rPr>
                        <a:t>Marco Antônio</a:t>
                      </a:r>
                      <a:endParaRPr b="0" lang="pt-BR" sz="10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e7f6ef"/>
                    </a:solidFill>
                  </a:tcPr>
                </a:tc>
              </a:tr>
              <a:tr h="211320">
                <a:tc>
                  <a:txBody>
                    <a:bodyPr tIns="0" bIns="0" anchor="t">
                      <a:noAutofit/>
                    </a:bodyPr>
                    <a:p>
                      <a:pPr>
                        <a:lnSpc>
                          <a:spcPct val="100000"/>
                        </a:lnSpc>
                        <a:buNone/>
                        <a:tabLst>
                          <a:tab algn="l" pos="0"/>
                        </a:tabLst>
                      </a:pPr>
                      <a:r>
                        <a:rPr b="1" lang="pt-BR" sz="1000" spc="-1" strike="noStrike">
                          <a:solidFill>
                            <a:srgbClr val="ffffff"/>
                          </a:solidFill>
                          <a:latin typeface="Calibri"/>
                          <a:ea typeface="WenQuanYi Micro Hei"/>
                        </a:rPr>
                        <a:t>empréstimo</a:t>
                      </a:r>
                      <a:endParaRPr b="0" lang="pt-BR" sz="10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00cc99"/>
                    </a:solidFill>
                  </a:tcPr>
                </a:tc>
                <a:tc>
                  <a:txBody>
                    <a:bodyPr tIns="0" bIns="0" anchor="t">
                      <a:noAutofit/>
                    </a:bodyPr>
                    <a:p>
                      <a:pPr>
                        <a:lnSpc>
                          <a:spcPct val="100000"/>
                        </a:lnSpc>
                        <a:buNone/>
                        <a:tabLst>
                          <a:tab algn="l" pos="0"/>
                        </a:tabLst>
                      </a:pPr>
                      <a:r>
                        <a:rPr b="0" lang="pt-BR" sz="1000" spc="-1" strike="noStrike">
                          <a:solidFill>
                            <a:srgbClr val="000000"/>
                          </a:solidFill>
                          <a:latin typeface="Calibri"/>
                          <a:ea typeface="WenQuanYi Micro Hei"/>
                        </a:rPr>
                        <a:t>Kathy Sierra</a:t>
                      </a:r>
                      <a:endParaRPr b="0" lang="pt-BR" sz="1000" spc="-1" strike="noStrike">
                        <a:latin typeface="Arial"/>
                      </a:endParaRPr>
                    </a:p>
                  </a:txBody>
                  <a:tcPr anchor="t" marL="91440" marR="91440">
                    <a:lnL w="12240">
                      <a:solidFill>
                        <a:srgbClr val="ffffff"/>
                      </a:solidFill>
                    </a:lnL>
                    <a:lnR w="12240">
                      <a:solidFill>
                        <a:srgbClr val="ffffff"/>
                      </a:solidFill>
                    </a:lnR>
                    <a:lnT w="12240">
                      <a:solidFill>
                        <a:srgbClr val="ffffff"/>
                      </a:solidFill>
                    </a:lnT>
                    <a:lnB w="12240">
                      <a:solidFill>
                        <a:srgbClr val="ffffff"/>
                      </a:solidFill>
                    </a:lnB>
                    <a:solidFill>
                      <a:srgbClr val="cbecde"/>
                    </a:solidFill>
                  </a:tcPr>
                </a:tc>
              </a:tr>
            </a:tbl>
          </a:graphicData>
        </a:graphic>
      </p:graphicFrame>
      <p:sp>
        <p:nvSpPr>
          <p:cNvPr id="218" name="Retângulo 7"/>
          <p:cNvSpPr/>
          <p:nvPr/>
        </p:nvSpPr>
        <p:spPr>
          <a:xfrm>
            <a:off x="1295280" y="3645000"/>
            <a:ext cx="8422920" cy="1581480"/>
          </a:xfrm>
          <a:prstGeom prst="rect">
            <a:avLst/>
          </a:prstGeom>
          <a:noFill/>
          <a:ln w="9525">
            <a:noFill/>
          </a:ln>
        </p:spPr>
        <p:style>
          <a:lnRef idx="0"/>
          <a:fillRef idx="0"/>
          <a:effectRef idx="0"/>
          <a:fontRef idx="minor"/>
        </p:style>
        <p:txBody>
          <a:bodyPr lIns="90000" rIns="90000" tIns="45000" bIns="45000" anchor="t">
            <a:spAutoFit/>
          </a:bodyPr>
          <a:p>
            <a:pPr marL="171360" indent="-171360">
              <a:lnSpc>
                <a:spcPct val="100000"/>
              </a:lnSpc>
              <a:buClr>
                <a:srgbClr val="000000"/>
              </a:buClr>
              <a:buFont typeface="Arial"/>
              <a:buChar char="•"/>
            </a:pPr>
            <a:r>
              <a:rPr b="0" lang="pt-BR" sz="1400" spc="-1" strike="noStrike">
                <a:solidFill>
                  <a:srgbClr val="000000"/>
                </a:solidFill>
                <a:latin typeface="Arial"/>
                <a:ea typeface="WenQuanYi Micro Hei"/>
              </a:rPr>
              <a:t>Faça o reajuste de 6% no livro do Marco Antônio</a:t>
            </a:r>
            <a:endParaRPr b="0" lang="pt-BR" sz="1400" spc="-1" strike="noStrike">
              <a:latin typeface="Arial"/>
            </a:endParaRPr>
          </a:p>
          <a:p>
            <a:pPr>
              <a:lnSpc>
                <a:spcPct val="100000"/>
              </a:lnSpc>
              <a:buNone/>
            </a:pPr>
            <a:endParaRPr b="0" lang="pt-BR" sz="1400" spc="-1" strike="noStrike">
              <a:latin typeface="Arial"/>
            </a:endParaRPr>
          </a:p>
          <a:p>
            <a:pPr marL="171360" indent="-171360">
              <a:lnSpc>
                <a:spcPct val="100000"/>
              </a:lnSpc>
              <a:buClr>
                <a:srgbClr val="000000"/>
              </a:buClr>
              <a:buFont typeface="Arial"/>
              <a:buChar char="•"/>
            </a:pPr>
            <a:r>
              <a:rPr b="0" lang="pt-BR" sz="1400" spc="-1" strike="noStrike">
                <a:solidFill>
                  <a:srgbClr val="000000"/>
                </a:solidFill>
                <a:latin typeface="Arial"/>
                <a:ea typeface="WenQuanYi Micro Hei"/>
              </a:rPr>
              <a:t>Faça a venda do livro do autor Marco Antônio</a:t>
            </a:r>
            <a:endParaRPr b="0" lang="pt-BR" sz="1400" spc="-1" strike="noStrike">
              <a:latin typeface="Arial"/>
            </a:endParaRPr>
          </a:p>
          <a:p>
            <a:pPr>
              <a:lnSpc>
                <a:spcPct val="100000"/>
              </a:lnSpc>
              <a:buNone/>
            </a:pPr>
            <a:endParaRPr b="0" lang="pt-BR" sz="1400" spc="-1" strike="noStrike">
              <a:latin typeface="Arial"/>
            </a:endParaRPr>
          </a:p>
          <a:p>
            <a:pPr marL="171360" indent="-171360">
              <a:lnSpc>
                <a:spcPct val="100000"/>
              </a:lnSpc>
              <a:buClr>
                <a:srgbClr val="000000"/>
              </a:buClr>
              <a:buFont typeface="Arial"/>
              <a:buChar char="•"/>
            </a:pPr>
            <a:r>
              <a:rPr b="0" lang="pt-BR" sz="1400" spc="-1" strike="noStrike">
                <a:solidFill>
                  <a:srgbClr val="000000"/>
                </a:solidFill>
                <a:latin typeface="Arial"/>
                <a:ea typeface="WenQuanYi Micro Hei"/>
              </a:rPr>
              <a:t>Faça o empréstimo do livro da autora Kathy Sierra</a:t>
            </a:r>
            <a:endParaRPr b="0" lang="pt-BR" sz="1400" spc="-1" strike="noStrike">
              <a:latin typeface="Arial"/>
            </a:endParaRPr>
          </a:p>
          <a:p>
            <a:pPr>
              <a:lnSpc>
                <a:spcPct val="100000"/>
              </a:lnSpc>
              <a:buNone/>
            </a:pPr>
            <a:endParaRPr b="0" lang="pt-BR" sz="1400" spc="-1" strike="noStrike">
              <a:latin typeface="Arial"/>
            </a:endParaRPr>
          </a:p>
          <a:p>
            <a:pPr marL="171360" indent="-171360">
              <a:lnSpc>
                <a:spcPct val="100000"/>
              </a:lnSpc>
              <a:buClr>
                <a:srgbClr val="000000"/>
              </a:buClr>
              <a:buFont typeface="Arial"/>
              <a:buChar char="•"/>
            </a:pPr>
            <a:r>
              <a:rPr b="0" lang="pt-BR" sz="1400" spc="-1" strike="noStrike">
                <a:solidFill>
                  <a:srgbClr val="000000"/>
                </a:solidFill>
                <a:latin typeface="Arial"/>
                <a:ea typeface="WenQuanYi Micro Hei"/>
              </a:rPr>
              <a:t>Exiba os dados conforme abaixo:</a:t>
            </a:r>
            <a:endParaRPr b="0" lang="pt-BR" sz="1400" spc="-1" strike="noStrike">
              <a:latin typeface="Arial"/>
            </a:endParaRPr>
          </a:p>
        </p:txBody>
      </p:sp>
      <p:pic>
        <p:nvPicPr>
          <p:cNvPr id="219" name="Picture 2" descr=""/>
          <p:cNvPicPr/>
          <p:nvPr/>
        </p:nvPicPr>
        <p:blipFill>
          <a:blip r:embed="rId1"/>
          <a:stretch/>
        </p:blipFill>
        <p:spPr>
          <a:xfrm>
            <a:off x="1284120" y="5429160"/>
            <a:ext cx="8000640" cy="428400"/>
          </a:xfrm>
          <a:prstGeom prst="rect">
            <a:avLst/>
          </a:prstGeom>
          <a:ln w="9525">
            <a:noFill/>
          </a:ln>
        </p:spPr>
      </p:pic>
      <p:sp>
        <p:nvSpPr>
          <p:cNvPr id="220" name="Retângulo 2"/>
          <p:cNvSpPr/>
          <p:nvPr/>
        </p:nvSpPr>
        <p:spPr>
          <a:xfrm>
            <a:off x="593640" y="171360"/>
            <a:ext cx="11134440" cy="394560"/>
          </a:xfrm>
          <a:prstGeom prst="rect">
            <a:avLst/>
          </a:prstGeom>
          <a:noFill/>
          <a:ln w="9525">
            <a:noFill/>
          </a:ln>
        </p:spPr>
        <p:style>
          <a:lnRef idx="0"/>
          <a:fillRef idx="0"/>
          <a:effectRef idx="0"/>
          <a:fontRef idx="minor"/>
        </p:style>
        <p:txBody>
          <a:bodyPr lIns="90000" rIns="90000" tIns="45000" bIns="45000" anchor="t">
            <a:spAutoFit/>
          </a:bodyPr>
          <a:p>
            <a:pPr>
              <a:lnSpc>
                <a:spcPct val="100000"/>
              </a:lnSpc>
              <a:buNone/>
              <a:tabLst>
                <a:tab algn="l" pos="0"/>
              </a:tabLst>
            </a:pPr>
            <a:r>
              <a:rPr b="1" lang="pt-BR" sz="2000" spc="-1" strike="noStrike">
                <a:solidFill>
                  <a:srgbClr val="ffffff"/>
                </a:solidFill>
                <a:latin typeface="Arial"/>
                <a:ea typeface="WenQuanYi Micro Hei"/>
              </a:rPr>
              <a:t>EXERCÍCIOS</a:t>
            </a:r>
            <a:endParaRPr b="0" lang="pt-BR" sz="2000" spc="-1" strike="noStrike">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1" name="Retângulo 1"/>
          <p:cNvSpPr/>
          <p:nvPr/>
        </p:nvSpPr>
        <p:spPr>
          <a:xfrm>
            <a:off x="623880" y="905040"/>
            <a:ext cx="11566080" cy="272160"/>
          </a:xfrm>
          <a:prstGeom prst="rect">
            <a:avLst/>
          </a:prstGeom>
          <a:noFill/>
          <a:ln w="9525">
            <a:noFill/>
          </a:ln>
        </p:spPr>
        <p:style>
          <a:lnRef idx="0"/>
          <a:fillRef idx="0"/>
          <a:effectRef idx="0"/>
          <a:fontRef idx="minor"/>
        </p:style>
        <p:txBody>
          <a:bodyPr lIns="90000" rIns="90000" tIns="45000" bIns="45000" anchor="t">
            <a:spAutoFit/>
          </a:bodyPr>
          <a:p>
            <a:pPr>
              <a:lnSpc>
                <a:spcPct val="100000"/>
              </a:lnSpc>
              <a:buNone/>
              <a:tabLst>
                <a:tab algn="l" pos="0"/>
              </a:tabLst>
            </a:pPr>
            <a:r>
              <a:rPr b="0" lang="pt-BR" sz="1200" spc="-1" strike="noStrike">
                <a:solidFill>
                  <a:srgbClr val="000000"/>
                </a:solidFill>
                <a:latin typeface="Arial"/>
                <a:ea typeface="WenQuanYi Micro Hei"/>
              </a:rPr>
              <a:t>2- Criar as classes, seus atributos, construtores default e outro com os atributos, getters e setters  conforme o diagrama de classe abaixo</a:t>
            </a:r>
            <a:endParaRPr b="0" lang="pt-BR" sz="1200" spc="-1" strike="noStrike">
              <a:latin typeface="Arial"/>
            </a:endParaRPr>
          </a:p>
        </p:txBody>
      </p:sp>
      <p:pic>
        <p:nvPicPr>
          <p:cNvPr id="222" name="Picture 2" descr=""/>
          <p:cNvPicPr/>
          <p:nvPr/>
        </p:nvPicPr>
        <p:blipFill>
          <a:blip r:embed="rId1"/>
          <a:stretch/>
        </p:blipFill>
        <p:spPr>
          <a:xfrm>
            <a:off x="1558800" y="1219680"/>
            <a:ext cx="6967440" cy="3507480"/>
          </a:xfrm>
          <a:prstGeom prst="rect">
            <a:avLst/>
          </a:prstGeom>
          <a:ln w="9525">
            <a:noFill/>
          </a:ln>
        </p:spPr>
      </p:pic>
      <p:sp>
        <p:nvSpPr>
          <p:cNvPr id="223" name="Retângulo 2"/>
          <p:cNvSpPr/>
          <p:nvPr/>
        </p:nvSpPr>
        <p:spPr>
          <a:xfrm>
            <a:off x="838080" y="4818240"/>
            <a:ext cx="9886680" cy="1367280"/>
          </a:xfrm>
          <a:prstGeom prst="rect">
            <a:avLst/>
          </a:prstGeom>
          <a:noFill/>
          <a:ln w="0">
            <a:noFill/>
          </a:ln>
        </p:spPr>
        <p:style>
          <a:lnRef idx="0"/>
          <a:fillRef idx="0"/>
          <a:effectRef idx="0"/>
          <a:fontRef idx="minor"/>
        </p:style>
        <p:txBody>
          <a:bodyPr lIns="90000" rIns="90000" tIns="45000" bIns="45000" anchor="t">
            <a:spAutoFit/>
          </a:bodyPr>
          <a:p>
            <a:pPr marL="171360" indent="-171360">
              <a:lnSpc>
                <a:spcPct val="100000"/>
              </a:lnSpc>
              <a:buClr>
                <a:srgbClr val="000000"/>
              </a:buClr>
              <a:buFont typeface="Wingdings" charset="2"/>
              <a:buChar char=""/>
            </a:pPr>
            <a:r>
              <a:rPr b="0" lang="pt-BR" sz="1200" spc="-1" strike="noStrike">
                <a:solidFill>
                  <a:srgbClr val="000000"/>
                </a:solidFill>
                <a:latin typeface="Arial"/>
                <a:ea typeface="WenQuanYi Micro Hei"/>
              </a:rPr>
              <a:t>No método verificaSituacao da classe </a:t>
            </a:r>
            <a:r>
              <a:rPr b="1" lang="pt-BR" sz="1200" spc="-1" strike="noStrike">
                <a:solidFill>
                  <a:srgbClr val="000000"/>
                </a:solidFill>
                <a:latin typeface="Arial"/>
                <a:ea typeface="WenQuanYi Micro Hei"/>
              </a:rPr>
              <a:t>Atleta</a:t>
            </a:r>
            <a:r>
              <a:rPr b="0" lang="pt-BR" sz="1200" spc="-1" strike="noStrike">
                <a:solidFill>
                  <a:srgbClr val="000000"/>
                </a:solidFill>
                <a:latin typeface="Arial"/>
                <a:ea typeface="WenQuanYi Micro Hei"/>
              </a:rPr>
              <a:t> deverá ser feito o teste abaixo:</a:t>
            </a:r>
            <a:endParaRPr b="0" lang="pt-BR" sz="1200" spc="-1" strike="noStrike">
              <a:latin typeface="Arial"/>
            </a:endParaRPr>
          </a:p>
          <a:p>
            <a:pPr>
              <a:lnSpc>
                <a:spcPct val="100000"/>
              </a:lnSpc>
              <a:buNone/>
              <a:tabLst>
                <a:tab algn="l" pos="0"/>
              </a:tabLst>
            </a:pPr>
            <a:r>
              <a:rPr b="0" lang="pt-BR" sz="1200" spc="-1" strike="noStrike">
                <a:solidFill>
                  <a:srgbClr val="000000"/>
                </a:solidFill>
                <a:latin typeface="Arial"/>
                <a:ea typeface="WenQuanYi Micro Hei"/>
              </a:rPr>
              <a:t>	</a:t>
            </a:r>
            <a:r>
              <a:rPr b="0" lang="pt-BR" sz="1200" spc="-1" strike="noStrike">
                <a:solidFill>
                  <a:srgbClr val="000000"/>
                </a:solidFill>
                <a:latin typeface="Arial"/>
                <a:ea typeface="WenQuanYi Micro Hei"/>
              </a:rPr>
              <a:t> </a:t>
            </a:r>
            <a:r>
              <a:rPr b="0" lang="pt-BR" sz="1200" spc="-1" strike="noStrike">
                <a:solidFill>
                  <a:srgbClr val="000000"/>
                </a:solidFill>
                <a:latin typeface="Arial"/>
                <a:ea typeface="WenQuanYi Micro Hei"/>
              </a:rPr>
              <a:t>Se o peso do atleta for maior que 90 a sua modalidade será “peso pesado” retornando a String “participará”</a:t>
            </a:r>
            <a:endParaRPr b="0" lang="pt-BR" sz="1200" spc="-1" strike="noStrike">
              <a:latin typeface="Arial"/>
            </a:endParaRPr>
          </a:p>
          <a:p>
            <a:pPr>
              <a:lnSpc>
                <a:spcPct val="100000"/>
              </a:lnSpc>
              <a:buNone/>
              <a:tabLst>
                <a:tab algn="l" pos="0"/>
              </a:tabLst>
            </a:pPr>
            <a:r>
              <a:rPr b="0" lang="pt-BR" sz="1200" spc="-1" strike="noStrike">
                <a:solidFill>
                  <a:srgbClr val="000000"/>
                </a:solidFill>
                <a:latin typeface="Arial"/>
                <a:ea typeface="WenQuanYi Micro Hei"/>
              </a:rPr>
              <a:t>	</a:t>
            </a:r>
            <a:r>
              <a:rPr b="0" lang="pt-BR" sz="1200" spc="-1" strike="noStrike">
                <a:solidFill>
                  <a:srgbClr val="000000"/>
                </a:solidFill>
                <a:latin typeface="Arial"/>
                <a:ea typeface="WenQuanYi Micro Hei"/>
              </a:rPr>
              <a:t> </a:t>
            </a:r>
            <a:r>
              <a:rPr b="0" lang="pt-BR" sz="1200" spc="-1" strike="noStrike">
                <a:solidFill>
                  <a:srgbClr val="000000"/>
                </a:solidFill>
                <a:latin typeface="Arial"/>
                <a:ea typeface="WenQuanYi Micro Hei"/>
              </a:rPr>
              <a:t>Se o peso do atleta for entre 60 e 90 a sua modalidade será “peso médio” String “participará”</a:t>
            </a:r>
            <a:endParaRPr b="0" lang="pt-BR" sz="1200" spc="-1" strike="noStrike">
              <a:latin typeface="Arial"/>
            </a:endParaRPr>
          </a:p>
          <a:p>
            <a:pPr>
              <a:lnSpc>
                <a:spcPct val="100000"/>
              </a:lnSpc>
              <a:buNone/>
              <a:tabLst>
                <a:tab algn="l" pos="0"/>
              </a:tabLst>
            </a:pPr>
            <a:r>
              <a:rPr b="0" lang="pt-BR" sz="1200" spc="-1" strike="noStrike">
                <a:solidFill>
                  <a:srgbClr val="000000"/>
                </a:solidFill>
                <a:latin typeface="Arial"/>
                <a:ea typeface="WenQuanYi Micro Hei"/>
              </a:rPr>
              <a:t>	</a:t>
            </a:r>
            <a:r>
              <a:rPr b="0" lang="pt-BR" sz="1200" spc="-1" strike="noStrike">
                <a:solidFill>
                  <a:srgbClr val="000000"/>
                </a:solidFill>
                <a:latin typeface="Arial"/>
                <a:ea typeface="WenQuanYi Micro Hei"/>
              </a:rPr>
              <a:t> </a:t>
            </a:r>
            <a:r>
              <a:rPr b="0" lang="pt-BR" sz="1200" spc="-1" strike="noStrike">
                <a:solidFill>
                  <a:srgbClr val="000000"/>
                </a:solidFill>
                <a:latin typeface="Arial"/>
                <a:ea typeface="WenQuanYi Micro Hei"/>
              </a:rPr>
              <a:t>Caso contrário o atleta não participará</a:t>
            </a:r>
            <a:endParaRPr b="0" lang="pt-BR" sz="1200" spc="-1" strike="noStrike">
              <a:latin typeface="Arial"/>
            </a:endParaRPr>
          </a:p>
          <a:p>
            <a:pPr marL="171360" indent="-171360">
              <a:lnSpc>
                <a:spcPct val="100000"/>
              </a:lnSpc>
              <a:buClr>
                <a:srgbClr val="000000"/>
              </a:buClr>
              <a:buFont typeface="Wingdings" charset="2"/>
              <a:buChar char=""/>
              <a:tabLst>
                <a:tab algn="l" pos="0"/>
              </a:tabLst>
            </a:pPr>
            <a:r>
              <a:rPr b="0" lang="pt-BR" sz="1200" spc="-1" strike="noStrike">
                <a:solidFill>
                  <a:srgbClr val="000000"/>
                </a:solidFill>
                <a:latin typeface="Arial"/>
                <a:ea typeface="WenQuanYi Micro Hei"/>
              </a:rPr>
              <a:t>Criar uma classe de teste com o main com o nome de TestaAtleta.  Criar dois objetos do tipo Pais e outros 3 objetos do tipo Atleta com os dados abaixo</a:t>
            </a:r>
            <a:endParaRPr b="0" lang="pt-BR" sz="1200" spc="-1" strike="noStrike">
              <a:latin typeface="Arial"/>
            </a:endParaRPr>
          </a:p>
          <a:p>
            <a:pPr>
              <a:lnSpc>
                <a:spcPct val="100000"/>
              </a:lnSpc>
              <a:buNone/>
              <a:tabLst>
                <a:tab algn="l" pos="0"/>
              </a:tabLst>
            </a:pPr>
            <a:endParaRPr b="0" lang="pt-BR" sz="1200" spc="-1" strike="noStrike">
              <a:latin typeface="Arial"/>
            </a:endParaRPr>
          </a:p>
        </p:txBody>
      </p:sp>
      <p:sp>
        <p:nvSpPr>
          <p:cNvPr id="224" name="Retângulo 2"/>
          <p:cNvSpPr/>
          <p:nvPr/>
        </p:nvSpPr>
        <p:spPr>
          <a:xfrm>
            <a:off x="593640" y="171360"/>
            <a:ext cx="11134440" cy="394560"/>
          </a:xfrm>
          <a:prstGeom prst="rect">
            <a:avLst/>
          </a:prstGeom>
          <a:noFill/>
          <a:ln w="9525">
            <a:noFill/>
          </a:ln>
        </p:spPr>
        <p:style>
          <a:lnRef idx="0"/>
          <a:fillRef idx="0"/>
          <a:effectRef idx="0"/>
          <a:fontRef idx="minor"/>
        </p:style>
        <p:txBody>
          <a:bodyPr lIns="90000" rIns="90000" tIns="45000" bIns="45000" anchor="t">
            <a:spAutoFit/>
          </a:bodyPr>
          <a:p>
            <a:pPr>
              <a:lnSpc>
                <a:spcPct val="100000"/>
              </a:lnSpc>
              <a:buNone/>
              <a:tabLst>
                <a:tab algn="l" pos="0"/>
              </a:tabLst>
            </a:pPr>
            <a:r>
              <a:rPr b="1" lang="pt-BR" sz="2000" spc="-1" strike="noStrike">
                <a:solidFill>
                  <a:srgbClr val="ffffff"/>
                </a:solidFill>
                <a:latin typeface="Arial"/>
                <a:ea typeface="WenQuanYi Micro Hei"/>
              </a:rPr>
              <a:t>EXERCÍCIOS</a:t>
            </a:r>
            <a:endParaRPr b="0" lang="pt-BR" sz="2000" spc="-1" strike="noStrike">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5" name="Retângulo 1"/>
          <p:cNvSpPr/>
          <p:nvPr/>
        </p:nvSpPr>
        <p:spPr>
          <a:xfrm>
            <a:off x="966960" y="2550240"/>
            <a:ext cx="7288200" cy="546480"/>
          </a:xfrm>
          <a:prstGeom prst="rect">
            <a:avLst/>
          </a:prstGeom>
          <a:noFill/>
          <a:ln w="9525">
            <a:noFill/>
          </a:ln>
        </p:spPr>
        <p:style>
          <a:lnRef idx="0"/>
          <a:fillRef idx="0"/>
          <a:effectRef idx="0"/>
          <a:fontRef idx="minor"/>
        </p:style>
        <p:txBody>
          <a:bodyPr lIns="90000" rIns="90000" tIns="45000" bIns="45000" anchor="t">
            <a:spAutoFit/>
          </a:bodyPr>
          <a:p>
            <a:pPr marL="171360" indent="-171360">
              <a:lnSpc>
                <a:spcPct val="100000"/>
              </a:lnSpc>
              <a:buClr>
                <a:srgbClr val="000000"/>
              </a:buClr>
              <a:buFont typeface="Wingdings" charset="2"/>
              <a:buChar char=""/>
            </a:pPr>
            <a:r>
              <a:rPr b="0" lang="pt-BR" sz="1000" spc="-1" strike="noStrike">
                <a:solidFill>
                  <a:srgbClr val="000000"/>
                </a:solidFill>
                <a:latin typeface="Arial"/>
                <a:ea typeface="WenQuanYi Micro Hei"/>
              </a:rPr>
              <a:t>Criar uma classe de teste com o main com o nome de </a:t>
            </a:r>
            <a:r>
              <a:rPr b="1" lang="pt-BR" sz="1000" spc="-1" strike="noStrike">
                <a:solidFill>
                  <a:srgbClr val="000000"/>
                </a:solidFill>
                <a:latin typeface="Arial"/>
                <a:ea typeface="WenQuanYi Micro Hei"/>
              </a:rPr>
              <a:t>TesteAtleta</a:t>
            </a:r>
            <a:r>
              <a:rPr b="0" lang="pt-BR" sz="1000" spc="-1" strike="noStrike">
                <a:solidFill>
                  <a:srgbClr val="000000"/>
                </a:solidFill>
                <a:latin typeface="Arial"/>
                <a:ea typeface="WenQuanYi Micro Hei"/>
              </a:rPr>
              <a:t>.  Criar dois objetos do tipo Pais e outros 3 objetos do tipo Atleta com os dados abaixo:</a:t>
            </a:r>
            <a:endParaRPr b="0" lang="pt-BR" sz="1000" spc="-1" strike="noStrike">
              <a:latin typeface="Arial"/>
            </a:endParaRPr>
          </a:p>
          <a:p>
            <a:pPr>
              <a:lnSpc>
                <a:spcPct val="100000"/>
              </a:lnSpc>
              <a:buNone/>
            </a:pPr>
            <a:endParaRPr b="0" lang="pt-BR" sz="1000" spc="-1" strike="noStrike">
              <a:latin typeface="Arial"/>
            </a:endParaRPr>
          </a:p>
        </p:txBody>
      </p:sp>
      <p:graphicFrame>
        <p:nvGraphicFramePr>
          <p:cNvPr id="226" name="Tabela 55297"/>
          <p:cNvGraphicFramePr/>
          <p:nvPr/>
        </p:nvGraphicFramePr>
        <p:xfrm>
          <a:off x="2930400" y="1107000"/>
          <a:ext cx="3746160" cy="1009440"/>
        </p:xfrm>
        <a:graphic>
          <a:graphicData uri="http://schemas.openxmlformats.org/drawingml/2006/table">
            <a:tbl>
              <a:tblPr/>
              <a:tblGrid>
                <a:gridCol w="936360"/>
                <a:gridCol w="936360"/>
                <a:gridCol w="1873440"/>
              </a:tblGrid>
              <a:tr h="182520">
                <a:tc gridSpan="3">
                  <a:txBody>
                    <a:bodyPr lIns="68400" rIns="68400" tIns="0" bIns="0" anchor="t">
                      <a:noAutofit/>
                    </a:bodyPr>
                    <a:p>
                      <a:pPr algn="ctr">
                        <a:lnSpc>
                          <a:spcPct val="100000"/>
                        </a:lnSpc>
                        <a:buNone/>
                        <a:tabLst>
                          <a:tab algn="l" pos="0"/>
                        </a:tabLst>
                      </a:pPr>
                      <a:r>
                        <a:rPr b="1" lang="pt-BR" sz="900" spc="-1" strike="noStrike">
                          <a:solidFill>
                            <a:srgbClr val="ffffff"/>
                          </a:solidFill>
                          <a:latin typeface="Calibri"/>
                          <a:ea typeface="WenQuanYi Micro Hei"/>
                        </a:rPr>
                        <a:t>Pais</a:t>
                      </a:r>
                      <a:endParaRPr b="0" lang="pt-BR" sz="900" spc="-1" strike="noStrike">
                        <a:latin typeface="Arial"/>
                      </a:endParaRPr>
                    </a:p>
                  </a:txBody>
                  <a:tcPr anchor="t" marL="68400" marR="68400">
                    <a:lnL w="12240">
                      <a:solidFill>
                        <a:srgbClr val="ffffff"/>
                      </a:solidFill>
                    </a:lnL>
                    <a:lnR w="12240">
                      <a:solidFill>
                        <a:srgbClr val="ffffff"/>
                      </a:solidFill>
                    </a:lnR>
                    <a:lnT w="12240">
                      <a:solidFill>
                        <a:srgbClr val="ffffff"/>
                      </a:solidFill>
                    </a:lnT>
                    <a:lnB w="38160">
                      <a:solidFill>
                        <a:srgbClr val="ffffff"/>
                      </a:solidFill>
                    </a:lnB>
                    <a:solidFill>
                      <a:srgbClr val="00cc99"/>
                    </a:solidFill>
                  </a:tcPr>
                </a:tc>
                <a:tc hMerge="1">
                  <a:tcPr anchor="t" marL="90000" marR="90000">
                    <a:lnL>
                      <a:noFill/>
                    </a:lnL>
                    <a:lnR>
                      <a:noFill/>
                    </a:lnR>
                    <a:lnT>
                      <a:noFill/>
                    </a:lnT>
                    <a:lnB>
                      <a:noFill/>
                    </a:lnB>
                    <a:solidFill>
                      <a:srgbClr val="729fcf"/>
                    </a:solidFill>
                  </a:tcPr>
                </a:tc>
                <a:tc hMerge="1">
                  <a:tcPr anchor="t" marL="90000" marR="90000">
                    <a:lnL>
                      <a:noFill/>
                    </a:lnL>
                    <a:lnR>
                      <a:noFill/>
                    </a:lnR>
                    <a:lnT>
                      <a:noFill/>
                    </a:lnT>
                    <a:lnB>
                      <a:noFill/>
                    </a:lnB>
                    <a:solidFill>
                      <a:srgbClr val="729fcf"/>
                    </a:solidFill>
                  </a:tcPr>
                </a:tc>
              </a:tr>
              <a:tr h="137880">
                <a:tc gridSpan="3">
                  <a:txBody>
                    <a:bodyPr lIns="68400" rIns="68400" tIns="0" bIns="0" anchor="t">
                      <a:noAutofit/>
                    </a:bodyPr>
                    <a:p>
                      <a:pPr>
                        <a:lnSpc>
                          <a:spcPct val="100000"/>
                        </a:lnSpc>
                        <a:buNone/>
                        <a:tabLst>
                          <a:tab algn="l" pos="0"/>
                        </a:tabLst>
                      </a:pPr>
                      <a:r>
                        <a:rPr b="1" lang="pt-BR" sz="900" spc="-1" strike="noStrike">
                          <a:solidFill>
                            <a:srgbClr val="ffffff"/>
                          </a:solidFill>
                          <a:latin typeface="Calibri"/>
                          <a:ea typeface="WenQuanYi Micro Hei"/>
                        </a:rPr>
                        <a:t>Brasil</a:t>
                      </a:r>
                      <a:endParaRPr b="0" lang="pt-BR" sz="900" spc="-1" strike="noStrike">
                        <a:latin typeface="Arial"/>
                      </a:endParaRPr>
                    </a:p>
                  </a:txBody>
                  <a:tcPr anchor="t" marL="68400" marR="68400">
                    <a:lnL w="12240">
                      <a:solidFill>
                        <a:srgbClr val="ffffff"/>
                      </a:solidFill>
                    </a:lnL>
                    <a:lnR w="12240">
                      <a:solidFill>
                        <a:srgbClr val="ffffff"/>
                      </a:solidFill>
                    </a:lnR>
                    <a:lnT w="38160">
                      <a:solidFill>
                        <a:srgbClr val="ffffff"/>
                      </a:solidFill>
                    </a:lnT>
                    <a:lnB w="12240">
                      <a:solidFill>
                        <a:srgbClr val="ffffff"/>
                      </a:solidFill>
                    </a:lnB>
                    <a:solidFill>
                      <a:srgbClr val="00cc99"/>
                    </a:solidFill>
                  </a:tcPr>
                </a:tc>
                <a:tc hMerge="1">
                  <a:tcPr anchor="t" marL="90000" marR="90000">
                    <a:lnL>
                      <a:noFill/>
                    </a:lnL>
                    <a:lnR>
                      <a:noFill/>
                    </a:lnR>
                    <a:lnT>
                      <a:noFill/>
                    </a:lnT>
                    <a:lnB>
                      <a:noFill/>
                    </a:lnB>
                    <a:solidFill>
                      <a:srgbClr val="729fcf"/>
                    </a:solidFill>
                  </a:tcPr>
                </a:tc>
                <a:tc hMerge="1">
                  <a:tcPr anchor="t" marL="90000" marR="90000">
                    <a:lnL>
                      <a:noFill/>
                    </a:lnL>
                    <a:lnR>
                      <a:noFill/>
                    </a:lnR>
                    <a:lnT>
                      <a:noFill/>
                    </a:lnT>
                    <a:lnB>
                      <a:noFill/>
                    </a:lnB>
                    <a:solidFill>
                      <a:srgbClr val="729fcf"/>
                    </a:solidFill>
                  </a:tcPr>
                </a:tc>
              </a:tr>
              <a:tr h="137520">
                <a:tc gridSpan="3">
                  <a:txBody>
                    <a:bodyPr lIns="68400" rIns="68400" tIns="0" bIns="0" anchor="t">
                      <a:noAutofit/>
                    </a:bodyPr>
                    <a:p>
                      <a:pPr>
                        <a:lnSpc>
                          <a:spcPct val="100000"/>
                        </a:lnSpc>
                        <a:buNone/>
                        <a:tabLst>
                          <a:tab algn="l" pos="0"/>
                        </a:tabLst>
                      </a:pPr>
                      <a:r>
                        <a:rPr b="1" lang="pt-BR" sz="900" spc="-1" strike="noStrike">
                          <a:solidFill>
                            <a:srgbClr val="ffffff"/>
                          </a:solidFill>
                          <a:latin typeface="Calibri"/>
                          <a:ea typeface="WenQuanYi Micro Hei"/>
                        </a:rPr>
                        <a:t>EUA</a:t>
                      </a:r>
                      <a:endParaRPr b="0" lang="pt-BR" sz="900" spc="-1" strike="noStrike">
                        <a:latin typeface="Arial"/>
                      </a:endParaRPr>
                    </a:p>
                  </a:txBody>
                  <a:tcPr anchor="t" marL="68400" marR="68400">
                    <a:lnL w="12240">
                      <a:solidFill>
                        <a:srgbClr val="ffffff"/>
                      </a:solidFill>
                    </a:lnL>
                    <a:lnR w="12240">
                      <a:solidFill>
                        <a:srgbClr val="ffffff"/>
                      </a:solidFill>
                    </a:lnR>
                    <a:lnT w="12240">
                      <a:solidFill>
                        <a:srgbClr val="ffffff"/>
                      </a:solidFill>
                    </a:lnT>
                    <a:lnB w="12240">
                      <a:solidFill>
                        <a:srgbClr val="ffffff"/>
                      </a:solidFill>
                    </a:lnB>
                    <a:solidFill>
                      <a:srgbClr val="00cc99"/>
                    </a:solidFill>
                  </a:tcPr>
                </a:tc>
                <a:tc hMerge="1">
                  <a:tcPr anchor="t" marL="90000" marR="90000">
                    <a:lnL>
                      <a:noFill/>
                    </a:lnL>
                    <a:lnR>
                      <a:noFill/>
                    </a:lnR>
                    <a:lnT>
                      <a:noFill/>
                    </a:lnT>
                    <a:lnB>
                      <a:noFill/>
                    </a:lnB>
                    <a:solidFill>
                      <a:srgbClr val="729fcf"/>
                    </a:solidFill>
                  </a:tcPr>
                </a:tc>
                <a:tc hMerge="1">
                  <a:tcPr anchor="t" marL="90000" marR="90000">
                    <a:lnL>
                      <a:noFill/>
                    </a:lnL>
                    <a:lnR>
                      <a:noFill/>
                    </a:lnR>
                    <a:lnT>
                      <a:noFill/>
                    </a:lnT>
                    <a:lnB>
                      <a:noFill/>
                    </a:lnB>
                    <a:solidFill>
                      <a:srgbClr val="729fcf"/>
                    </a:solidFill>
                  </a:tcPr>
                </a:tc>
              </a:tr>
              <a:tr h="139680">
                <a:tc gridSpan="3">
                  <a:txBody>
                    <a:bodyPr lIns="68400" rIns="68400" tIns="0" bIns="0" anchor="t">
                      <a:noAutofit/>
                    </a:bodyPr>
                    <a:p>
                      <a:pPr algn="ctr">
                        <a:lnSpc>
                          <a:spcPct val="100000"/>
                        </a:lnSpc>
                        <a:buNone/>
                        <a:tabLst>
                          <a:tab algn="l" pos="0"/>
                        </a:tabLst>
                      </a:pPr>
                      <a:r>
                        <a:rPr b="1" lang="pt-BR" sz="900" spc="-1" strike="noStrike">
                          <a:solidFill>
                            <a:srgbClr val="ffffff"/>
                          </a:solidFill>
                          <a:latin typeface="Calibri"/>
                          <a:ea typeface="WenQuanYi Micro Hei"/>
                        </a:rPr>
                        <a:t>Atleta</a:t>
                      </a:r>
                      <a:endParaRPr b="0" lang="pt-BR" sz="900" spc="-1" strike="noStrike">
                        <a:latin typeface="Arial"/>
                      </a:endParaRPr>
                    </a:p>
                  </a:txBody>
                  <a:tcPr anchor="t" marL="68400" marR="68400">
                    <a:lnL w="12240">
                      <a:solidFill>
                        <a:srgbClr val="ffffff"/>
                      </a:solidFill>
                    </a:lnL>
                    <a:lnR w="12240">
                      <a:solidFill>
                        <a:srgbClr val="ffffff"/>
                      </a:solidFill>
                    </a:lnR>
                    <a:lnT w="12240">
                      <a:solidFill>
                        <a:srgbClr val="ffffff"/>
                      </a:solidFill>
                    </a:lnT>
                    <a:lnB w="12240">
                      <a:solidFill>
                        <a:srgbClr val="ffffff"/>
                      </a:solidFill>
                    </a:lnB>
                    <a:solidFill>
                      <a:srgbClr val="00cc99"/>
                    </a:solidFill>
                  </a:tcPr>
                </a:tc>
                <a:tc hMerge="1">
                  <a:tcPr anchor="t" marL="90000" marR="90000">
                    <a:lnL>
                      <a:noFill/>
                    </a:lnL>
                    <a:lnR>
                      <a:noFill/>
                    </a:lnR>
                    <a:lnT>
                      <a:noFill/>
                    </a:lnT>
                    <a:lnB>
                      <a:noFill/>
                    </a:lnB>
                    <a:solidFill>
                      <a:srgbClr val="729fcf"/>
                    </a:solidFill>
                  </a:tcPr>
                </a:tc>
                <a:tc hMerge="1">
                  <a:tcPr anchor="t" marL="90000" marR="90000">
                    <a:lnL>
                      <a:noFill/>
                    </a:lnL>
                    <a:lnR>
                      <a:noFill/>
                    </a:lnR>
                    <a:lnT>
                      <a:noFill/>
                    </a:lnT>
                    <a:lnB>
                      <a:noFill/>
                    </a:lnB>
                    <a:solidFill>
                      <a:srgbClr val="729fcf"/>
                    </a:solidFill>
                  </a:tcPr>
                </a:tc>
              </a:tr>
              <a:tr h="137880">
                <a:tc>
                  <a:txBody>
                    <a:bodyPr lIns="68400" rIns="68400" tIns="0" bIns="0" anchor="t">
                      <a:noAutofit/>
                    </a:bodyPr>
                    <a:p>
                      <a:pPr>
                        <a:lnSpc>
                          <a:spcPct val="100000"/>
                        </a:lnSpc>
                        <a:buNone/>
                        <a:tabLst>
                          <a:tab algn="l" pos="0"/>
                        </a:tabLst>
                      </a:pPr>
                      <a:r>
                        <a:rPr b="1" lang="pt-BR" sz="900" spc="-1" strike="noStrike">
                          <a:solidFill>
                            <a:srgbClr val="ffffff"/>
                          </a:solidFill>
                          <a:latin typeface="Calibri"/>
                          <a:ea typeface="WenQuanYi Micro Hei"/>
                        </a:rPr>
                        <a:t>Anderson Silva</a:t>
                      </a:r>
                      <a:endParaRPr b="0" lang="pt-BR" sz="900" spc="-1" strike="noStrike">
                        <a:latin typeface="Arial"/>
                      </a:endParaRPr>
                    </a:p>
                  </a:txBody>
                  <a:tcPr anchor="t" marL="68400" marR="68400">
                    <a:lnL w="12240">
                      <a:solidFill>
                        <a:srgbClr val="ffffff"/>
                      </a:solidFill>
                    </a:lnL>
                    <a:lnR w="12240">
                      <a:solidFill>
                        <a:srgbClr val="ffffff"/>
                      </a:solidFill>
                    </a:lnR>
                    <a:lnT w="12240">
                      <a:solidFill>
                        <a:srgbClr val="ffffff"/>
                      </a:solidFill>
                    </a:lnT>
                    <a:lnB w="12240">
                      <a:solidFill>
                        <a:srgbClr val="ffffff"/>
                      </a:solidFill>
                    </a:lnB>
                    <a:solidFill>
                      <a:srgbClr val="00cc99"/>
                    </a:solidFill>
                  </a:tcPr>
                </a:tc>
                <a:tc>
                  <a:txBody>
                    <a:bodyPr lIns="68400" rIns="68400" tIns="0" bIns="0" anchor="t">
                      <a:noAutofit/>
                    </a:bodyPr>
                    <a:p>
                      <a:pPr>
                        <a:lnSpc>
                          <a:spcPct val="100000"/>
                        </a:lnSpc>
                        <a:buNone/>
                        <a:tabLst>
                          <a:tab algn="l" pos="0"/>
                        </a:tabLst>
                      </a:pPr>
                      <a:r>
                        <a:rPr b="0" lang="pt-BR" sz="900" spc="-1" strike="noStrike">
                          <a:solidFill>
                            <a:srgbClr val="000000"/>
                          </a:solidFill>
                          <a:latin typeface="Calibri"/>
                          <a:ea typeface="WenQuanYi Micro Hei"/>
                        </a:rPr>
                        <a:t>98</a:t>
                      </a:r>
                      <a:endParaRPr b="0" lang="pt-BR" sz="900" spc="-1" strike="noStrike">
                        <a:latin typeface="Arial"/>
                      </a:endParaRPr>
                    </a:p>
                  </a:txBody>
                  <a:tcPr anchor="t" marL="68400" marR="68400">
                    <a:lnL w="12240">
                      <a:solidFill>
                        <a:srgbClr val="ffffff"/>
                      </a:solidFill>
                    </a:lnL>
                    <a:lnR w="12240">
                      <a:solidFill>
                        <a:srgbClr val="ffffff"/>
                      </a:solidFill>
                    </a:lnR>
                    <a:lnT w="12240">
                      <a:solidFill>
                        <a:srgbClr val="ffffff"/>
                      </a:solidFill>
                    </a:lnT>
                    <a:lnB w="12240">
                      <a:solidFill>
                        <a:srgbClr val="ffffff"/>
                      </a:solidFill>
                    </a:lnB>
                    <a:solidFill>
                      <a:srgbClr val="e7f6ef"/>
                    </a:solidFill>
                  </a:tcPr>
                </a:tc>
                <a:tc>
                  <a:txBody>
                    <a:bodyPr lIns="68400" rIns="68400" tIns="0" bIns="0" anchor="t">
                      <a:noAutofit/>
                    </a:bodyPr>
                    <a:p>
                      <a:pPr>
                        <a:lnSpc>
                          <a:spcPct val="100000"/>
                        </a:lnSpc>
                        <a:buNone/>
                        <a:tabLst>
                          <a:tab algn="l" pos="0"/>
                        </a:tabLst>
                      </a:pPr>
                      <a:r>
                        <a:rPr b="0" lang="pt-BR" sz="900" spc="-1" strike="noStrike">
                          <a:solidFill>
                            <a:srgbClr val="000000"/>
                          </a:solidFill>
                          <a:latin typeface="Calibri"/>
                          <a:ea typeface="WenQuanYi Micro Hei"/>
                        </a:rPr>
                        <a:t>Brasil</a:t>
                      </a:r>
                      <a:endParaRPr b="0" lang="pt-BR" sz="900" spc="-1" strike="noStrike">
                        <a:latin typeface="Arial"/>
                      </a:endParaRPr>
                    </a:p>
                  </a:txBody>
                  <a:tcPr anchor="t" marL="68400" marR="68400">
                    <a:lnL w="12240">
                      <a:solidFill>
                        <a:srgbClr val="ffffff"/>
                      </a:solidFill>
                    </a:lnL>
                    <a:lnR w="12240">
                      <a:solidFill>
                        <a:srgbClr val="ffffff"/>
                      </a:solidFill>
                    </a:lnR>
                    <a:lnT w="12240">
                      <a:solidFill>
                        <a:srgbClr val="ffffff"/>
                      </a:solidFill>
                    </a:lnT>
                    <a:lnB w="12240">
                      <a:solidFill>
                        <a:srgbClr val="ffffff"/>
                      </a:solidFill>
                    </a:lnB>
                    <a:solidFill>
                      <a:srgbClr val="e7f6ef"/>
                    </a:solidFill>
                  </a:tcPr>
                </a:tc>
              </a:tr>
              <a:tr h="137880">
                <a:tc>
                  <a:txBody>
                    <a:bodyPr lIns="68400" rIns="68400" tIns="0" bIns="0" anchor="t">
                      <a:noAutofit/>
                    </a:bodyPr>
                    <a:p>
                      <a:pPr>
                        <a:lnSpc>
                          <a:spcPct val="100000"/>
                        </a:lnSpc>
                        <a:buNone/>
                        <a:tabLst>
                          <a:tab algn="l" pos="0"/>
                        </a:tabLst>
                      </a:pPr>
                      <a:r>
                        <a:rPr b="1" lang="pt-BR" sz="900" spc="-1" strike="noStrike">
                          <a:solidFill>
                            <a:srgbClr val="ffffff"/>
                          </a:solidFill>
                          <a:latin typeface="Calibri"/>
                          <a:ea typeface="WenQuanYi Micro Hei"/>
                        </a:rPr>
                        <a:t>Jon Jone</a:t>
                      </a:r>
                      <a:endParaRPr b="0" lang="pt-BR" sz="900" spc="-1" strike="noStrike">
                        <a:latin typeface="Arial"/>
                      </a:endParaRPr>
                    </a:p>
                  </a:txBody>
                  <a:tcPr anchor="t" marL="68400" marR="68400">
                    <a:lnL w="12240">
                      <a:solidFill>
                        <a:srgbClr val="ffffff"/>
                      </a:solidFill>
                    </a:lnL>
                    <a:lnR w="12240">
                      <a:solidFill>
                        <a:srgbClr val="ffffff"/>
                      </a:solidFill>
                    </a:lnR>
                    <a:lnT w="12240">
                      <a:solidFill>
                        <a:srgbClr val="ffffff"/>
                      </a:solidFill>
                    </a:lnT>
                    <a:lnB w="12240">
                      <a:solidFill>
                        <a:srgbClr val="ffffff"/>
                      </a:solidFill>
                    </a:lnB>
                    <a:solidFill>
                      <a:srgbClr val="00cc99"/>
                    </a:solidFill>
                  </a:tcPr>
                </a:tc>
                <a:tc>
                  <a:txBody>
                    <a:bodyPr lIns="68400" rIns="68400" tIns="0" bIns="0" anchor="t">
                      <a:noAutofit/>
                    </a:bodyPr>
                    <a:p>
                      <a:pPr>
                        <a:lnSpc>
                          <a:spcPct val="100000"/>
                        </a:lnSpc>
                        <a:buNone/>
                        <a:tabLst>
                          <a:tab algn="l" pos="0"/>
                        </a:tabLst>
                      </a:pPr>
                      <a:r>
                        <a:rPr b="0" lang="pt-BR" sz="900" spc="-1" strike="noStrike">
                          <a:solidFill>
                            <a:srgbClr val="000000"/>
                          </a:solidFill>
                          <a:latin typeface="Calibri"/>
                          <a:ea typeface="WenQuanYi Micro Hei"/>
                        </a:rPr>
                        <a:t>59</a:t>
                      </a:r>
                      <a:endParaRPr b="0" lang="pt-BR" sz="900" spc="-1" strike="noStrike">
                        <a:latin typeface="Arial"/>
                      </a:endParaRPr>
                    </a:p>
                  </a:txBody>
                  <a:tcPr anchor="t" marL="68400" marR="68400">
                    <a:lnL w="12240">
                      <a:solidFill>
                        <a:srgbClr val="ffffff"/>
                      </a:solidFill>
                    </a:lnL>
                    <a:lnR w="12240">
                      <a:solidFill>
                        <a:srgbClr val="ffffff"/>
                      </a:solidFill>
                    </a:lnR>
                    <a:lnT w="12240">
                      <a:solidFill>
                        <a:srgbClr val="ffffff"/>
                      </a:solidFill>
                    </a:lnT>
                    <a:lnB w="12240">
                      <a:solidFill>
                        <a:srgbClr val="ffffff"/>
                      </a:solidFill>
                    </a:lnB>
                    <a:solidFill>
                      <a:srgbClr val="cbecde"/>
                    </a:solidFill>
                  </a:tcPr>
                </a:tc>
                <a:tc>
                  <a:txBody>
                    <a:bodyPr lIns="68400" rIns="68400" tIns="0" bIns="0" anchor="t">
                      <a:noAutofit/>
                    </a:bodyPr>
                    <a:p>
                      <a:pPr>
                        <a:lnSpc>
                          <a:spcPct val="100000"/>
                        </a:lnSpc>
                        <a:buNone/>
                        <a:tabLst>
                          <a:tab algn="l" pos="0"/>
                        </a:tabLst>
                      </a:pPr>
                      <a:r>
                        <a:rPr b="0" lang="pt-BR" sz="900" spc="-1" strike="noStrike">
                          <a:solidFill>
                            <a:srgbClr val="000000"/>
                          </a:solidFill>
                          <a:latin typeface="Calibri"/>
                          <a:ea typeface="WenQuanYi Micro Hei"/>
                        </a:rPr>
                        <a:t>EUA</a:t>
                      </a:r>
                      <a:endParaRPr b="0" lang="pt-BR" sz="900" spc="-1" strike="noStrike">
                        <a:latin typeface="Arial"/>
                      </a:endParaRPr>
                    </a:p>
                  </a:txBody>
                  <a:tcPr anchor="t" marL="68400" marR="68400">
                    <a:lnL w="12240">
                      <a:solidFill>
                        <a:srgbClr val="ffffff"/>
                      </a:solidFill>
                    </a:lnL>
                    <a:lnR w="12240">
                      <a:solidFill>
                        <a:srgbClr val="ffffff"/>
                      </a:solidFill>
                    </a:lnR>
                    <a:lnT w="12240">
                      <a:solidFill>
                        <a:srgbClr val="ffffff"/>
                      </a:solidFill>
                    </a:lnT>
                    <a:lnB w="12240">
                      <a:solidFill>
                        <a:srgbClr val="ffffff"/>
                      </a:solidFill>
                    </a:lnB>
                    <a:solidFill>
                      <a:srgbClr val="cbecde"/>
                    </a:solidFill>
                  </a:tcPr>
                </a:tc>
              </a:tr>
              <a:tr h="137520">
                <a:tc>
                  <a:txBody>
                    <a:bodyPr lIns="68400" rIns="68400" tIns="0" bIns="0" anchor="t">
                      <a:noAutofit/>
                    </a:bodyPr>
                    <a:p>
                      <a:pPr>
                        <a:lnSpc>
                          <a:spcPct val="100000"/>
                        </a:lnSpc>
                        <a:buNone/>
                        <a:tabLst>
                          <a:tab algn="l" pos="0"/>
                        </a:tabLst>
                      </a:pPr>
                      <a:r>
                        <a:rPr b="1" lang="pt-BR" sz="900" spc="-1" strike="noStrike">
                          <a:solidFill>
                            <a:srgbClr val="ffffff"/>
                          </a:solidFill>
                          <a:latin typeface="Calibri"/>
                          <a:ea typeface="WenQuanYi Micro Hei"/>
                        </a:rPr>
                        <a:t>Vitor Belfort</a:t>
                      </a:r>
                      <a:endParaRPr b="0" lang="pt-BR" sz="900" spc="-1" strike="noStrike">
                        <a:latin typeface="Arial"/>
                      </a:endParaRPr>
                    </a:p>
                  </a:txBody>
                  <a:tcPr anchor="t" marL="68400" marR="68400">
                    <a:lnL w="12240">
                      <a:solidFill>
                        <a:srgbClr val="ffffff"/>
                      </a:solidFill>
                    </a:lnL>
                    <a:lnR w="12240">
                      <a:solidFill>
                        <a:srgbClr val="ffffff"/>
                      </a:solidFill>
                    </a:lnR>
                    <a:lnT w="12240">
                      <a:solidFill>
                        <a:srgbClr val="ffffff"/>
                      </a:solidFill>
                    </a:lnT>
                    <a:lnB w="12240">
                      <a:solidFill>
                        <a:srgbClr val="ffffff"/>
                      </a:solidFill>
                    </a:lnB>
                    <a:solidFill>
                      <a:srgbClr val="00cc99"/>
                    </a:solidFill>
                  </a:tcPr>
                </a:tc>
                <a:tc>
                  <a:txBody>
                    <a:bodyPr lIns="68400" rIns="68400" tIns="0" bIns="0" anchor="t">
                      <a:noAutofit/>
                    </a:bodyPr>
                    <a:p>
                      <a:pPr>
                        <a:lnSpc>
                          <a:spcPct val="100000"/>
                        </a:lnSpc>
                        <a:buNone/>
                        <a:tabLst>
                          <a:tab algn="l" pos="0"/>
                        </a:tabLst>
                      </a:pPr>
                      <a:r>
                        <a:rPr b="0" lang="pt-BR" sz="900" spc="-1" strike="noStrike">
                          <a:solidFill>
                            <a:srgbClr val="000000"/>
                          </a:solidFill>
                          <a:latin typeface="Calibri"/>
                          <a:ea typeface="WenQuanYi Micro Hei"/>
                        </a:rPr>
                        <a:t>110</a:t>
                      </a:r>
                      <a:endParaRPr b="0" lang="pt-BR" sz="900" spc="-1" strike="noStrike">
                        <a:latin typeface="Arial"/>
                      </a:endParaRPr>
                    </a:p>
                  </a:txBody>
                  <a:tcPr anchor="t" marL="68400" marR="68400">
                    <a:lnL w="12240">
                      <a:solidFill>
                        <a:srgbClr val="ffffff"/>
                      </a:solidFill>
                    </a:lnL>
                    <a:lnR w="12240">
                      <a:solidFill>
                        <a:srgbClr val="ffffff"/>
                      </a:solidFill>
                    </a:lnR>
                    <a:lnT w="12240">
                      <a:solidFill>
                        <a:srgbClr val="ffffff"/>
                      </a:solidFill>
                    </a:lnT>
                    <a:lnB w="12240">
                      <a:solidFill>
                        <a:srgbClr val="ffffff"/>
                      </a:solidFill>
                    </a:lnB>
                    <a:solidFill>
                      <a:srgbClr val="e7f6ef"/>
                    </a:solidFill>
                  </a:tcPr>
                </a:tc>
                <a:tc>
                  <a:txBody>
                    <a:bodyPr lIns="68400" rIns="68400" tIns="0" bIns="0" anchor="t">
                      <a:noAutofit/>
                    </a:bodyPr>
                    <a:p>
                      <a:pPr>
                        <a:lnSpc>
                          <a:spcPct val="100000"/>
                        </a:lnSpc>
                        <a:buNone/>
                        <a:tabLst>
                          <a:tab algn="l" pos="0"/>
                        </a:tabLst>
                      </a:pPr>
                      <a:r>
                        <a:rPr b="0" lang="pt-BR" sz="900" spc="-1" strike="noStrike">
                          <a:solidFill>
                            <a:srgbClr val="000000"/>
                          </a:solidFill>
                          <a:latin typeface="Calibri"/>
                          <a:ea typeface="WenQuanYi Micro Hei"/>
                        </a:rPr>
                        <a:t>Brasil</a:t>
                      </a:r>
                      <a:endParaRPr b="0" lang="pt-BR" sz="900" spc="-1" strike="noStrike">
                        <a:latin typeface="Arial"/>
                      </a:endParaRPr>
                    </a:p>
                  </a:txBody>
                  <a:tcPr anchor="t" marL="68400" marR="68400">
                    <a:lnL w="12240">
                      <a:solidFill>
                        <a:srgbClr val="ffffff"/>
                      </a:solidFill>
                    </a:lnL>
                    <a:lnR w="12240">
                      <a:solidFill>
                        <a:srgbClr val="ffffff"/>
                      </a:solidFill>
                    </a:lnR>
                    <a:lnT w="12240">
                      <a:solidFill>
                        <a:srgbClr val="ffffff"/>
                      </a:solidFill>
                    </a:lnT>
                    <a:lnB w="12240">
                      <a:solidFill>
                        <a:srgbClr val="ffffff"/>
                      </a:solidFill>
                    </a:lnB>
                    <a:solidFill>
                      <a:srgbClr val="e7f6ef"/>
                    </a:solidFill>
                  </a:tcPr>
                </a:tc>
              </a:tr>
            </a:tbl>
          </a:graphicData>
        </a:graphic>
      </p:graphicFrame>
      <p:sp>
        <p:nvSpPr>
          <p:cNvPr id="227" name="Retângulo 3"/>
          <p:cNvSpPr/>
          <p:nvPr/>
        </p:nvSpPr>
        <p:spPr>
          <a:xfrm>
            <a:off x="997560" y="3182400"/>
            <a:ext cx="6552720" cy="272160"/>
          </a:xfrm>
          <a:prstGeom prst="rect">
            <a:avLst/>
          </a:prstGeom>
          <a:noFill/>
          <a:ln w="9525">
            <a:noFill/>
          </a:ln>
        </p:spPr>
        <p:style>
          <a:lnRef idx="0"/>
          <a:fillRef idx="0"/>
          <a:effectRef idx="0"/>
          <a:fontRef idx="minor"/>
        </p:style>
        <p:txBody>
          <a:bodyPr lIns="90000" rIns="90000" tIns="45000" bIns="45000" anchor="t">
            <a:spAutoFit/>
          </a:bodyPr>
          <a:p>
            <a:pPr marL="171360" indent="-171360">
              <a:lnSpc>
                <a:spcPct val="100000"/>
              </a:lnSpc>
              <a:buClr>
                <a:srgbClr val="000000"/>
              </a:buClr>
              <a:buFont typeface="Arial"/>
              <a:buChar char="•"/>
            </a:pPr>
            <a:r>
              <a:rPr b="0" lang="pt-BR" sz="1200" spc="-1" strike="noStrike">
                <a:solidFill>
                  <a:srgbClr val="000000"/>
                </a:solidFill>
                <a:latin typeface="Arial"/>
                <a:ea typeface="WenQuanYi Micro Hei"/>
              </a:rPr>
              <a:t>Calcular o total de atletas que deverão participar da competição</a:t>
            </a:r>
            <a:endParaRPr b="0" lang="pt-BR" sz="1200" spc="-1" strike="noStrike">
              <a:latin typeface="Arial"/>
            </a:endParaRPr>
          </a:p>
        </p:txBody>
      </p:sp>
      <p:sp>
        <p:nvSpPr>
          <p:cNvPr id="228" name="Retângulo 4"/>
          <p:cNvSpPr/>
          <p:nvPr/>
        </p:nvSpPr>
        <p:spPr>
          <a:xfrm>
            <a:off x="1003680" y="3656880"/>
            <a:ext cx="3116880" cy="272160"/>
          </a:xfrm>
          <a:prstGeom prst="rect">
            <a:avLst/>
          </a:prstGeom>
          <a:noFill/>
          <a:ln w="9525">
            <a:noFill/>
          </a:ln>
        </p:spPr>
        <p:style>
          <a:lnRef idx="0"/>
          <a:fillRef idx="0"/>
          <a:effectRef idx="0"/>
          <a:fontRef idx="minor"/>
        </p:style>
        <p:txBody>
          <a:bodyPr wrap="none" lIns="90000" rIns="90000" tIns="45000" bIns="45000" anchor="t">
            <a:spAutoFit/>
          </a:bodyPr>
          <a:p>
            <a:pPr marL="171360" indent="-171360">
              <a:lnSpc>
                <a:spcPct val="100000"/>
              </a:lnSpc>
              <a:buClr>
                <a:srgbClr val="000000"/>
              </a:buClr>
              <a:buFont typeface="Arial"/>
              <a:buChar char="•"/>
            </a:pPr>
            <a:r>
              <a:rPr b="0" lang="pt-BR" sz="1200" spc="-1" strike="noStrike">
                <a:solidFill>
                  <a:srgbClr val="000000"/>
                </a:solidFill>
                <a:latin typeface="Arial"/>
                <a:ea typeface="WenQuanYi Micro Hei"/>
              </a:rPr>
              <a:t>Exibir os dados na tela conforme abaixo:</a:t>
            </a:r>
            <a:endParaRPr b="0" lang="pt-BR" sz="1200" spc="-1" strike="noStrike">
              <a:latin typeface="Arial"/>
            </a:endParaRPr>
          </a:p>
        </p:txBody>
      </p:sp>
      <p:pic>
        <p:nvPicPr>
          <p:cNvPr id="229" name="Imagem 5" descr=""/>
          <p:cNvPicPr/>
          <p:nvPr/>
        </p:nvPicPr>
        <p:blipFill>
          <a:blip r:embed="rId1"/>
          <a:stretch/>
        </p:blipFill>
        <p:spPr>
          <a:xfrm>
            <a:off x="2911320" y="4409280"/>
            <a:ext cx="2650680" cy="542520"/>
          </a:xfrm>
          <a:prstGeom prst="rect">
            <a:avLst/>
          </a:prstGeom>
          <a:ln w="9525">
            <a:noFill/>
          </a:ln>
        </p:spPr>
      </p:pic>
      <p:sp>
        <p:nvSpPr>
          <p:cNvPr id="230" name="Retângulo 2"/>
          <p:cNvSpPr/>
          <p:nvPr/>
        </p:nvSpPr>
        <p:spPr>
          <a:xfrm>
            <a:off x="593640" y="171360"/>
            <a:ext cx="11134440" cy="394560"/>
          </a:xfrm>
          <a:prstGeom prst="rect">
            <a:avLst/>
          </a:prstGeom>
          <a:noFill/>
          <a:ln w="9525">
            <a:noFill/>
          </a:ln>
        </p:spPr>
        <p:style>
          <a:lnRef idx="0"/>
          <a:fillRef idx="0"/>
          <a:effectRef idx="0"/>
          <a:fontRef idx="minor"/>
        </p:style>
        <p:txBody>
          <a:bodyPr lIns="90000" rIns="90000" tIns="45000" bIns="45000" anchor="t">
            <a:spAutoFit/>
          </a:bodyPr>
          <a:p>
            <a:pPr>
              <a:lnSpc>
                <a:spcPct val="100000"/>
              </a:lnSpc>
              <a:buNone/>
              <a:tabLst>
                <a:tab algn="l" pos="0"/>
              </a:tabLst>
            </a:pPr>
            <a:r>
              <a:rPr b="1" lang="pt-BR" sz="2000" spc="-1" strike="noStrike">
                <a:solidFill>
                  <a:srgbClr val="ffffff"/>
                </a:solidFill>
                <a:latin typeface="Arial"/>
                <a:ea typeface="WenQuanYi Micro Hei"/>
              </a:rPr>
              <a:t>EXERCÍCIOS</a:t>
            </a:r>
            <a:endParaRPr b="0" lang="pt-BR" sz="20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PlaceHolder 1"/>
          <p:cNvSpPr>
            <a:spLocks noGrp="1"/>
          </p:cNvSpPr>
          <p:nvPr>
            <p:ph type="title"/>
          </p:nvPr>
        </p:nvSpPr>
        <p:spPr>
          <a:xfrm>
            <a:off x="593640" y="0"/>
            <a:ext cx="10969200" cy="775800"/>
          </a:xfrm>
          <a:prstGeom prst="rect">
            <a:avLst/>
          </a:prstGeom>
          <a:noFill/>
          <a:ln w="9360">
            <a:noFill/>
          </a:ln>
        </p:spPr>
        <p:txBody>
          <a:bodyPr lIns="90000" rIns="90000" tIns="46800" bIns="46800" anchor="ctr">
            <a:noAutofit/>
          </a:bodyPr>
          <a:p>
            <a:pPr>
              <a:lnSpc>
                <a:spcPct val="100000"/>
              </a:lnSpc>
              <a:buNone/>
            </a:pPr>
            <a:r>
              <a:rPr b="1" lang="pt-BR" sz="2000" spc="-1" strike="noStrike">
                <a:solidFill>
                  <a:srgbClr val="ffffff"/>
                </a:solidFill>
                <a:latin typeface="Arial"/>
                <a:ea typeface="WenQuanYi Micro Hei"/>
              </a:rPr>
              <a:t>RECAPITULANDO - EXERCÍCIOS</a:t>
            </a:r>
            <a:endParaRPr b="0" lang="en-GB" sz="2000" spc="-1" strike="noStrike">
              <a:solidFill>
                <a:srgbClr val="ffffff"/>
              </a:solidFill>
              <a:latin typeface="Arial"/>
            </a:endParaRPr>
          </a:p>
        </p:txBody>
      </p:sp>
      <p:sp>
        <p:nvSpPr>
          <p:cNvPr id="107" name="PlaceHolder 2"/>
          <p:cNvSpPr>
            <a:spLocks noGrp="1"/>
          </p:cNvSpPr>
          <p:nvPr>
            <p:ph/>
          </p:nvPr>
        </p:nvSpPr>
        <p:spPr>
          <a:xfrm>
            <a:off x="593640" y="4797000"/>
            <a:ext cx="11264400" cy="864000"/>
          </a:xfrm>
          <a:prstGeom prst="rect">
            <a:avLst/>
          </a:prstGeom>
          <a:noFill/>
          <a:ln w="9360">
            <a:noFill/>
          </a:ln>
        </p:spPr>
        <p:txBody>
          <a:bodyPr numCol="1" spcCol="0" lIns="90000" rIns="90000" tIns="46800" bIns="46800" anchor="t">
            <a:noAutofit/>
          </a:bodyPr>
          <a:p>
            <a:pPr marL="343080" indent="-343080" algn="just">
              <a:lnSpc>
                <a:spcPct val="100000"/>
              </a:lnSpc>
              <a:spcBef>
                <a:spcPts val="799"/>
              </a:spcBef>
              <a:buNone/>
              <a:tabLst>
                <a:tab algn="l" pos="0"/>
              </a:tabLst>
            </a:pPr>
            <a:r>
              <a:rPr b="0" lang="pt-BR" sz="1400" spc="-1" strike="noStrike">
                <a:solidFill>
                  <a:srgbClr val="000000"/>
                </a:solidFill>
                <a:latin typeface="Arial"/>
                <a:ea typeface="WenQuanYi Micro Hei"/>
              </a:rPr>
              <a:t>Construir as classes acima respeitando a herança e os relacionamentos.</a:t>
            </a:r>
            <a:endParaRPr b="0" lang="en-GB" sz="1400" spc="-1" strike="noStrike">
              <a:solidFill>
                <a:srgbClr val="000000"/>
              </a:solidFill>
              <a:latin typeface="Calibri"/>
            </a:endParaRPr>
          </a:p>
          <a:p>
            <a:pPr algn="just">
              <a:lnSpc>
                <a:spcPct val="100000"/>
              </a:lnSpc>
              <a:spcBef>
                <a:spcPts val="799"/>
              </a:spcBef>
              <a:buNone/>
              <a:tabLst>
                <a:tab algn="l" pos="0"/>
              </a:tabLst>
            </a:pPr>
            <a:r>
              <a:rPr b="0" lang="pt-BR" sz="1400" spc="-1" strike="noStrike">
                <a:solidFill>
                  <a:srgbClr val="000000"/>
                </a:solidFill>
                <a:latin typeface="Arial"/>
                <a:ea typeface="WenQuanYi Micro Hei"/>
              </a:rPr>
              <a:t>O método </a:t>
            </a:r>
            <a:r>
              <a:rPr b="1" lang="pt-BR" sz="1400" spc="-1" strike="noStrike">
                <a:solidFill>
                  <a:srgbClr val="000000"/>
                </a:solidFill>
                <a:latin typeface="Arial"/>
                <a:ea typeface="WenQuanYi Micro Hei"/>
              </a:rPr>
              <a:t>calcularImpostoVenda</a:t>
            </a:r>
            <a:r>
              <a:rPr b="0" lang="pt-BR" sz="1400" spc="-1" strike="noStrike">
                <a:solidFill>
                  <a:srgbClr val="000000"/>
                </a:solidFill>
                <a:latin typeface="Arial"/>
                <a:ea typeface="WenQuanYi Micro Hei"/>
              </a:rPr>
              <a:t> na classe </a:t>
            </a:r>
            <a:r>
              <a:rPr b="1" lang="pt-BR" sz="1400" spc="-1" strike="noStrike">
                <a:solidFill>
                  <a:srgbClr val="0070c0"/>
                </a:solidFill>
                <a:latin typeface="Arial"/>
                <a:ea typeface="WenQuanYi Micro Hei"/>
              </a:rPr>
              <a:t>Imovel</a:t>
            </a:r>
            <a:r>
              <a:rPr b="0" lang="pt-BR" sz="1400" spc="-1" strike="noStrike">
                <a:solidFill>
                  <a:srgbClr val="000000"/>
                </a:solidFill>
                <a:latin typeface="Arial"/>
                <a:ea typeface="WenQuanYi Micro Hei"/>
              </a:rPr>
              <a:t> deverá ser descontado 3.5% de valor de ITBI do valor do imóvel.  Exibir os dados do imóvel e o valor a pagar do ITBI no console. Só deverá ser retornado o cálculo sem nenhuma atribuição.</a:t>
            </a:r>
            <a:endParaRPr b="0" lang="en-GB" sz="1400" spc="-1" strike="noStrike">
              <a:solidFill>
                <a:srgbClr val="000000"/>
              </a:solidFill>
              <a:latin typeface="Calibri"/>
            </a:endParaRPr>
          </a:p>
        </p:txBody>
      </p:sp>
      <p:pic>
        <p:nvPicPr>
          <p:cNvPr id="108" name="Imagem 3" descr=""/>
          <p:cNvPicPr/>
          <p:nvPr/>
        </p:nvPicPr>
        <p:blipFill>
          <a:blip r:embed="rId1"/>
          <a:stretch/>
        </p:blipFill>
        <p:spPr>
          <a:xfrm>
            <a:off x="0" y="776160"/>
            <a:ext cx="12189960" cy="3855600"/>
          </a:xfrm>
          <a:prstGeom prst="rect">
            <a:avLst/>
          </a:prstGeom>
          <a:ln w="9525">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PlaceHolder 1"/>
          <p:cNvSpPr>
            <a:spLocks noGrp="1"/>
          </p:cNvSpPr>
          <p:nvPr>
            <p:ph type="title"/>
          </p:nvPr>
        </p:nvSpPr>
        <p:spPr>
          <a:xfrm>
            <a:off x="593640" y="0"/>
            <a:ext cx="10969200" cy="775800"/>
          </a:xfrm>
          <a:prstGeom prst="rect">
            <a:avLst/>
          </a:prstGeom>
          <a:noFill/>
          <a:ln w="9360">
            <a:noFill/>
          </a:ln>
        </p:spPr>
        <p:txBody>
          <a:bodyPr lIns="90000" rIns="90000" tIns="46800" bIns="46800" anchor="ctr">
            <a:noAutofit/>
          </a:bodyPr>
          <a:p>
            <a:pPr>
              <a:lnSpc>
                <a:spcPct val="100000"/>
              </a:lnSpc>
              <a:buNone/>
            </a:pPr>
            <a:r>
              <a:rPr b="1" lang="pt-BR" sz="2000" spc="-1" strike="noStrike">
                <a:solidFill>
                  <a:srgbClr val="ffffff"/>
                </a:solidFill>
                <a:latin typeface="Arial"/>
                <a:ea typeface="WenQuanYi Micro Hei"/>
              </a:rPr>
              <a:t>EXERCÍCIOS – RESOLUÇÃO</a:t>
            </a:r>
            <a:endParaRPr b="0" lang="en-GB" sz="2000" spc="-1" strike="noStrike">
              <a:solidFill>
                <a:srgbClr val="ffffff"/>
              </a:solidFill>
              <a:latin typeface="Arial"/>
            </a:endParaRPr>
          </a:p>
        </p:txBody>
      </p:sp>
      <p:pic>
        <p:nvPicPr>
          <p:cNvPr id="110" name="Imagem 4" descr=""/>
          <p:cNvPicPr/>
          <p:nvPr/>
        </p:nvPicPr>
        <p:blipFill>
          <a:blip r:embed="rId1"/>
          <a:stretch/>
        </p:blipFill>
        <p:spPr>
          <a:xfrm>
            <a:off x="694800" y="1124640"/>
            <a:ext cx="5544360" cy="4320360"/>
          </a:xfrm>
          <a:prstGeom prst="rect">
            <a:avLst/>
          </a:prstGeom>
          <a:ln w="9525">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PlaceHolder 1"/>
          <p:cNvSpPr>
            <a:spLocks noGrp="1"/>
          </p:cNvSpPr>
          <p:nvPr>
            <p:ph type="title"/>
          </p:nvPr>
        </p:nvSpPr>
        <p:spPr>
          <a:xfrm>
            <a:off x="593640" y="0"/>
            <a:ext cx="10969200" cy="775800"/>
          </a:xfrm>
          <a:prstGeom prst="rect">
            <a:avLst/>
          </a:prstGeom>
          <a:noFill/>
          <a:ln w="9360">
            <a:noFill/>
          </a:ln>
        </p:spPr>
        <p:txBody>
          <a:bodyPr lIns="90000" rIns="90000" tIns="46800" bIns="46800" anchor="ctr">
            <a:noAutofit/>
          </a:bodyPr>
          <a:p>
            <a:pPr>
              <a:lnSpc>
                <a:spcPct val="100000"/>
              </a:lnSpc>
              <a:buNone/>
            </a:pPr>
            <a:r>
              <a:rPr b="1" lang="pt-BR" sz="2000" spc="-1" strike="noStrike">
                <a:solidFill>
                  <a:srgbClr val="ffffff"/>
                </a:solidFill>
                <a:latin typeface="Arial"/>
                <a:ea typeface="WenQuanYi Micro Hei"/>
              </a:rPr>
              <a:t>EXERCÍCIOS – RESOLUÇÃO</a:t>
            </a:r>
            <a:endParaRPr b="0" lang="en-GB" sz="2000" spc="-1" strike="noStrike">
              <a:solidFill>
                <a:srgbClr val="ffffff"/>
              </a:solidFill>
              <a:latin typeface="Arial"/>
            </a:endParaRPr>
          </a:p>
        </p:txBody>
      </p:sp>
      <p:pic>
        <p:nvPicPr>
          <p:cNvPr id="112" name="Imagem 5" descr=""/>
          <p:cNvPicPr/>
          <p:nvPr/>
        </p:nvPicPr>
        <p:blipFill>
          <a:blip r:embed="rId1"/>
          <a:stretch/>
        </p:blipFill>
        <p:spPr>
          <a:xfrm>
            <a:off x="694440" y="1340640"/>
            <a:ext cx="7410240" cy="2736000"/>
          </a:xfrm>
          <a:prstGeom prst="rect">
            <a:avLst/>
          </a:prstGeom>
          <a:ln w="12700">
            <a:solidFill>
              <a:srgbClr val="000000">
                <a:lumMod val="95000"/>
                <a:lumOff val="5000"/>
              </a:srgbClr>
            </a:solidFill>
            <a:round/>
          </a:ln>
          <a:effectLst>
            <a:softEdge rad="12600"/>
          </a:effectLst>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PlaceHolder 1"/>
          <p:cNvSpPr>
            <a:spLocks noGrp="1"/>
          </p:cNvSpPr>
          <p:nvPr>
            <p:ph type="title"/>
          </p:nvPr>
        </p:nvSpPr>
        <p:spPr>
          <a:xfrm>
            <a:off x="593640" y="0"/>
            <a:ext cx="10969200" cy="775800"/>
          </a:xfrm>
          <a:prstGeom prst="rect">
            <a:avLst/>
          </a:prstGeom>
          <a:noFill/>
          <a:ln w="9360">
            <a:noFill/>
          </a:ln>
        </p:spPr>
        <p:txBody>
          <a:bodyPr lIns="90000" rIns="90000" tIns="46800" bIns="46800" anchor="ctr">
            <a:noAutofit/>
          </a:bodyPr>
          <a:p>
            <a:pPr>
              <a:lnSpc>
                <a:spcPct val="100000"/>
              </a:lnSpc>
              <a:buNone/>
            </a:pPr>
            <a:r>
              <a:rPr b="1" lang="pt-BR" sz="2000" spc="-1" strike="noStrike">
                <a:solidFill>
                  <a:srgbClr val="ffffff"/>
                </a:solidFill>
                <a:latin typeface="Arial"/>
                <a:ea typeface="WenQuanYi Micro Hei"/>
              </a:rPr>
              <a:t>EXERCÍCIOS – RESOLUÇÃO</a:t>
            </a:r>
            <a:endParaRPr b="0" lang="en-GB" sz="2000" spc="-1" strike="noStrike">
              <a:solidFill>
                <a:srgbClr val="ffffff"/>
              </a:solidFill>
              <a:latin typeface="Arial"/>
            </a:endParaRPr>
          </a:p>
        </p:txBody>
      </p:sp>
      <p:pic>
        <p:nvPicPr>
          <p:cNvPr id="114" name="Picture 2" descr="https://lh3.googleusercontent.com/rrtjuAw8ra0HU-Dmzk-ug7cdCMhnza5bylchSS2L2IN2hu7qgZxctPnBnvWb06jWeIjU8CwwzbAli1kJvM06W4kUoBcsJc2Dx4ex21WpXh40ifeOVaYM-VntqTf4CPtsFououT4"/>
          <p:cNvPicPr/>
          <p:nvPr/>
        </p:nvPicPr>
        <p:blipFill>
          <a:blip r:embed="rId1"/>
          <a:stretch/>
        </p:blipFill>
        <p:spPr>
          <a:xfrm>
            <a:off x="6455160" y="1028520"/>
            <a:ext cx="4853880" cy="4800960"/>
          </a:xfrm>
          <a:prstGeom prst="rect">
            <a:avLst/>
          </a:prstGeom>
          <a:ln w="9525">
            <a:noFill/>
          </a:ln>
        </p:spPr>
      </p:pic>
      <p:pic>
        <p:nvPicPr>
          <p:cNvPr id="115" name="Imagem 6" descr=""/>
          <p:cNvPicPr/>
          <p:nvPr/>
        </p:nvPicPr>
        <p:blipFill>
          <a:blip r:embed="rId2"/>
          <a:stretch/>
        </p:blipFill>
        <p:spPr>
          <a:xfrm>
            <a:off x="334440" y="1028520"/>
            <a:ext cx="4559040" cy="3450240"/>
          </a:xfrm>
          <a:prstGeom prst="rect">
            <a:avLst/>
          </a:prstGeom>
          <a:ln w="9525">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PlaceHolder 1"/>
          <p:cNvSpPr>
            <a:spLocks noGrp="1"/>
          </p:cNvSpPr>
          <p:nvPr>
            <p:ph type="title"/>
          </p:nvPr>
        </p:nvSpPr>
        <p:spPr>
          <a:xfrm>
            <a:off x="593640" y="0"/>
            <a:ext cx="10969200" cy="775800"/>
          </a:xfrm>
          <a:prstGeom prst="rect">
            <a:avLst/>
          </a:prstGeom>
          <a:noFill/>
          <a:ln w="9360">
            <a:noFill/>
          </a:ln>
        </p:spPr>
        <p:txBody>
          <a:bodyPr lIns="90000" rIns="90000" tIns="46800" bIns="46800" anchor="ctr">
            <a:noAutofit/>
          </a:bodyPr>
          <a:p>
            <a:pPr>
              <a:lnSpc>
                <a:spcPct val="100000"/>
              </a:lnSpc>
              <a:buNone/>
            </a:pPr>
            <a:r>
              <a:rPr b="1" lang="pt-BR" sz="2000" spc="-1" strike="noStrike">
                <a:solidFill>
                  <a:srgbClr val="ffffff"/>
                </a:solidFill>
                <a:latin typeface="Arial"/>
                <a:ea typeface="WenQuanYi Micro Hei"/>
              </a:rPr>
              <a:t>EXERCÍCIOS – RESOLUÇÃO</a:t>
            </a:r>
            <a:endParaRPr b="0" lang="en-GB" sz="2000" spc="-1" strike="noStrike">
              <a:solidFill>
                <a:srgbClr val="ffffff"/>
              </a:solidFill>
              <a:latin typeface="Arial"/>
            </a:endParaRPr>
          </a:p>
        </p:txBody>
      </p:sp>
      <p:pic>
        <p:nvPicPr>
          <p:cNvPr id="117" name="Imagem 1" descr=""/>
          <p:cNvPicPr/>
          <p:nvPr/>
        </p:nvPicPr>
        <p:blipFill>
          <a:blip r:embed="rId1"/>
          <a:stretch/>
        </p:blipFill>
        <p:spPr>
          <a:xfrm>
            <a:off x="593640" y="1124640"/>
            <a:ext cx="9648000" cy="3949920"/>
          </a:xfrm>
          <a:prstGeom prst="rect">
            <a:avLst/>
          </a:prstGeom>
          <a:ln w="9525">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PlaceHolder 1"/>
          <p:cNvSpPr>
            <a:spLocks noGrp="1"/>
          </p:cNvSpPr>
          <p:nvPr>
            <p:ph type="title"/>
          </p:nvPr>
        </p:nvSpPr>
        <p:spPr>
          <a:xfrm>
            <a:off x="593640" y="0"/>
            <a:ext cx="10969200" cy="775800"/>
          </a:xfrm>
          <a:prstGeom prst="rect">
            <a:avLst/>
          </a:prstGeom>
          <a:noFill/>
          <a:ln w="9360">
            <a:noFill/>
          </a:ln>
        </p:spPr>
        <p:txBody>
          <a:bodyPr lIns="90000" rIns="90000" tIns="46800" bIns="46800" anchor="ctr">
            <a:noAutofit/>
          </a:bodyPr>
          <a:p>
            <a:pPr>
              <a:lnSpc>
                <a:spcPct val="100000"/>
              </a:lnSpc>
              <a:buNone/>
            </a:pPr>
            <a:r>
              <a:rPr b="1" lang="pt-BR" sz="2000" spc="-1" strike="noStrike">
                <a:solidFill>
                  <a:srgbClr val="ffffff"/>
                </a:solidFill>
                <a:latin typeface="Arial"/>
                <a:ea typeface="WenQuanYi Micro Hei"/>
              </a:rPr>
              <a:t>INTRODUÇÃO</a:t>
            </a:r>
            <a:endParaRPr b="0" lang="en-GB" sz="2000" spc="-1" strike="noStrike">
              <a:solidFill>
                <a:srgbClr val="ffffff"/>
              </a:solidFill>
              <a:latin typeface="Arial"/>
            </a:endParaRPr>
          </a:p>
        </p:txBody>
      </p:sp>
      <p:sp>
        <p:nvSpPr>
          <p:cNvPr id="119" name="PlaceHolder 2"/>
          <p:cNvSpPr>
            <a:spLocks noGrp="1"/>
          </p:cNvSpPr>
          <p:nvPr>
            <p:ph/>
          </p:nvPr>
        </p:nvSpPr>
        <p:spPr>
          <a:xfrm>
            <a:off x="622440" y="907920"/>
            <a:ext cx="10969200" cy="4785840"/>
          </a:xfrm>
          <a:prstGeom prst="rect">
            <a:avLst/>
          </a:prstGeom>
          <a:noFill/>
          <a:ln w="9360">
            <a:noFill/>
          </a:ln>
        </p:spPr>
        <p:txBody>
          <a:bodyPr lIns="90000" rIns="90000" tIns="46800" bIns="46800" anchor="t">
            <a:noAutofit/>
          </a:bodyPr>
          <a:p>
            <a:pPr>
              <a:lnSpc>
                <a:spcPct val="100000"/>
              </a:lnSpc>
              <a:spcBef>
                <a:spcPts val="799"/>
              </a:spcBef>
              <a:buNone/>
              <a:tabLst>
                <a:tab algn="l" pos="0"/>
              </a:tabLst>
            </a:pPr>
            <a:r>
              <a:rPr b="0" lang="pt-BR" sz="1800" spc="-1" strike="noStrike">
                <a:solidFill>
                  <a:srgbClr val="000000"/>
                </a:solidFill>
                <a:latin typeface="Arial"/>
                <a:ea typeface="WenQuanYi Micro Hei"/>
              </a:rPr>
              <a:t>Quando temos um Funcionario e ele não tem função?</a:t>
            </a:r>
            <a:endParaRPr b="0" lang="en-GB" sz="1800" spc="-1" strike="noStrike">
              <a:solidFill>
                <a:srgbClr val="000000"/>
              </a:solidFill>
              <a:latin typeface="Calibri"/>
            </a:endParaRPr>
          </a:p>
          <a:p>
            <a:pPr marL="457200">
              <a:lnSpc>
                <a:spcPct val="100000"/>
              </a:lnSpc>
              <a:spcBef>
                <a:spcPts val="700"/>
              </a:spcBef>
              <a:buNone/>
              <a:tabLst>
                <a:tab algn="l" pos="0"/>
              </a:tabLst>
            </a:pPr>
            <a:r>
              <a:rPr b="0" lang="pt-BR" sz="1800" spc="-1" strike="noStrike">
                <a:solidFill>
                  <a:srgbClr val="000000"/>
                </a:solidFill>
                <a:latin typeface="Arial"/>
                <a:ea typeface="WenQuanYi Micro Hei"/>
              </a:rPr>
              <a:t>Quando temos um funcionário, ele vai ser um Gerente, Diretor, Assessor, Faxineiro...</a:t>
            </a:r>
            <a:endParaRPr b="0" lang="en-GB" sz="1800" spc="-1" strike="noStrike">
              <a:solidFill>
                <a:srgbClr val="000000"/>
              </a:solidFill>
              <a:latin typeface="Calibri"/>
            </a:endParaRPr>
          </a:p>
          <a:p>
            <a:pPr marL="457200">
              <a:lnSpc>
                <a:spcPct val="100000"/>
              </a:lnSpc>
              <a:spcBef>
                <a:spcPts val="700"/>
              </a:spcBef>
              <a:buNone/>
              <a:tabLst>
                <a:tab algn="l" pos="0"/>
              </a:tabLst>
            </a:pPr>
            <a:r>
              <a:rPr b="0" lang="pt-BR" sz="1800" spc="-1" strike="noStrike">
                <a:solidFill>
                  <a:srgbClr val="000000"/>
                </a:solidFill>
                <a:latin typeface="Arial"/>
                <a:ea typeface="WenQuanYi Micro Hei"/>
              </a:rPr>
              <a:t>Faz sentido termos um funcionário para podermos usar o polimorfismo de referência, mas, por outro lado, não faz sentido instanciarmos um Funcionário, certo?</a:t>
            </a:r>
            <a:endParaRPr b="0" lang="en-GB" sz="1800" spc="-1" strike="noStrike">
              <a:solidFill>
                <a:srgbClr val="000000"/>
              </a:solidFill>
              <a:latin typeface="Calibri"/>
            </a:endParaRPr>
          </a:p>
        </p:txBody>
      </p:sp>
      <p:sp>
        <p:nvSpPr>
          <p:cNvPr id="120" name="Retângulo 3"/>
          <p:cNvSpPr/>
          <p:nvPr/>
        </p:nvSpPr>
        <p:spPr>
          <a:xfrm>
            <a:off x="2494800" y="2639160"/>
            <a:ext cx="7430760" cy="1306440"/>
          </a:xfrm>
          <a:prstGeom prst="rect">
            <a:avLst/>
          </a:prstGeom>
          <a:noFill/>
          <a:ln w="38100">
            <a:noFill/>
          </a:ln>
        </p:spPr>
        <p:style>
          <a:lnRef idx="0"/>
          <a:fillRef idx="0"/>
          <a:effectRef idx="0"/>
          <a:fontRef idx="minor"/>
        </p:style>
        <p:txBody>
          <a:bodyPr lIns="90000" rIns="90000" tIns="45000" bIns="45000" anchor="t">
            <a:spAutoFit/>
          </a:bodyPr>
          <a:p>
            <a:pPr>
              <a:lnSpc>
                <a:spcPct val="100000"/>
              </a:lnSpc>
              <a:buNone/>
              <a:tabLst>
                <a:tab algn="l" pos="0"/>
              </a:tabLst>
            </a:pPr>
            <a:r>
              <a:rPr b="1" lang="pt-BR" sz="1600" spc="-1" strike="noStrike">
                <a:solidFill>
                  <a:srgbClr val="000000"/>
                </a:solidFill>
                <a:latin typeface="Arial"/>
                <a:ea typeface="WenQuanYi Micro Hei"/>
              </a:rPr>
              <a:t>ControleDeBonificacoes cdb  =  new ControleDeBonificacoes( );</a:t>
            </a:r>
            <a:endParaRPr b="0" lang="pt-BR" sz="1600" spc="-1" strike="noStrike">
              <a:latin typeface="Arial"/>
            </a:endParaRPr>
          </a:p>
          <a:p>
            <a:pPr>
              <a:lnSpc>
                <a:spcPct val="100000"/>
              </a:lnSpc>
              <a:buNone/>
              <a:tabLst>
                <a:tab algn="l" pos="0"/>
              </a:tabLst>
            </a:pPr>
            <a:endParaRPr b="0" lang="pt-BR" sz="1600" spc="-1" strike="noStrike">
              <a:latin typeface="Arial"/>
            </a:endParaRPr>
          </a:p>
          <a:p>
            <a:pPr>
              <a:lnSpc>
                <a:spcPct val="100000"/>
              </a:lnSpc>
              <a:buNone/>
              <a:tabLst>
                <a:tab algn="l" pos="0"/>
              </a:tabLst>
            </a:pPr>
            <a:r>
              <a:rPr b="1" lang="pt-BR" sz="1600" spc="-1" strike="noStrike">
                <a:solidFill>
                  <a:srgbClr val="ff0000"/>
                </a:solidFill>
                <a:latin typeface="Arial"/>
                <a:ea typeface="WenQuanYi Micro Hei"/>
              </a:rPr>
              <a:t>Funcionario funcionario = new Funcionario( );</a:t>
            </a:r>
            <a:endParaRPr b="0" lang="pt-BR" sz="1600" spc="-1" strike="noStrike">
              <a:latin typeface="Arial"/>
            </a:endParaRPr>
          </a:p>
          <a:p>
            <a:pPr>
              <a:lnSpc>
                <a:spcPct val="100000"/>
              </a:lnSpc>
              <a:buNone/>
              <a:tabLst>
                <a:tab algn="l" pos="0"/>
              </a:tabLst>
            </a:pPr>
            <a:endParaRPr b="0" lang="pt-BR" sz="1600" spc="-1" strike="noStrike">
              <a:latin typeface="Arial"/>
            </a:endParaRPr>
          </a:p>
          <a:p>
            <a:pPr>
              <a:lnSpc>
                <a:spcPct val="100000"/>
              </a:lnSpc>
              <a:buNone/>
              <a:tabLst>
                <a:tab algn="l" pos="0"/>
              </a:tabLst>
            </a:pPr>
            <a:r>
              <a:rPr b="1" lang="pt-BR" sz="1600" spc="-1" strike="noStrike">
                <a:solidFill>
                  <a:srgbClr val="000000"/>
                </a:solidFill>
                <a:latin typeface="Arial"/>
                <a:ea typeface="WenQuanYi Micro Hei"/>
              </a:rPr>
              <a:t>cdb.adiciona</a:t>
            </a:r>
            <a:r>
              <a:rPr b="1" lang="pt-BR" sz="1600" spc="-1" strike="noStrike">
                <a:solidFill>
                  <a:srgbClr val="ff0000"/>
                </a:solidFill>
                <a:latin typeface="Arial"/>
                <a:ea typeface="WenQuanYi Micro Hei"/>
              </a:rPr>
              <a:t>(funcionario</a:t>
            </a:r>
            <a:r>
              <a:rPr b="1" lang="pt-BR" sz="1600" spc="-1" strike="noStrike">
                <a:solidFill>
                  <a:srgbClr val="000000"/>
                </a:solidFill>
                <a:latin typeface="Arial"/>
                <a:ea typeface="WenQuanYi Micro Hei"/>
              </a:rPr>
              <a:t>);  // faz sentido instanciar o  Funcionario?</a:t>
            </a:r>
            <a:endParaRPr b="0" lang="pt-BR" sz="16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PlaceHolder 1"/>
          <p:cNvSpPr>
            <a:spLocks noGrp="1"/>
          </p:cNvSpPr>
          <p:nvPr>
            <p:ph type="title"/>
          </p:nvPr>
        </p:nvSpPr>
        <p:spPr>
          <a:xfrm>
            <a:off x="593640" y="0"/>
            <a:ext cx="10969200" cy="775800"/>
          </a:xfrm>
          <a:prstGeom prst="rect">
            <a:avLst/>
          </a:prstGeom>
          <a:noFill/>
          <a:ln w="9360">
            <a:noFill/>
          </a:ln>
        </p:spPr>
        <p:txBody>
          <a:bodyPr lIns="90000" rIns="90000" tIns="46800" bIns="46800" anchor="ctr">
            <a:noAutofit/>
          </a:bodyPr>
          <a:p>
            <a:pPr>
              <a:lnSpc>
                <a:spcPct val="100000"/>
              </a:lnSpc>
              <a:buNone/>
            </a:pPr>
            <a:r>
              <a:rPr b="1" lang="pt-BR" sz="2000" spc="-1" strike="noStrike">
                <a:solidFill>
                  <a:srgbClr val="ffffff"/>
                </a:solidFill>
                <a:latin typeface="Arial"/>
                <a:ea typeface="WenQuanYi Micro Hei"/>
              </a:rPr>
              <a:t>CLASSE ABSTRATA</a:t>
            </a:r>
            <a:endParaRPr b="0" lang="en-GB" sz="2000" spc="-1" strike="noStrike">
              <a:solidFill>
                <a:srgbClr val="ffffff"/>
              </a:solidFill>
              <a:latin typeface="Arial"/>
            </a:endParaRPr>
          </a:p>
        </p:txBody>
      </p:sp>
      <p:sp>
        <p:nvSpPr>
          <p:cNvPr id="122" name="PlaceHolder 2"/>
          <p:cNvSpPr>
            <a:spLocks noGrp="1"/>
          </p:cNvSpPr>
          <p:nvPr>
            <p:ph/>
          </p:nvPr>
        </p:nvSpPr>
        <p:spPr>
          <a:xfrm>
            <a:off x="634320" y="900000"/>
            <a:ext cx="11284200" cy="1702080"/>
          </a:xfrm>
          <a:prstGeom prst="rect">
            <a:avLst/>
          </a:prstGeom>
          <a:noFill/>
          <a:ln w="9360">
            <a:noFill/>
          </a:ln>
        </p:spPr>
        <p:txBody>
          <a:bodyPr lIns="90000" rIns="90000" tIns="46800" bIns="46800" anchor="t">
            <a:noAutofit/>
          </a:bodyPr>
          <a:p>
            <a:pPr algn="just">
              <a:lnSpc>
                <a:spcPct val="100000"/>
              </a:lnSpc>
              <a:spcBef>
                <a:spcPts val="799"/>
              </a:spcBef>
              <a:buNone/>
              <a:tabLst>
                <a:tab algn="l" pos="0"/>
              </a:tabLst>
            </a:pPr>
            <a:r>
              <a:rPr b="0" lang="pt-BR" sz="1800" spc="-1" strike="noStrike">
                <a:solidFill>
                  <a:srgbClr val="000000"/>
                </a:solidFill>
                <a:latin typeface="Calibri"/>
                <a:ea typeface="WenQuanYi Micro Hei"/>
              </a:rPr>
              <a:t>Quando não fizer sentido instanciar uma classe, ou seja, quando desejarmos apenas que as classes filhas possam ser instanciada, utilizamos a palavra-chave </a:t>
            </a:r>
            <a:r>
              <a:rPr b="1" lang="pt-BR" sz="1800" spc="-1" strike="noStrike">
                <a:solidFill>
                  <a:srgbClr val="000000"/>
                </a:solidFill>
                <a:latin typeface="Calibri"/>
                <a:ea typeface="WenQuanYi Micro Hei"/>
              </a:rPr>
              <a:t>abstract</a:t>
            </a:r>
            <a:r>
              <a:rPr b="0" lang="pt-BR" sz="1800" spc="-1" strike="noStrike">
                <a:solidFill>
                  <a:srgbClr val="000000"/>
                </a:solidFill>
                <a:latin typeface="Calibri"/>
                <a:ea typeface="WenQuanYi Micro Hei"/>
              </a:rPr>
              <a:t> ao declarar a classe.</a:t>
            </a:r>
            <a:endParaRPr b="0" lang="en-GB" sz="1800" spc="-1" strike="noStrike">
              <a:solidFill>
                <a:srgbClr val="000000"/>
              </a:solidFill>
              <a:latin typeface="Calibri"/>
            </a:endParaRPr>
          </a:p>
          <a:p>
            <a:pPr algn="just">
              <a:lnSpc>
                <a:spcPct val="100000"/>
              </a:lnSpc>
              <a:spcBef>
                <a:spcPts val="799"/>
              </a:spcBef>
              <a:buNone/>
              <a:tabLst>
                <a:tab algn="l" pos="0"/>
              </a:tabLst>
            </a:pPr>
            <a:r>
              <a:rPr b="0" lang="pt-BR" sz="1800" spc="-1" strike="noStrike">
                <a:solidFill>
                  <a:srgbClr val="000000"/>
                </a:solidFill>
                <a:latin typeface="Calibri"/>
                <a:ea typeface="WenQuanYi Micro Hei"/>
              </a:rPr>
              <a:t>Uma classe abstrata diferentemente de uma classe concreta não pode ser instanciada. Elas são usadas normalmente para se definir uma assinatura e uma implementação padrão para suas classes filhas.</a:t>
            </a:r>
            <a:endParaRPr b="0" lang="en-GB" sz="1800" spc="-1" strike="noStrike">
              <a:solidFill>
                <a:srgbClr val="000000"/>
              </a:solidFill>
              <a:latin typeface="Calibri"/>
            </a:endParaRPr>
          </a:p>
          <a:p>
            <a:pPr marL="343080" indent="-343080" algn="just">
              <a:lnSpc>
                <a:spcPct val="100000"/>
              </a:lnSpc>
              <a:spcBef>
                <a:spcPts val="799"/>
              </a:spcBef>
              <a:buNone/>
              <a:tabLst>
                <a:tab algn="l" pos="0"/>
              </a:tabLst>
            </a:pPr>
            <a:endParaRPr b="0" lang="en-GB" sz="1800" spc="-1" strike="noStrike">
              <a:solidFill>
                <a:srgbClr val="000000"/>
              </a:solidFill>
              <a:latin typeface="Calibri"/>
            </a:endParaRPr>
          </a:p>
          <a:p>
            <a:pPr algn="just">
              <a:lnSpc>
                <a:spcPct val="100000"/>
              </a:lnSpc>
              <a:spcBef>
                <a:spcPts val="799"/>
              </a:spcBef>
              <a:buNone/>
              <a:tabLst>
                <a:tab algn="l" pos="0"/>
              </a:tabLst>
            </a:pPr>
            <a:endParaRPr b="0" lang="en-GB" sz="1800" spc="-1" strike="noStrike">
              <a:solidFill>
                <a:srgbClr val="000000"/>
              </a:solidFill>
              <a:latin typeface="Calibri"/>
            </a:endParaRPr>
          </a:p>
        </p:txBody>
      </p:sp>
      <p:sp>
        <p:nvSpPr>
          <p:cNvPr id="123" name="Retângulo 4"/>
          <p:cNvSpPr/>
          <p:nvPr/>
        </p:nvSpPr>
        <p:spPr>
          <a:xfrm>
            <a:off x="766440" y="2853000"/>
            <a:ext cx="6216120" cy="2036520"/>
          </a:xfrm>
          <a:prstGeom prst="rect">
            <a:avLst/>
          </a:prstGeom>
          <a:noFill/>
          <a:ln w="28575">
            <a:solidFill>
              <a:srgbClr val="3333cc"/>
            </a:solidFill>
            <a:miter/>
          </a:ln>
        </p:spPr>
        <p:style>
          <a:lnRef idx="0"/>
          <a:fillRef idx="0"/>
          <a:effectRef idx="0"/>
          <a:fontRef idx="minor"/>
        </p:style>
        <p:txBody>
          <a:bodyPr lIns="90000" rIns="90000" tIns="45000" bIns="45000" anchor="t">
            <a:spAutoFit/>
          </a:bodyPr>
          <a:p>
            <a:pPr>
              <a:lnSpc>
                <a:spcPct val="100000"/>
              </a:lnSpc>
              <a:buNone/>
              <a:tabLst>
                <a:tab algn="l" pos="0"/>
              </a:tabLst>
            </a:pPr>
            <a:r>
              <a:rPr b="0" lang="pt-BR" sz="1600" spc="-1" strike="noStrike">
                <a:solidFill>
                  <a:srgbClr val="000000"/>
                </a:solidFill>
                <a:latin typeface="Arial"/>
                <a:ea typeface="WenQuanYi Micro Hei"/>
              </a:rPr>
              <a:t>public </a:t>
            </a:r>
            <a:r>
              <a:rPr b="1" lang="pt-BR" sz="1600" spc="-1" strike="noStrike">
                <a:solidFill>
                  <a:srgbClr val="ff0000"/>
                </a:solidFill>
                <a:latin typeface="Arial"/>
                <a:ea typeface="WenQuanYi Micro Hei"/>
              </a:rPr>
              <a:t>abstract</a:t>
            </a:r>
            <a:r>
              <a:rPr b="0" lang="pt-BR" sz="1600" spc="-1" strike="noStrike">
                <a:solidFill>
                  <a:srgbClr val="000000"/>
                </a:solidFill>
                <a:latin typeface="Arial"/>
                <a:ea typeface="WenQuanYi Micro Hei"/>
              </a:rPr>
              <a:t> class Funcionario {</a:t>
            </a:r>
            <a:endParaRPr b="0" lang="pt-BR" sz="1600" spc="-1" strike="noStrike">
              <a:latin typeface="Arial"/>
            </a:endParaRPr>
          </a:p>
          <a:p>
            <a:pPr>
              <a:lnSpc>
                <a:spcPct val="100000"/>
              </a:lnSpc>
              <a:buNone/>
              <a:tabLst>
                <a:tab algn="l" pos="0"/>
              </a:tabLst>
            </a:pPr>
            <a:r>
              <a:rPr b="0" lang="pt-BR" sz="1600" spc="-1" strike="noStrike">
                <a:solidFill>
                  <a:srgbClr val="000000"/>
                </a:solidFill>
                <a:latin typeface="Arial"/>
                <a:ea typeface="WenQuanYi Micro Hei"/>
              </a:rPr>
              <a:t>	</a:t>
            </a:r>
            <a:r>
              <a:rPr b="0" lang="pt-BR" sz="1600" spc="-1" strike="noStrike">
                <a:solidFill>
                  <a:srgbClr val="000000"/>
                </a:solidFill>
                <a:latin typeface="Arial"/>
                <a:ea typeface="WenQuanYi Micro Hei"/>
              </a:rPr>
              <a:t>protected double salario;</a:t>
            </a:r>
            <a:endParaRPr b="0" lang="pt-BR" sz="1600" spc="-1" strike="noStrike">
              <a:latin typeface="Arial"/>
            </a:endParaRPr>
          </a:p>
          <a:p>
            <a:pPr>
              <a:lnSpc>
                <a:spcPct val="100000"/>
              </a:lnSpc>
              <a:buNone/>
              <a:tabLst>
                <a:tab algn="l" pos="0"/>
              </a:tabLst>
            </a:pPr>
            <a:br>
              <a:rPr sz="1600"/>
            </a:br>
            <a:r>
              <a:rPr b="0" lang="pt-BR" sz="1600" spc="-1" strike="noStrike">
                <a:solidFill>
                  <a:srgbClr val="000000"/>
                </a:solidFill>
                <a:latin typeface="Arial"/>
                <a:ea typeface="WenQuanYi Micro Hei"/>
              </a:rPr>
              <a:t>	</a:t>
            </a:r>
            <a:r>
              <a:rPr b="0" lang="pt-BR" sz="1600" spc="-1" strike="noStrike">
                <a:solidFill>
                  <a:srgbClr val="000000"/>
                </a:solidFill>
                <a:latin typeface="Arial"/>
                <a:ea typeface="WenQuanYi Micro Hei"/>
              </a:rPr>
              <a:t>public double getBonificacao(){</a:t>
            </a:r>
            <a:endParaRPr b="0" lang="pt-BR" sz="1600" spc="-1" strike="noStrike">
              <a:latin typeface="Arial"/>
            </a:endParaRPr>
          </a:p>
          <a:p>
            <a:pPr>
              <a:lnSpc>
                <a:spcPct val="100000"/>
              </a:lnSpc>
              <a:buNone/>
              <a:tabLst>
                <a:tab algn="l" pos="0"/>
              </a:tabLst>
            </a:pPr>
            <a:r>
              <a:rPr b="0" lang="pt-BR" sz="1600" spc="-1" strike="noStrike">
                <a:solidFill>
                  <a:srgbClr val="000000"/>
                </a:solidFill>
                <a:latin typeface="Arial"/>
                <a:ea typeface="WenQuanYi Micro Hei"/>
              </a:rPr>
              <a:t>    </a:t>
            </a:r>
            <a:r>
              <a:rPr b="0" lang="pt-BR" sz="1600" spc="-1" strike="noStrike">
                <a:solidFill>
                  <a:srgbClr val="000000"/>
                </a:solidFill>
                <a:latin typeface="Arial"/>
                <a:ea typeface="WenQuanYi Micro Hei"/>
              </a:rPr>
              <a:t>	</a:t>
            </a:r>
            <a:r>
              <a:rPr b="0" lang="pt-BR" sz="1600" spc="-1" strike="noStrike">
                <a:solidFill>
                  <a:srgbClr val="000000"/>
                </a:solidFill>
                <a:latin typeface="Arial"/>
                <a:ea typeface="WenQuanYi Micro Hei"/>
              </a:rPr>
              <a:t>	</a:t>
            </a:r>
            <a:r>
              <a:rPr b="0" lang="pt-BR" sz="1600" spc="-1" strike="noStrike">
                <a:solidFill>
                  <a:srgbClr val="000000"/>
                </a:solidFill>
                <a:latin typeface="Arial"/>
                <a:ea typeface="WenQuanYi Micro Hei"/>
              </a:rPr>
              <a:t>return this.salario * 0.10;</a:t>
            </a:r>
            <a:endParaRPr b="0" lang="pt-BR" sz="1600" spc="-1" strike="noStrike">
              <a:latin typeface="Arial"/>
            </a:endParaRPr>
          </a:p>
          <a:p>
            <a:pPr>
              <a:lnSpc>
                <a:spcPct val="100000"/>
              </a:lnSpc>
              <a:buNone/>
              <a:tabLst>
                <a:tab algn="l" pos="0"/>
              </a:tabLst>
            </a:pPr>
            <a:r>
              <a:rPr b="0" lang="pt-BR" sz="1600" spc="-1" strike="noStrike">
                <a:solidFill>
                  <a:srgbClr val="000000"/>
                </a:solidFill>
                <a:latin typeface="Arial"/>
                <a:ea typeface="WenQuanYi Micro Hei"/>
              </a:rPr>
              <a:t>	</a:t>
            </a:r>
            <a:r>
              <a:rPr b="0" lang="pt-BR" sz="1600" spc="-1" strike="noStrike">
                <a:solidFill>
                  <a:srgbClr val="000000"/>
                </a:solidFill>
                <a:latin typeface="Arial"/>
                <a:ea typeface="WenQuanYi Micro Hei"/>
              </a:rPr>
              <a:t>}</a:t>
            </a:r>
            <a:endParaRPr b="0" lang="pt-BR" sz="1600" spc="-1" strike="noStrike">
              <a:latin typeface="Arial"/>
            </a:endParaRPr>
          </a:p>
          <a:p>
            <a:pPr>
              <a:lnSpc>
                <a:spcPct val="100000"/>
              </a:lnSpc>
              <a:buNone/>
              <a:tabLst>
                <a:tab algn="l" pos="0"/>
              </a:tabLst>
            </a:pPr>
            <a:r>
              <a:rPr b="0" lang="pt-BR" sz="1600" spc="-1" strike="noStrike">
                <a:solidFill>
                  <a:srgbClr val="000000"/>
                </a:solidFill>
                <a:latin typeface="Arial"/>
                <a:ea typeface="WenQuanYi Micro Hei"/>
              </a:rPr>
              <a:t>// outros atributos e métodos comuns a todos Funcionarios</a:t>
            </a:r>
            <a:endParaRPr b="0" lang="pt-BR" sz="1600" spc="-1" strike="noStrike">
              <a:latin typeface="Arial"/>
            </a:endParaRPr>
          </a:p>
          <a:p>
            <a:pPr>
              <a:lnSpc>
                <a:spcPct val="100000"/>
              </a:lnSpc>
              <a:buNone/>
              <a:tabLst>
                <a:tab algn="l" pos="0"/>
              </a:tabLst>
            </a:pPr>
            <a:r>
              <a:rPr b="0" lang="pt-BR" sz="1600" spc="-1" strike="noStrike">
                <a:solidFill>
                  <a:srgbClr val="000000"/>
                </a:solidFill>
                <a:latin typeface="Arial"/>
                <a:ea typeface="WenQuanYi Micro Hei"/>
              </a:rPr>
              <a:t>}</a:t>
            </a:r>
            <a:endParaRPr b="0" lang="pt-BR" sz="1600" spc="-1" strike="noStrike">
              <a:latin typeface="Arial"/>
            </a:endParaRPr>
          </a:p>
        </p:txBody>
      </p:sp>
      <p:sp>
        <p:nvSpPr>
          <p:cNvPr id="124" name="Retângulo 5"/>
          <p:cNvSpPr/>
          <p:nvPr/>
        </p:nvSpPr>
        <p:spPr>
          <a:xfrm>
            <a:off x="7463520" y="4330440"/>
            <a:ext cx="4214520" cy="576360"/>
          </a:xfrm>
          <a:prstGeom prst="rect">
            <a:avLst/>
          </a:prstGeom>
          <a:noFill/>
          <a:ln w="28575">
            <a:solidFill>
              <a:srgbClr val="3333cc"/>
            </a:solidFill>
            <a:miter/>
          </a:ln>
        </p:spPr>
        <p:style>
          <a:lnRef idx="0"/>
          <a:fillRef idx="0"/>
          <a:effectRef idx="0"/>
          <a:fontRef idx="minor"/>
        </p:style>
        <p:txBody>
          <a:bodyPr lIns="90000" rIns="90000" tIns="45000" bIns="45000" anchor="t">
            <a:spAutoFit/>
          </a:bodyPr>
          <a:p>
            <a:pPr algn="ctr">
              <a:lnSpc>
                <a:spcPct val="100000"/>
              </a:lnSpc>
              <a:buNone/>
              <a:tabLst>
                <a:tab algn="l" pos="0"/>
              </a:tabLst>
            </a:pPr>
            <a:r>
              <a:rPr b="0" lang="pt-BR" sz="1600" spc="-1" strike="noStrike">
                <a:solidFill>
                  <a:srgbClr val="000000"/>
                </a:solidFill>
                <a:latin typeface="Arial"/>
                <a:ea typeface="WenQuanYi Micro Hei"/>
              </a:rPr>
              <a:t>O que acontece se tentarmos executar? </a:t>
            </a:r>
            <a:r>
              <a:rPr b="1" lang="pt-BR" sz="1600" spc="-1" strike="noStrike">
                <a:solidFill>
                  <a:srgbClr val="ff0000"/>
                </a:solidFill>
                <a:latin typeface="Arial"/>
                <a:ea typeface="WenQuanYi Micro Hei"/>
              </a:rPr>
              <a:t>Funcionario f = new Funcionario();</a:t>
            </a:r>
            <a:endParaRPr b="0" lang="pt-BR" sz="1600" spc="-1" strike="noStrike">
              <a:latin typeface="Arial"/>
            </a:endParaRPr>
          </a:p>
        </p:txBody>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nodeType="clickEffect" fill="hold" presetClass="entr" presetID="10">
                                  <p:stCondLst>
                                    <p:cond delay="0"/>
                                  </p:stCondLst>
                                  <p:childTnLst>
                                    <p:set>
                                      <p:cBhvr>
                                        <p:cTn id="6" dur="1" fill="hold">
                                          <p:stCondLst>
                                            <p:cond delay="0"/>
                                          </p:stCondLst>
                                        </p:cTn>
                                        <p:tgtEl>
                                          <p:spTgt spid="124"/>
                                        </p:tgtEl>
                                        <p:attrNameLst>
                                          <p:attrName>style.visibility</p:attrName>
                                        </p:attrNameLst>
                                      </p:cBhvr>
                                      <p:to>
                                        <p:strVal val="visible"/>
                                      </p:to>
                                    </p:set>
                                    <p:animEffect filter="fade" transition="in">
                                      <p:cBhvr additive="repl">
                                        <p:cTn id="7" dur="2000"/>
                                        <p:tgtEl>
                                          <p:spTgt spid="124"/>
                                        </p:tgtEl>
                                      </p:cBhvr>
                                    </p:animEffect>
                                  </p:childTnLst>
                                </p:cTn>
                              </p:par>
                              <p:par>
                                <p:cTn id="8" nodeType="withEffect" fill="hold" presetClass="entr" presetID="10">
                                  <p:stCondLst>
                                    <p:cond delay="0"/>
                                  </p:stCondLst>
                                  <p:childTnLst>
                                    <p:set>
                                      <p:cBhvr>
                                        <p:cTn id="9" dur="1" fill="hold">
                                          <p:stCondLst>
                                            <p:cond delay="0"/>
                                          </p:stCondLst>
                                        </p:cTn>
                                        <p:tgtEl>
                                          <p:spTgt spid="124">
                                            <p:txEl>
                                              <p:pRg st="0" end="0"/>
                                            </p:txEl>
                                          </p:spTgt>
                                        </p:tgtEl>
                                        <p:attrNameLst>
                                          <p:attrName>style.visibility</p:attrName>
                                        </p:attrNameLst>
                                      </p:cBhvr>
                                      <p:to>
                                        <p:strVal val="visible"/>
                                      </p:to>
                                    </p:set>
                                    <p:animEffect filter="fade" transition="in">
                                      <p:cBhvr additive="repl">
                                        <p:cTn id="10" dur="2000"/>
                                        <p:tgtEl>
                                          <p:spTgt spid="124">
                                            <p:txEl>
                                              <p:pRg st="0" end="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303</TotalTime>
  <Application>LibreOffice/7.3.6.2$Windows_X86_64 LibreOffice_project/c28ca90fd6e1a19e189fc16c05f8f8924961e12e</Application>
  <AppVersion>15.0000</AppVersion>
  <Words>1487</Words>
  <Paragraphs>170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2012-05-10T23:05:00Z</dcterms:created>
  <dc:creator>roni</dc:creator>
  <dc:description/>
  <dc:language>pt-BR</dc:language>
  <cp:lastModifiedBy>Roni Schanuel</cp:lastModifiedBy>
  <dcterms:modified xsi:type="dcterms:W3CDTF">2023-12-28T01:13:00Z</dcterms:modified>
  <cp:revision>128</cp:revision>
  <dc:subject/>
  <dc:title>Slide 1</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952A370AF344486281D85F90A40DFCAE</vt:lpwstr>
  </property>
  <property fmtid="{D5CDD505-2E9C-101B-9397-08002B2CF9AE}" pid="3" name="KSOProductBuildVer">
    <vt:lpwstr>1046-11.2.0.11306</vt:lpwstr>
  </property>
  <property fmtid="{D5CDD505-2E9C-101B-9397-08002B2CF9AE}" pid="4" name="MSIP_Label_5c88f678-0b6e-4995-8ab3-bcc8062be905_ActionId">
    <vt:lpwstr>e069c2a1-533a-4bb1-8892-4a88cf142170</vt:lpwstr>
  </property>
  <property fmtid="{D5CDD505-2E9C-101B-9397-08002B2CF9AE}" pid="5" name="MSIP_Label_5c88f678-0b6e-4995-8ab3-bcc8062be905_ContentBits">
    <vt:lpwstr>0</vt:lpwstr>
  </property>
  <property fmtid="{D5CDD505-2E9C-101B-9397-08002B2CF9AE}" pid="6" name="MSIP_Label_5c88f678-0b6e-4995-8ab3-bcc8062be905_Enabled">
    <vt:lpwstr>true</vt:lpwstr>
  </property>
  <property fmtid="{D5CDD505-2E9C-101B-9397-08002B2CF9AE}" pid="7" name="MSIP_Label_5c88f678-0b6e-4995-8ab3-bcc8062be905_Method">
    <vt:lpwstr>Standard</vt:lpwstr>
  </property>
  <property fmtid="{D5CDD505-2E9C-101B-9397-08002B2CF9AE}" pid="8" name="MSIP_Label_5c88f678-0b6e-4995-8ab3-bcc8062be905_Name">
    <vt:lpwstr>Ostensivo</vt:lpwstr>
  </property>
  <property fmtid="{D5CDD505-2E9C-101B-9397-08002B2CF9AE}" pid="9" name="MSIP_Label_5c88f678-0b6e-4995-8ab3-bcc8062be905_SetDate">
    <vt:lpwstr>2023-12-17T10:28:34Z</vt:lpwstr>
  </property>
  <property fmtid="{D5CDD505-2E9C-101B-9397-08002B2CF9AE}" pid="10" name="MSIP_Label_5c88f678-0b6e-4995-8ab3-bcc8062be905_SiteId">
    <vt:lpwstr>d0c698d4-e4ea-4ee9-a79d-f2d7a78399c8</vt:lpwstr>
  </property>
  <property fmtid="{D5CDD505-2E9C-101B-9397-08002B2CF9AE}" pid="11" name="Notes">
    <vt:i4>25</vt:i4>
  </property>
  <property fmtid="{D5CDD505-2E9C-101B-9397-08002B2CF9AE}" pid="12" name="PresentationFormat">
    <vt:lpwstr>Personalizar</vt:lpwstr>
  </property>
  <property fmtid="{D5CDD505-2E9C-101B-9397-08002B2CF9AE}" pid="13" name="Slides">
    <vt:i4>29</vt:i4>
  </property>
</Properties>
</file>