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3" r:id="rId4"/>
    <p:sldId id="264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4C4C4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7" d="100"/>
          <a:sy n="187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1712"/>
            <a:ext cx="7772400" cy="1470025"/>
          </a:xfrm>
        </p:spPr>
        <p:txBody>
          <a:bodyPr>
            <a:normAutofit/>
          </a:bodyPr>
          <a:lstStyle>
            <a:lvl1pPr algn="ctr">
              <a:defRPr sz="4000" b="1" i="0">
                <a:solidFill>
                  <a:schemeClr val="bg1"/>
                </a:solidFill>
                <a:latin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7487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BC77EBDA-C135-8A45-ACAC-DFA08BA68AF2}" type="datetimeFigureOut">
              <a:rPr lang="en-US" smtClean="0"/>
              <a:pPr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5003D33D-21EA-0E4A-974B-A5C4F5C4E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55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77EBDA-C135-8A45-ACAC-DFA08BA68AF2}" type="datetimeFigureOut">
              <a:rPr lang="en-US" smtClean="0"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77EBDA-C135-8A45-ACAC-DFA08BA68AF2}" type="datetimeFigureOut">
              <a:rPr lang="en-US" smtClean="0"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3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 baseline="0">
                <a:solidFill>
                  <a:srgbClr val="4C4C4C"/>
                </a:solidFill>
                <a:latin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C4C4C"/>
                </a:solidFill>
                <a:latin typeface="Helvetica"/>
              </a:defRPr>
            </a:lvl1pPr>
            <a:lvl2pPr>
              <a:defRPr>
                <a:solidFill>
                  <a:srgbClr val="4C4C4C"/>
                </a:solidFill>
                <a:latin typeface="Helvetica"/>
              </a:defRPr>
            </a:lvl2pPr>
            <a:lvl3pPr>
              <a:defRPr>
                <a:solidFill>
                  <a:srgbClr val="4C4C4C"/>
                </a:solidFill>
                <a:latin typeface="Helvetica"/>
              </a:defRPr>
            </a:lvl3pPr>
            <a:lvl4pPr>
              <a:defRPr>
                <a:solidFill>
                  <a:srgbClr val="4C4C4C"/>
                </a:solidFill>
                <a:latin typeface="Helvetica"/>
              </a:defRPr>
            </a:lvl4pPr>
            <a:lvl5pPr>
              <a:defRPr>
                <a:solidFill>
                  <a:srgbClr val="4C4C4C"/>
                </a:solidFill>
                <a:latin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64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77EBDA-C135-8A45-ACAC-DFA08BA68AF2}" type="datetimeFigureOut">
              <a:rPr lang="en-US" smtClean="0"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46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77EBDA-C135-8A45-ACAC-DFA08BA68AF2}" type="datetimeFigureOut">
              <a:rPr lang="en-US" smtClean="0"/>
              <a:t>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77EBDA-C135-8A45-ACAC-DFA08BA68AF2}" type="datetimeFigureOut">
              <a:rPr lang="en-US" smtClean="0"/>
              <a:t>6/12/15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3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77EBDA-C135-8A45-ACAC-DFA08BA68AF2}" type="datetimeFigureOut">
              <a:rPr lang="en-US" smtClean="0"/>
              <a:t>6/12/15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77EBDA-C135-8A45-ACAC-DFA08BA68AF2}" type="datetimeFigureOut">
              <a:rPr lang="en-US" smtClean="0"/>
              <a:t>6/12/15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77EBDA-C135-8A45-ACAC-DFA08BA68AF2}" type="datetimeFigureOut">
              <a:rPr lang="en-US" smtClean="0"/>
              <a:t>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8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77EBDA-C135-8A45-ACAC-DFA08BA68AF2}" type="datetimeFigureOut">
              <a:rPr lang="en-US" smtClean="0"/>
              <a:t>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03D33D-21EA-0E4A-974B-A5C4F5C4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7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4C4C4C"/>
          </a:solidFill>
          <a:latin typeface="Helvetic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•"/>
        <a:defRPr sz="2400" kern="1200">
          <a:solidFill>
            <a:srgbClr val="666666"/>
          </a:solidFill>
          <a:latin typeface="Helvetic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2000" kern="1200">
          <a:solidFill>
            <a:srgbClr val="666666"/>
          </a:solidFill>
          <a:latin typeface="Helvetic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•"/>
        <a:defRPr sz="1800" kern="1200">
          <a:solidFill>
            <a:srgbClr val="666666"/>
          </a:solidFill>
          <a:latin typeface="Helvetic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1600" kern="1200">
          <a:solidFill>
            <a:srgbClr val="666666"/>
          </a:solidFill>
          <a:latin typeface="Helvetic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»"/>
        <a:defRPr sz="1400" kern="1200">
          <a:solidFill>
            <a:srgbClr val="666666"/>
          </a:solidFill>
          <a:latin typeface="Helvetic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dentity.missouri.edu" TargetMode="External"/><Relationship Id="rId3" Type="http://schemas.openxmlformats.org/officeDocument/2006/relationships/hyperlink" Target="http://identity.missouri.edu/graphic-identity-standards/3-color/index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Header, 40 pt. dark gray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When using this template, please follow the identity guidelines found at </a:t>
            </a:r>
            <a:r>
              <a:rPr lang="en-US" sz="1800" dirty="0" smtClean="0">
                <a:hlinkClick r:id="rId2"/>
              </a:rPr>
              <a:t>http://</a:t>
            </a:r>
            <a:r>
              <a:rPr lang="en-US" sz="1800" dirty="0" err="1" smtClean="0">
                <a:hlinkClick r:id="rId2"/>
              </a:rPr>
              <a:t>identity.missouri.edu</a:t>
            </a:r>
            <a:endParaRPr lang="en-US" sz="1800" dirty="0" smtClean="0"/>
          </a:p>
          <a:p>
            <a:r>
              <a:rPr lang="en-US" sz="1800" dirty="0" smtClean="0"/>
              <a:t>Reference the </a:t>
            </a:r>
            <a:r>
              <a:rPr lang="en-US" sz="1800" dirty="0" smtClean="0">
                <a:hlinkClick r:id="rId3"/>
              </a:rPr>
              <a:t>official MU color </a:t>
            </a:r>
            <a:r>
              <a:rPr lang="en-US" sz="1800" dirty="0" smtClean="0">
                <a:hlinkClick r:id="rId3"/>
              </a:rPr>
              <a:t>palette</a:t>
            </a:r>
            <a:r>
              <a:rPr lang="en-US" sz="1800" dirty="0" smtClean="0"/>
              <a:t> (</a:t>
            </a:r>
            <a:r>
              <a:rPr lang="en-US" sz="1800" dirty="0" smtClean="0"/>
              <a:t>use HEX values)</a:t>
            </a:r>
          </a:p>
          <a:p>
            <a:r>
              <a:rPr lang="en-US" sz="1800" dirty="0" smtClean="0"/>
              <a:t>Use web brand fonts Helvetica (sans serif) or Palatino (serif) to avoid font problems. Arial and Times New Roman are acceptable if Helvetica and Palatino are unavailable.</a:t>
            </a:r>
          </a:p>
          <a:p>
            <a:r>
              <a:rPr lang="en-US" sz="1800" dirty="0" smtClean="0"/>
              <a:t>Questions? Contact </a:t>
            </a:r>
            <a:r>
              <a:rPr lang="en-US" sz="1800" dirty="0" err="1" smtClean="0"/>
              <a:t>identity@</a:t>
            </a:r>
            <a:r>
              <a:rPr lang="en-US" sz="1800" dirty="0" err="1" smtClean="0"/>
              <a:t>missouri.edu</a:t>
            </a:r>
            <a:r>
              <a:rPr lang="en-US" sz="1800" dirty="0" smtClean="0"/>
              <a:t> </a:t>
            </a:r>
          </a:p>
          <a:p>
            <a:r>
              <a:rPr lang="en-US" sz="1800" b="1" i="1" dirty="0" smtClean="0">
                <a:cs typeface="Helvetica"/>
              </a:rPr>
              <a:t>Remember to delete this slide!</a:t>
            </a:r>
            <a:endParaRPr lang="en-US" sz="1800" b="1" i="1" dirty="0"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8855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U_PPT_std_newbg-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952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</a:p>
          <a:p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22005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U_PPT_std_newbg-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</a:p>
          <a:p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8714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U_PPT_std_newbg-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</a:p>
          <a:p>
            <a:r>
              <a:rPr lang="en-US" dirty="0" smtClean="0"/>
              <a:t>Subtitle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1077" y="426610"/>
            <a:ext cx="2416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Use your own unit signature here </a:t>
            </a:r>
            <a:br>
              <a:rPr lang="en-US" sz="1600" dirty="0" smtClean="0">
                <a:latin typeface="Helvetica"/>
                <a:cs typeface="Helvetica"/>
              </a:rPr>
            </a:br>
            <a:r>
              <a:rPr lang="en-US" sz="1600" i="1" dirty="0" smtClean="0">
                <a:latin typeface="Helvetica"/>
                <a:cs typeface="Helvetica"/>
              </a:rPr>
              <a:t>(delete this text box)</a:t>
            </a:r>
            <a:endParaRPr lang="en-US" sz="16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6263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7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U_PPT_std_newbg-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1967"/>
            <a:ext cx="8229600" cy="3654614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Slideshow credits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40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C4C4C"/>
      </a:dk2>
      <a:lt2>
        <a:srgbClr val="F1B82D"/>
      </a:lt2>
      <a:accent1>
        <a:srgbClr val="66666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101</Words>
  <Application>Microsoft Macintosh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Header, 40 pt. dark gray</vt:lpstr>
      <vt:lpstr>Presentation Title</vt:lpstr>
      <vt:lpstr>Presentation Title</vt:lpstr>
      <vt:lpstr>Presentation Title</vt:lpstr>
      <vt:lpstr>PowerPoint Presentation</vt:lpstr>
      <vt:lpstr>Slideshow 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 VanSciver</dc:creator>
  <cp:lastModifiedBy>Allison  VanSciver</cp:lastModifiedBy>
  <cp:revision>10</cp:revision>
  <dcterms:created xsi:type="dcterms:W3CDTF">2014-06-09T16:21:09Z</dcterms:created>
  <dcterms:modified xsi:type="dcterms:W3CDTF">2015-06-12T14:33:29Z</dcterms:modified>
</cp:coreProperties>
</file>