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8215C-B4B2-4280-AB3C-1AD248DC97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AE9AB-A00F-4828-BD7F-54FFEAF8C955}">
      <dgm:prSet phldrT="[Text]"/>
      <dgm:spPr/>
      <dgm:t>
        <a:bodyPr/>
        <a:lstStyle/>
        <a:p>
          <a:r>
            <a:rPr lang="en-US" dirty="0"/>
            <a:t>UML</a:t>
          </a:r>
        </a:p>
      </dgm:t>
    </dgm:pt>
    <dgm:pt modelId="{02D42DF0-43BB-49B5-B44D-7DA703BFAA5A}" type="parTrans" cxnId="{18241802-DD01-40E5-91C1-0AC39B0B14CF}">
      <dgm:prSet/>
      <dgm:spPr/>
      <dgm:t>
        <a:bodyPr/>
        <a:lstStyle/>
        <a:p>
          <a:endParaRPr lang="en-US"/>
        </a:p>
      </dgm:t>
    </dgm:pt>
    <dgm:pt modelId="{508A9C39-CD8D-4E6E-AB48-769EC96A552F}" type="sibTrans" cxnId="{18241802-DD01-40E5-91C1-0AC39B0B14CF}">
      <dgm:prSet/>
      <dgm:spPr/>
      <dgm:t>
        <a:bodyPr/>
        <a:lstStyle/>
        <a:p>
          <a:endParaRPr lang="en-US"/>
        </a:p>
      </dgm:t>
    </dgm:pt>
    <dgm:pt modelId="{47A4E3D6-2669-472C-8BFF-52817B7960DF}">
      <dgm:prSet phldrT="[Text]"/>
      <dgm:spPr/>
      <dgm:t>
        <a:bodyPr/>
        <a:lstStyle/>
        <a:p>
          <a:r>
            <a:rPr lang="en-US" dirty="0" err="1"/>
            <a:t>Bloques</a:t>
          </a:r>
          <a:r>
            <a:rPr lang="en-US" dirty="0"/>
            <a:t> de </a:t>
          </a:r>
          <a:r>
            <a:rPr lang="en-US" dirty="0" err="1"/>
            <a:t>construccion</a:t>
          </a:r>
          <a:endParaRPr lang="en-US" dirty="0"/>
        </a:p>
      </dgm:t>
    </dgm:pt>
    <dgm:pt modelId="{0B2B47C2-034D-4659-AEAE-A075B6625052}" type="parTrans" cxnId="{0A8A80BE-2345-460B-B466-AAE9F5D4ADA4}">
      <dgm:prSet/>
      <dgm:spPr/>
      <dgm:t>
        <a:bodyPr/>
        <a:lstStyle/>
        <a:p>
          <a:endParaRPr lang="en-US"/>
        </a:p>
      </dgm:t>
    </dgm:pt>
    <dgm:pt modelId="{BEA8B3DD-DE56-4B5D-BC2D-49372DE5DC32}" type="sibTrans" cxnId="{0A8A80BE-2345-460B-B466-AAE9F5D4ADA4}">
      <dgm:prSet/>
      <dgm:spPr/>
      <dgm:t>
        <a:bodyPr/>
        <a:lstStyle/>
        <a:p>
          <a:endParaRPr lang="en-US"/>
        </a:p>
      </dgm:t>
    </dgm:pt>
    <dgm:pt modelId="{60101589-5212-4514-BF81-10AFD11DA0FF}">
      <dgm:prSet phldrT="[Text]"/>
      <dgm:spPr/>
      <dgm:t>
        <a:bodyPr/>
        <a:lstStyle/>
        <a:p>
          <a:r>
            <a:rPr lang="en-US" dirty="0" err="1"/>
            <a:t>Mecanismos</a:t>
          </a:r>
          <a:r>
            <a:rPr lang="en-US" dirty="0"/>
            <a:t> y </a:t>
          </a:r>
          <a:r>
            <a:rPr lang="en-US" dirty="0" err="1"/>
            <a:t>reglas</a:t>
          </a:r>
          <a:endParaRPr lang="en-US" dirty="0"/>
        </a:p>
      </dgm:t>
    </dgm:pt>
    <dgm:pt modelId="{1B7A75A1-06D8-4BAD-8D7E-090C5A04B988}" type="parTrans" cxnId="{D9A28B77-1175-41A8-89EC-6873A537BE09}">
      <dgm:prSet/>
      <dgm:spPr/>
      <dgm:t>
        <a:bodyPr/>
        <a:lstStyle/>
        <a:p>
          <a:endParaRPr lang="en-US"/>
        </a:p>
      </dgm:t>
    </dgm:pt>
    <dgm:pt modelId="{4F9EBA7F-A017-4806-AF7A-DD64F92DCE10}" type="sibTrans" cxnId="{D9A28B77-1175-41A8-89EC-6873A537BE09}">
      <dgm:prSet/>
      <dgm:spPr/>
      <dgm:t>
        <a:bodyPr/>
        <a:lstStyle/>
        <a:p>
          <a:endParaRPr lang="en-US"/>
        </a:p>
      </dgm:t>
    </dgm:pt>
    <dgm:pt modelId="{BC9DA15C-BE88-4113-A758-2877E2918777}">
      <dgm:prSet phldrT="[Text]"/>
      <dgm:spPr/>
      <dgm:t>
        <a:bodyPr/>
        <a:lstStyle/>
        <a:p>
          <a:r>
            <a:rPr lang="en-US" dirty="0" err="1"/>
            <a:t>Arquitectura</a:t>
          </a:r>
          <a:endParaRPr lang="en-US" dirty="0"/>
        </a:p>
      </dgm:t>
    </dgm:pt>
    <dgm:pt modelId="{C157D221-E083-4FE9-A13F-3FD58DC0B40F}" type="parTrans" cxnId="{AF1A6259-EEFD-4252-AC59-E1231D48A231}">
      <dgm:prSet/>
      <dgm:spPr/>
      <dgm:t>
        <a:bodyPr/>
        <a:lstStyle/>
        <a:p>
          <a:endParaRPr lang="en-US"/>
        </a:p>
      </dgm:t>
    </dgm:pt>
    <dgm:pt modelId="{3F40BBC1-D371-4B69-81BB-483E06F4C1AF}" type="sibTrans" cxnId="{AF1A6259-EEFD-4252-AC59-E1231D48A231}">
      <dgm:prSet/>
      <dgm:spPr/>
      <dgm:t>
        <a:bodyPr/>
        <a:lstStyle/>
        <a:p>
          <a:endParaRPr lang="en-US"/>
        </a:p>
      </dgm:t>
    </dgm:pt>
    <dgm:pt modelId="{7C71A381-75EB-48F6-A8F3-90222F9915F2}">
      <dgm:prSet phldrT="[Text]"/>
      <dgm:spPr/>
      <dgm:t>
        <a:bodyPr/>
        <a:lstStyle/>
        <a:p>
          <a:r>
            <a:rPr lang="en-US" dirty="0" err="1"/>
            <a:t>Elementos</a:t>
          </a:r>
          <a:r>
            <a:rPr lang="en-US" dirty="0"/>
            <a:t> </a:t>
          </a:r>
          <a:r>
            <a:rPr lang="en-US" dirty="0" err="1"/>
            <a:t>Estructurales</a:t>
          </a:r>
          <a:endParaRPr lang="en-US" dirty="0"/>
        </a:p>
      </dgm:t>
    </dgm:pt>
    <dgm:pt modelId="{568B58FB-16AA-466A-A915-1943AE1D4972}" type="parTrans" cxnId="{4FF08455-2014-44C6-BA97-248C88AE6F0F}">
      <dgm:prSet/>
      <dgm:spPr/>
      <dgm:t>
        <a:bodyPr/>
        <a:lstStyle/>
        <a:p>
          <a:endParaRPr lang="en-US"/>
        </a:p>
      </dgm:t>
    </dgm:pt>
    <dgm:pt modelId="{8B80BE25-01F2-47D8-87A2-E999CF62D806}" type="sibTrans" cxnId="{4FF08455-2014-44C6-BA97-248C88AE6F0F}">
      <dgm:prSet/>
      <dgm:spPr/>
      <dgm:t>
        <a:bodyPr/>
        <a:lstStyle/>
        <a:p>
          <a:endParaRPr lang="en-US"/>
        </a:p>
      </dgm:t>
    </dgm:pt>
    <dgm:pt modelId="{E3EFA5B1-5AD3-4139-8115-4B6A8B532E6B}">
      <dgm:prSet phldrT="[Text]"/>
      <dgm:spPr/>
      <dgm:t>
        <a:bodyPr/>
        <a:lstStyle/>
        <a:p>
          <a:r>
            <a:rPr lang="en-US" dirty="0" err="1"/>
            <a:t>Relaciones</a:t>
          </a:r>
          <a:endParaRPr lang="en-US" dirty="0"/>
        </a:p>
      </dgm:t>
    </dgm:pt>
    <dgm:pt modelId="{116082D2-A64D-4339-83E1-3E7DF77B9054}" type="parTrans" cxnId="{466DB52A-DFB5-4178-BF9E-42815038ED44}">
      <dgm:prSet/>
      <dgm:spPr/>
      <dgm:t>
        <a:bodyPr/>
        <a:lstStyle/>
        <a:p>
          <a:endParaRPr lang="en-US"/>
        </a:p>
      </dgm:t>
    </dgm:pt>
    <dgm:pt modelId="{10934AEE-4255-4041-88BF-B50B7893EA7D}" type="sibTrans" cxnId="{466DB52A-DFB5-4178-BF9E-42815038ED44}">
      <dgm:prSet/>
      <dgm:spPr/>
      <dgm:t>
        <a:bodyPr/>
        <a:lstStyle/>
        <a:p>
          <a:endParaRPr lang="en-US"/>
        </a:p>
      </dgm:t>
    </dgm:pt>
    <dgm:pt modelId="{AB047C4B-D97B-4DDC-8B87-B16F73008948}">
      <dgm:prSet phldrT="[Text]"/>
      <dgm:spPr/>
      <dgm:t>
        <a:bodyPr/>
        <a:lstStyle/>
        <a:p>
          <a:r>
            <a:rPr lang="en-US" dirty="0" err="1"/>
            <a:t>Diagramas</a:t>
          </a:r>
          <a:endParaRPr lang="en-US" dirty="0"/>
        </a:p>
      </dgm:t>
    </dgm:pt>
    <dgm:pt modelId="{B5A68DCC-B68A-4FEE-BAC3-F1D5CAEEA15C}" type="parTrans" cxnId="{AF7BF112-834C-455A-9856-2AC1B36B12B1}">
      <dgm:prSet/>
      <dgm:spPr/>
      <dgm:t>
        <a:bodyPr/>
        <a:lstStyle/>
        <a:p>
          <a:endParaRPr lang="en-US"/>
        </a:p>
      </dgm:t>
    </dgm:pt>
    <dgm:pt modelId="{3525C62C-28CA-491E-B689-C7D1A14F8461}" type="sibTrans" cxnId="{AF7BF112-834C-455A-9856-2AC1B36B12B1}">
      <dgm:prSet/>
      <dgm:spPr/>
      <dgm:t>
        <a:bodyPr/>
        <a:lstStyle/>
        <a:p>
          <a:endParaRPr lang="en-US"/>
        </a:p>
      </dgm:t>
    </dgm:pt>
    <dgm:pt modelId="{1F2B0279-EA7C-4BAE-BCFB-018CA21D33F7}" type="pres">
      <dgm:prSet presAssocID="{B6C8215C-B4B2-4280-AB3C-1AD248DC97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983CA0-89CB-474D-B46C-41DEA1F7580C}" type="pres">
      <dgm:prSet presAssocID="{D13AE9AB-A00F-4828-BD7F-54FFEAF8C955}" presName="hierRoot1" presStyleCnt="0">
        <dgm:presLayoutVars>
          <dgm:hierBranch val="init"/>
        </dgm:presLayoutVars>
      </dgm:prSet>
      <dgm:spPr/>
    </dgm:pt>
    <dgm:pt modelId="{FC741765-E2C5-424B-AE8C-2EF8346AEE04}" type="pres">
      <dgm:prSet presAssocID="{D13AE9AB-A00F-4828-BD7F-54FFEAF8C955}" presName="rootComposite1" presStyleCnt="0"/>
      <dgm:spPr/>
    </dgm:pt>
    <dgm:pt modelId="{E0162877-E184-4B1D-B7D3-25C0561CFFC6}" type="pres">
      <dgm:prSet presAssocID="{D13AE9AB-A00F-4828-BD7F-54FFEAF8C955}" presName="rootText1" presStyleLbl="node0" presStyleIdx="0" presStyleCnt="1">
        <dgm:presLayoutVars>
          <dgm:chPref val="3"/>
        </dgm:presLayoutVars>
      </dgm:prSet>
      <dgm:spPr/>
    </dgm:pt>
    <dgm:pt modelId="{5AE80D44-F98B-4780-AED0-F99AA909BCE5}" type="pres">
      <dgm:prSet presAssocID="{D13AE9AB-A00F-4828-BD7F-54FFEAF8C955}" presName="rootConnector1" presStyleLbl="node1" presStyleIdx="0" presStyleCnt="0"/>
      <dgm:spPr/>
    </dgm:pt>
    <dgm:pt modelId="{17BD1135-6971-4890-9114-7596F5A0B6E7}" type="pres">
      <dgm:prSet presAssocID="{D13AE9AB-A00F-4828-BD7F-54FFEAF8C955}" presName="hierChild2" presStyleCnt="0"/>
      <dgm:spPr/>
    </dgm:pt>
    <dgm:pt modelId="{D22B43C1-4F90-490F-AE06-08837C02E561}" type="pres">
      <dgm:prSet presAssocID="{0B2B47C2-034D-4659-AEAE-A075B6625052}" presName="Name37" presStyleLbl="parChTrans1D2" presStyleIdx="0" presStyleCnt="3"/>
      <dgm:spPr/>
    </dgm:pt>
    <dgm:pt modelId="{6273E704-86CE-4136-AA78-F8338DC03F40}" type="pres">
      <dgm:prSet presAssocID="{47A4E3D6-2669-472C-8BFF-52817B7960DF}" presName="hierRoot2" presStyleCnt="0">
        <dgm:presLayoutVars>
          <dgm:hierBranch val="init"/>
        </dgm:presLayoutVars>
      </dgm:prSet>
      <dgm:spPr/>
    </dgm:pt>
    <dgm:pt modelId="{7951E3E8-3CE1-4F22-A36D-2C4DC83FE540}" type="pres">
      <dgm:prSet presAssocID="{47A4E3D6-2669-472C-8BFF-52817B7960DF}" presName="rootComposite" presStyleCnt="0"/>
      <dgm:spPr/>
    </dgm:pt>
    <dgm:pt modelId="{7971D39B-84C8-43C3-A8DF-7E68293611D9}" type="pres">
      <dgm:prSet presAssocID="{47A4E3D6-2669-472C-8BFF-52817B7960DF}" presName="rootText" presStyleLbl="node2" presStyleIdx="0" presStyleCnt="3">
        <dgm:presLayoutVars>
          <dgm:chPref val="3"/>
        </dgm:presLayoutVars>
      </dgm:prSet>
      <dgm:spPr/>
    </dgm:pt>
    <dgm:pt modelId="{8913E40E-0EE7-4F39-9079-93D45962C830}" type="pres">
      <dgm:prSet presAssocID="{47A4E3D6-2669-472C-8BFF-52817B7960DF}" presName="rootConnector" presStyleLbl="node2" presStyleIdx="0" presStyleCnt="3"/>
      <dgm:spPr/>
    </dgm:pt>
    <dgm:pt modelId="{6808DA36-86F5-4923-AA34-5A964B0DE963}" type="pres">
      <dgm:prSet presAssocID="{47A4E3D6-2669-472C-8BFF-52817B7960DF}" presName="hierChild4" presStyleCnt="0"/>
      <dgm:spPr/>
    </dgm:pt>
    <dgm:pt modelId="{FA40BD20-294B-4DA0-A2A4-485FC461288C}" type="pres">
      <dgm:prSet presAssocID="{568B58FB-16AA-466A-A915-1943AE1D4972}" presName="Name37" presStyleLbl="parChTrans1D3" presStyleIdx="0" presStyleCnt="3"/>
      <dgm:spPr/>
    </dgm:pt>
    <dgm:pt modelId="{25C7EE46-4CD7-4976-941D-0BB20023DFDA}" type="pres">
      <dgm:prSet presAssocID="{7C71A381-75EB-48F6-A8F3-90222F9915F2}" presName="hierRoot2" presStyleCnt="0">
        <dgm:presLayoutVars>
          <dgm:hierBranch val="init"/>
        </dgm:presLayoutVars>
      </dgm:prSet>
      <dgm:spPr/>
    </dgm:pt>
    <dgm:pt modelId="{34D2CDDC-0737-4851-BCF3-606EA7B24DF7}" type="pres">
      <dgm:prSet presAssocID="{7C71A381-75EB-48F6-A8F3-90222F9915F2}" presName="rootComposite" presStyleCnt="0"/>
      <dgm:spPr/>
    </dgm:pt>
    <dgm:pt modelId="{ED3A6D7E-5A56-4C14-9961-F99964D8E20E}" type="pres">
      <dgm:prSet presAssocID="{7C71A381-75EB-48F6-A8F3-90222F9915F2}" presName="rootText" presStyleLbl="node3" presStyleIdx="0" presStyleCnt="3">
        <dgm:presLayoutVars>
          <dgm:chPref val="3"/>
        </dgm:presLayoutVars>
      </dgm:prSet>
      <dgm:spPr/>
    </dgm:pt>
    <dgm:pt modelId="{EADFF1FB-537B-4709-9AFA-E87E69B05B05}" type="pres">
      <dgm:prSet presAssocID="{7C71A381-75EB-48F6-A8F3-90222F9915F2}" presName="rootConnector" presStyleLbl="node3" presStyleIdx="0" presStyleCnt="3"/>
      <dgm:spPr/>
    </dgm:pt>
    <dgm:pt modelId="{B133BD57-2C62-4169-9830-5BED2A597AE9}" type="pres">
      <dgm:prSet presAssocID="{7C71A381-75EB-48F6-A8F3-90222F9915F2}" presName="hierChild4" presStyleCnt="0"/>
      <dgm:spPr/>
    </dgm:pt>
    <dgm:pt modelId="{624287F2-90C6-49B6-8770-1CC181AB09A8}" type="pres">
      <dgm:prSet presAssocID="{7C71A381-75EB-48F6-A8F3-90222F9915F2}" presName="hierChild5" presStyleCnt="0"/>
      <dgm:spPr/>
    </dgm:pt>
    <dgm:pt modelId="{B927BD43-4811-4FC3-AA66-DE7162447DEB}" type="pres">
      <dgm:prSet presAssocID="{116082D2-A64D-4339-83E1-3E7DF77B9054}" presName="Name37" presStyleLbl="parChTrans1D3" presStyleIdx="1" presStyleCnt="3"/>
      <dgm:spPr/>
    </dgm:pt>
    <dgm:pt modelId="{3A5DB3BE-488D-4A14-8F8E-5681F06973A9}" type="pres">
      <dgm:prSet presAssocID="{E3EFA5B1-5AD3-4139-8115-4B6A8B532E6B}" presName="hierRoot2" presStyleCnt="0">
        <dgm:presLayoutVars>
          <dgm:hierBranch val="init"/>
        </dgm:presLayoutVars>
      </dgm:prSet>
      <dgm:spPr/>
    </dgm:pt>
    <dgm:pt modelId="{6D1401C6-4F26-454B-8847-2DEAC7D4DE56}" type="pres">
      <dgm:prSet presAssocID="{E3EFA5B1-5AD3-4139-8115-4B6A8B532E6B}" presName="rootComposite" presStyleCnt="0"/>
      <dgm:spPr/>
    </dgm:pt>
    <dgm:pt modelId="{2F6AEBF2-09D9-40B3-958B-5CD761CA253F}" type="pres">
      <dgm:prSet presAssocID="{E3EFA5B1-5AD3-4139-8115-4B6A8B532E6B}" presName="rootText" presStyleLbl="node3" presStyleIdx="1" presStyleCnt="3">
        <dgm:presLayoutVars>
          <dgm:chPref val="3"/>
        </dgm:presLayoutVars>
      </dgm:prSet>
      <dgm:spPr/>
    </dgm:pt>
    <dgm:pt modelId="{EADC9EB1-9F39-4E33-AA62-B0D768D9007A}" type="pres">
      <dgm:prSet presAssocID="{E3EFA5B1-5AD3-4139-8115-4B6A8B532E6B}" presName="rootConnector" presStyleLbl="node3" presStyleIdx="1" presStyleCnt="3"/>
      <dgm:spPr/>
    </dgm:pt>
    <dgm:pt modelId="{9A75CC91-E68F-4E5B-8FFF-843B54942638}" type="pres">
      <dgm:prSet presAssocID="{E3EFA5B1-5AD3-4139-8115-4B6A8B532E6B}" presName="hierChild4" presStyleCnt="0"/>
      <dgm:spPr/>
    </dgm:pt>
    <dgm:pt modelId="{9A16CD6B-6804-4EBC-A6A4-6205799F5B91}" type="pres">
      <dgm:prSet presAssocID="{E3EFA5B1-5AD3-4139-8115-4B6A8B532E6B}" presName="hierChild5" presStyleCnt="0"/>
      <dgm:spPr/>
    </dgm:pt>
    <dgm:pt modelId="{53D30976-C0D4-4FF4-BC14-8FBF16215C09}" type="pres">
      <dgm:prSet presAssocID="{B5A68DCC-B68A-4FEE-BAC3-F1D5CAEEA15C}" presName="Name37" presStyleLbl="parChTrans1D3" presStyleIdx="2" presStyleCnt="3"/>
      <dgm:spPr/>
    </dgm:pt>
    <dgm:pt modelId="{38F38AA9-8B5D-4FB8-B14B-A782BD9B3FFF}" type="pres">
      <dgm:prSet presAssocID="{AB047C4B-D97B-4DDC-8B87-B16F73008948}" presName="hierRoot2" presStyleCnt="0">
        <dgm:presLayoutVars>
          <dgm:hierBranch val="init"/>
        </dgm:presLayoutVars>
      </dgm:prSet>
      <dgm:spPr/>
    </dgm:pt>
    <dgm:pt modelId="{A07FB181-4D99-4756-B30B-2169DA19B44D}" type="pres">
      <dgm:prSet presAssocID="{AB047C4B-D97B-4DDC-8B87-B16F73008948}" presName="rootComposite" presStyleCnt="0"/>
      <dgm:spPr/>
    </dgm:pt>
    <dgm:pt modelId="{74FD2BAC-C32E-4D2E-8A49-8E24B1A32FD4}" type="pres">
      <dgm:prSet presAssocID="{AB047C4B-D97B-4DDC-8B87-B16F73008948}" presName="rootText" presStyleLbl="node3" presStyleIdx="2" presStyleCnt="3">
        <dgm:presLayoutVars>
          <dgm:chPref val="3"/>
        </dgm:presLayoutVars>
      </dgm:prSet>
      <dgm:spPr/>
    </dgm:pt>
    <dgm:pt modelId="{63D5DECD-2EF4-4461-8034-75B7A5C59CF1}" type="pres">
      <dgm:prSet presAssocID="{AB047C4B-D97B-4DDC-8B87-B16F73008948}" presName="rootConnector" presStyleLbl="node3" presStyleIdx="2" presStyleCnt="3"/>
      <dgm:spPr/>
    </dgm:pt>
    <dgm:pt modelId="{0EDE53CC-73A3-4B18-B399-79FB51DE5B07}" type="pres">
      <dgm:prSet presAssocID="{AB047C4B-D97B-4DDC-8B87-B16F73008948}" presName="hierChild4" presStyleCnt="0"/>
      <dgm:spPr/>
    </dgm:pt>
    <dgm:pt modelId="{5648D32C-AC94-446A-A8D6-5DE444398AAE}" type="pres">
      <dgm:prSet presAssocID="{AB047C4B-D97B-4DDC-8B87-B16F73008948}" presName="hierChild5" presStyleCnt="0"/>
      <dgm:spPr/>
    </dgm:pt>
    <dgm:pt modelId="{D685A81B-669E-46C6-9F00-80DCF6490039}" type="pres">
      <dgm:prSet presAssocID="{47A4E3D6-2669-472C-8BFF-52817B7960DF}" presName="hierChild5" presStyleCnt="0"/>
      <dgm:spPr/>
    </dgm:pt>
    <dgm:pt modelId="{E1A4F64B-C91F-4740-BC8A-E3BB355FFA95}" type="pres">
      <dgm:prSet presAssocID="{1B7A75A1-06D8-4BAD-8D7E-090C5A04B988}" presName="Name37" presStyleLbl="parChTrans1D2" presStyleIdx="1" presStyleCnt="3"/>
      <dgm:spPr/>
    </dgm:pt>
    <dgm:pt modelId="{039F5DB1-6E55-4150-88CC-1C73B87942BC}" type="pres">
      <dgm:prSet presAssocID="{60101589-5212-4514-BF81-10AFD11DA0FF}" presName="hierRoot2" presStyleCnt="0">
        <dgm:presLayoutVars>
          <dgm:hierBranch val="init"/>
        </dgm:presLayoutVars>
      </dgm:prSet>
      <dgm:spPr/>
    </dgm:pt>
    <dgm:pt modelId="{4E1EA5D4-B9DC-4907-A89C-CCFEF13AD368}" type="pres">
      <dgm:prSet presAssocID="{60101589-5212-4514-BF81-10AFD11DA0FF}" presName="rootComposite" presStyleCnt="0"/>
      <dgm:spPr/>
    </dgm:pt>
    <dgm:pt modelId="{01B3C68B-BD56-4F8C-9962-718A8CCF39E7}" type="pres">
      <dgm:prSet presAssocID="{60101589-5212-4514-BF81-10AFD11DA0FF}" presName="rootText" presStyleLbl="node2" presStyleIdx="1" presStyleCnt="3">
        <dgm:presLayoutVars>
          <dgm:chPref val="3"/>
        </dgm:presLayoutVars>
      </dgm:prSet>
      <dgm:spPr/>
    </dgm:pt>
    <dgm:pt modelId="{FF2DDCF4-38B5-4203-88AA-4048C3F1DF1B}" type="pres">
      <dgm:prSet presAssocID="{60101589-5212-4514-BF81-10AFD11DA0FF}" presName="rootConnector" presStyleLbl="node2" presStyleIdx="1" presStyleCnt="3"/>
      <dgm:spPr/>
    </dgm:pt>
    <dgm:pt modelId="{FBA37B3E-1F3F-41CB-A29C-CBAAC89EC897}" type="pres">
      <dgm:prSet presAssocID="{60101589-5212-4514-BF81-10AFD11DA0FF}" presName="hierChild4" presStyleCnt="0"/>
      <dgm:spPr/>
    </dgm:pt>
    <dgm:pt modelId="{84110DD0-C06E-42F8-8A3E-53C3683986BE}" type="pres">
      <dgm:prSet presAssocID="{60101589-5212-4514-BF81-10AFD11DA0FF}" presName="hierChild5" presStyleCnt="0"/>
      <dgm:spPr/>
    </dgm:pt>
    <dgm:pt modelId="{03E71240-C504-45C5-BCF3-BEF654A398DA}" type="pres">
      <dgm:prSet presAssocID="{C157D221-E083-4FE9-A13F-3FD58DC0B40F}" presName="Name37" presStyleLbl="parChTrans1D2" presStyleIdx="2" presStyleCnt="3"/>
      <dgm:spPr/>
    </dgm:pt>
    <dgm:pt modelId="{D045D9EA-F31E-43FB-B7CA-2C0B5603E415}" type="pres">
      <dgm:prSet presAssocID="{BC9DA15C-BE88-4113-A758-2877E2918777}" presName="hierRoot2" presStyleCnt="0">
        <dgm:presLayoutVars>
          <dgm:hierBranch val="init"/>
        </dgm:presLayoutVars>
      </dgm:prSet>
      <dgm:spPr/>
    </dgm:pt>
    <dgm:pt modelId="{C9E86C10-4D43-423B-8C04-D98AEEB8DE41}" type="pres">
      <dgm:prSet presAssocID="{BC9DA15C-BE88-4113-A758-2877E2918777}" presName="rootComposite" presStyleCnt="0"/>
      <dgm:spPr/>
    </dgm:pt>
    <dgm:pt modelId="{343B5DB1-F450-4A1A-9E0C-4CB4C0730457}" type="pres">
      <dgm:prSet presAssocID="{BC9DA15C-BE88-4113-A758-2877E2918777}" presName="rootText" presStyleLbl="node2" presStyleIdx="2" presStyleCnt="3">
        <dgm:presLayoutVars>
          <dgm:chPref val="3"/>
        </dgm:presLayoutVars>
      </dgm:prSet>
      <dgm:spPr/>
    </dgm:pt>
    <dgm:pt modelId="{6877AF27-C73E-431B-AD39-A1A0C61E7D98}" type="pres">
      <dgm:prSet presAssocID="{BC9DA15C-BE88-4113-A758-2877E2918777}" presName="rootConnector" presStyleLbl="node2" presStyleIdx="2" presStyleCnt="3"/>
      <dgm:spPr/>
    </dgm:pt>
    <dgm:pt modelId="{AFAE5E7E-7D21-49AD-A8EC-1322346E954D}" type="pres">
      <dgm:prSet presAssocID="{BC9DA15C-BE88-4113-A758-2877E2918777}" presName="hierChild4" presStyleCnt="0"/>
      <dgm:spPr/>
    </dgm:pt>
    <dgm:pt modelId="{C44CE4D0-A789-4248-83FE-EEA3C6A704F3}" type="pres">
      <dgm:prSet presAssocID="{BC9DA15C-BE88-4113-A758-2877E2918777}" presName="hierChild5" presStyleCnt="0"/>
      <dgm:spPr/>
    </dgm:pt>
    <dgm:pt modelId="{5A66AEB8-88C1-4615-B2CE-E7620E55C4B3}" type="pres">
      <dgm:prSet presAssocID="{D13AE9AB-A00F-4828-BD7F-54FFEAF8C955}" presName="hierChild3" presStyleCnt="0"/>
      <dgm:spPr/>
    </dgm:pt>
  </dgm:ptLst>
  <dgm:cxnLst>
    <dgm:cxn modelId="{18241802-DD01-40E5-91C1-0AC39B0B14CF}" srcId="{B6C8215C-B4B2-4280-AB3C-1AD248DC97A1}" destId="{D13AE9AB-A00F-4828-BD7F-54FFEAF8C955}" srcOrd="0" destOrd="0" parTransId="{02D42DF0-43BB-49B5-B44D-7DA703BFAA5A}" sibTransId="{508A9C39-CD8D-4E6E-AB48-769EC96A552F}"/>
    <dgm:cxn modelId="{AF7BF112-834C-455A-9856-2AC1B36B12B1}" srcId="{47A4E3D6-2669-472C-8BFF-52817B7960DF}" destId="{AB047C4B-D97B-4DDC-8B87-B16F73008948}" srcOrd="2" destOrd="0" parTransId="{B5A68DCC-B68A-4FEE-BAC3-F1D5CAEEA15C}" sibTransId="{3525C62C-28CA-491E-B689-C7D1A14F8461}"/>
    <dgm:cxn modelId="{FD20D415-B62B-4C5D-AF4F-2B1DA992221C}" type="presOf" srcId="{D13AE9AB-A00F-4828-BD7F-54FFEAF8C955}" destId="{E0162877-E184-4B1D-B7D3-25C0561CFFC6}" srcOrd="0" destOrd="0" presId="urn:microsoft.com/office/officeart/2005/8/layout/orgChart1"/>
    <dgm:cxn modelId="{B3D63517-6E50-4B86-BEB8-0BBF186A2093}" type="presOf" srcId="{47A4E3D6-2669-472C-8BFF-52817B7960DF}" destId="{8913E40E-0EE7-4F39-9079-93D45962C830}" srcOrd="1" destOrd="0" presId="urn:microsoft.com/office/officeart/2005/8/layout/orgChart1"/>
    <dgm:cxn modelId="{3556B81F-0A53-4182-876C-67F973E27711}" type="presOf" srcId="{C157D221-E083-4FE9-A13F-3FD58DC0B40F}" destId="{03E71240-C504-45C5-BCF3-BEF654A398DA}" srcOrd="0" destOrd="0" presId="urn:microsoft.com/office/officeart/2005/8/layout/orgChart1"/>
    <dgm:cxn modelId="{466DB52A-DFB5-4178-BF9E-42815038ED44}" srcId="{47A4E3D6-2669-472C-8BFF-52817B7960DF}" destId="{E3EFA5B1-5AD3-4139-8115-4B6A8B532E6B}" srcOrd="1" destOrd="0" parTransId="{116082D2-A64D-4339-83E1-3E7DF77B9054}" sibTransId="{10934AEE-4255-4041-88BF-B50B7893EA7D}"/>
    <dgm:cxn modelId="{06CEEF3B-34A3-44F5-8146-3064E1A545E7}" type="presOf" srcId="{60101589-5212-4514-BF81-10AFD11DA0FF}" destId="{FF2DDCF4-38B5-4203-88AA-4048C3F1DF1B}" srcOrd="1" destOrd="0" presId="urn:microsoft.com/office/officeart/2005/8/layout/orgChart1"/>
    <dgm:cxn modelId="{F399D563-D530-4D33-A564-8004CEC45ADA}" type="presOf" srcId="{60101589-5212-4514-BF81-10AFD11DA0FF}" destId="{01B3C68B-BD56-4F8C-9962-718A8CCF39E7}" srcOrd="0" destOrd="0" presId="urn:microsoft.com/office/officeart/2005/8/layout/orgChart1"/>
    <dgm:cxn modelId="{D7907064-FC84-41E9-B479-EB4461B71BBC}" type="presOf" srcId="{568B58FB-16AA-466A-A915-1943AE1D4972}" destId="{FA40BD20-294B-4DA0-A2A4-485FC461288C}" srcOrd="0" destOrd="0" presId="urn:microsoft.com/office/officeart/2005/8/layout/orgChart1"/>
    <dgm:cxn modelId="{647CF466-0CBB-4232-AC01-55790E6D1293}" type="presOf" srcId="{D13AE9AB-A00F-4828-BD7F-54FFEAF8C955}" destId="{5AE80D44-F98B-4780-AED0-F99AA909BCE5}" srcOrd="1" destOrd="0" presId="urn:microsoft.com/office/officeart/2005/8/layout/orgChart1"/>
    <dgm:cxn modelId="{2B95E067-8A2A-412E-8756-4AF66AACFCF0}" type="presOf" srcId="{BC9DA15C-BE88-4113-A758-2877E2918777}" destId="{343B5DB1-F450-4A1A-9E0C-4CB4C0730457}" srcOrd="0" destOrd="0" presId="urn:microsoft.com/office/officeart/2005/8/layout/orgChart1"/>
    <dgm:cxn modelId="{831B5468-7773-4031-A589-311CFBF0E5EF}" type="presOf" srcId="{0B2B47C2-034D-4659-AEAE-A075B6625052}" destId="{D22B43C1-4F90-490F-AE06-08837C02E561}" srcOrd="0" destOrd="0" presId="urn:microsoft.com/office/officeart/2005/8/layout/orgChart1"/>
    <dgm:cxn modelId="{C4D59249-F33A-42E8-8B79-0A7BDD9A72D2}" type="presOf" srcId="{7C71A381-75EB-48F6-A8F3-90222F9915F2}" destId="{ED3A6D7E-5A56-4C14-9961-F99964D8E20E}" srcOrd="0" destOrd="0" presId="urn:microsoft.com/office/officeart/2005/8/layout/orgChart1"/>
    <dgm:cxn modelId="{4388F271-F7E3-4655-926B-351B9A77E82B}" type="presOf" srcId="{47A4E3D6-2669-472C-8BFF-52817B7960DF}" destId="{7971D39B-84C8-43C3-A8DF-7E68293611D9}" srcOrd="0" destOrd="0" presId="urn:microsoft.com/office/officeart/2005/8/layout/orgChart1"/>
    <dgm:cxn modelId="{4FF08455-2014-44C6-BA97-248C88AE6F0F}" srcId="{47A4E3D6-2669-472C-8BFF-52817B7960DF}" destId="{7C71A381-75EB-48F6-A8F3-90222F9915F2}" srcOrd="0" destOrd="0" parTransId="{568B58FB-16AA-466A-A915-1943AE1D4972}" sibTransId="{8B80BE25-01F2-47D8-87A2-E999CF62D806}"/>
    <dgm:cxn modelId="{D9A28B77-1175-41A8-89EC-6873A537BE09}" srcId="{D13AE9AB-A00F-4828-BD7F-54FFEAF8C955}" destId="{60101589-5212-4514-BF81-10AFD11DA0FF}" srcOrd="1" destOrd="0" parTransId="{1B7A75A1-06D8-4BAD-8D7E-090C5A04B988}" sibTransId="{4F9EBA7F-A017-4806-AF7A-DD64F92DCE10}"/>
    <dgm:cxn modelId="{AF1A6259-EEFD-4252-AC59-E1231D48A231}" srcId="{D13AE9AB-A00F-4828-BD7F-54FFEAF8C955}" destId="{BC9DA15C-BE88-4113-A758-2877E2918777}" srcOrd="2" destOrd="0" parTransId="{C157D221-E083-4FE9-A13F-3FD58DC0B40F}" sibTransId="{3F40BBC1-D371-4B69-81BB-483E06F4C1AF}"/>
    <dgm:cxn modelId="{0A8A80BE-2345-460B-B466-AAE9F5D4ADA4}" srcId="{D13AE9AB-A00F-4828-BD7F-54FFEAF8C955}" destId="{47A4E3D6-2669-472C-8BFF-52817B7960DF}" srcOrd="0" destOrd="0" parTransId="{0B2B47C2-034D-4659-AEAE-A075B6625052}" sibTransId="{BEA8B3DD-DE56-4B5D-BC2D-49372DE5DC32}"/>
    <dgm:cxn modelId="{F820C9C1-59AA-40D9-81D8-F52EE9BD7B1F}" type="presOf" srcId="{116082D2-A64D-4339-83E1-3E7DF77B9054}" destId="{B927BD43-4811-4FC3-AA66-DE7162447DEB}" srcOrd="0" destOrd="0" presId="urn:microsoft.com/office/officeart/2005/8/layout/orgChart1"/>
    <dgm:cxn modelId="{0E8316DE-8F29-48F5-9120-2B2B69BD0E7A}" type="presOf" srcId="{7C71A381-75EB-48F6-A8F3-90222F9915F2}" destId="{EADFF1FB-537B-4709-9AFA-E87E69B05B05}" srcOrd="1" destOrd="0" presId="urn:microsoft.com/office/officeart/2005/8/layout/orgChart1"/>
    <dgm:cxn modelId="{8FF497E0-D6A9-4A14-8A27-48C811BB6C08}" type="presOf" srcId="{BC9DA15C-BE88-4113-A758-2877E2918777}" destId="{6877AF27-C73E-431B-AD39-A1A0C61E7D98}" srcOrd="1" destOrd="0" presId="urn:microsoft.com/office/officeart/2005/8/layout/orgChart1"/>
    <dgm:cxn modelId="{0EFB54E4-D001-439B-ABA3-9EAB5226BB18}" type="presOf" srcId="{AB047C4B-D97B-4DDC-8B87-B16F73008948}" destId="{74FD2BAC-C32E-4D2E-8A49-8E24B1A32FD4}" srcOrd="0" destOrd="0" presId="urn:microsoft.com/office/officeart/2005/8/layout/orgChart1"/>
    <dgm:cxn modelId="{D46F7EE4-FC04-4F6A-A184-B917EE0B3A80}" type="presOf" srcId="{B6C8215C-B4B2-4280-AB3C-1AD248DC97A1}" destId="{1F2B0279-EA7C-4BAE-BCFB-018CA21D33F7}" srcOrd="0" destOrd="0" presId="urn:microsoft.com/office/officeart/2005/8/layout/orgChart1"/>
    <dgm:cxn modelId="{FAB073E7-72B8-48EF-A622-DAD6F32D0526}" type="presOf" srcId="{E3EFA5B1-5AD3-4139-8115-4B6A8B532E6B}" destId="{2F6AEBF2-09D9-40B3-958B-5CD761CA253F}" srcOrd="0" destOrd="0" presId="urn:microsoft.com/office/officeart/2005/8/layout/orgChart1"/>
    <dgm:cxn modelId="{BB966AE8-8315-4914-8F77-BA23982363A3}" type="presOf" srcId="{1B7A75A1-06D8-4BAD-8D7E-090C5A04B988}" destId="{E1A4F64B-C91F-4740-BC8A-E3BB355FFA95}" srcOrd="0" destOrd="0" presId="urn:microsoft.com/office/officeart/2005/8/layout/orgChart1"/>
    <dgm:cxn modelId="{F5C851E9-8C0D-4843-A28F-6B070D596D48}" type="presOf" srcId="{E3EFA5B1-5AD3-4139-8115-4B6A8B532E6B}" destId="{EADC9EB1-9F39-4E33-AA62-B0D768D9007A}" srcOrd="1" destOrd="0" presId="urn:microsoft.com/office/officeart/2005/8/layout/orgChart1"/>
    <dgm:cxn modelId="{15AB0CF1-AF13-4092-9033-0FDA449E9AE6}" type="presOf" srcId="{AB047C4B-D97B-4DDC-8B87-B16F73008948}" destId="{63D5DECD-2EF4-4461-8034-75B7A5C59CF1}" srcOrd="1" destOrd="0" presId="urn:microsoft.com/office/officeart/2005/8/layout/orgChart1"/>
    <dgm:cxn modelId="{DF0ADBF6-275B-4583-8B84-F5C01713026A}" type="presOf" srcId="{B5A68DCC-B68A-4FEE-BAC3-F1D5CAEEA15C}" destId="{53D30976-C0D4-4FF4-BC14-8FBF16215C09}" srcOrd="0" destOrd="0" presId="urn:microsoft.com/office/officeart/2005/8/layout/orgChart1"/>
    <dgm:cxn modelId="{0F52D8AF-153E-4142-9CC9-F66CB9CD9212}" type="presParOf" srcId="{1F2B0279-EA7C-4BAE-BCFB-018CA21D33F7}" destId="{F1983CA0-89CB-474D-B46C-41DEA1F7580C}" srcOrd="0" destOrd="0" presId="urn:microsoft.com/office/officeart/2005/8/layout/orgChart1"/>
    <dgm:cxn modelId="{26780ACF-6F23-467A-8845-39B68729CAA0}" type="presParOf" srcId="{F1983CA0-89CB-474D-B46C-41DEA1F7580C}" destId="{FC741765-E2C5-424B-AE8C-2EF8346AEE04}" srcOrd="0" destOrd="0" presId="urn:microsoft.com/office/officeart/2005/8/layout/orgChart1"/>
    <dgm:cxn modelId="{5D2BCEF5-C5F6-4214-AACE-D8BF3963EECA}" type="presParOf" srcId="{FC741765-E2C5-424B-AE8C-2EF8346AEE04}" destId="{E0162877-E184-4B1D-B7D3-25C0561CFFC6}" srcOrd="0" destOrd="0" presId="urn:microsoft.com/office/officeart/2005/8/layout/orgChart1"/>
    <dgm:cxn modelId="{EB0E4F61-150C-4955-81FB-A276DEAAD999}" type="presParOf" srcId="{FC741765-E2C5-424B-AE8C-2EF8346AEE04}" destId="{5AE80D44-F98B-4780-AED0-F99AA909BCE5}" srcOrd="1" destOrd="0" presId="urn:microsoft.com/office/officeart/2005/8/layout/orgChart1"/>
    <dgm:cxn modelId="{63051AEC-62F8-4710-BA3D-B22020FC6A83}" type="presParOf" srcId="{F1983CA0-89CB-474D-B46C-41DEA1F7580C}" destId="{17BD1135-6971-4890-9114-7596F5A0B6E7}" srcOrd="1" destOrd="0" presId="urn:microsoft.com/office/officeart/2005/8/layout/orgChart1"/>
    <dgm:cxn modelId="{1B31E149-E33E-4ED8-B572-5315C5C9193D}" type="presParOf" srcId="{17BD1135-6971-4890-9114-7596F5A0B6E7}" destId="{D22B43C1-4F90-490F-AE06-08837C02E561}" srcOrd="0" destOrd="0" presId="urn:microsoft.com/office/officeart/2005/8/layout/orgChart1"/>
    <dgm:cxn modelId="{C54DA845-BE8B-4DC6-9AA1-351C8E720025}" type="presParOf" srcId="{17BD1135-6971-4890-9114-7596F5A0B6E7}" destId="{6273E704-86CE-4136-AA78-F8338DC03F40}" srcOrd="1" destOrd="0" presId="urn:microsoft.com/office/officeart/2005/8/layout/orgChart1"/>
    <dgm:cxn modelId="{E457B9F8-94F0-4376-8299-493DB18B66EC}" type="presParOf" srcId="{6273E704-86CE-4136-AA78-F8338DC03F40}" destId="{7951E3E8-3CE1-4F22-A36D-2C4DC83FE540}" srcOrd="0" destOrd="0" presId="urn:microsoft.com/office/officeart/2005/8/layout/orgChart1"/>
    <dgm:cxn modelId="{C2676527-4695-4694-B3CB-0B263BD26E22}" type="presParOf" srcId="{7951E3E8-3CE1-4F22-A36D-2C4DC83FE540}" destId="{7971D39B-84C8-43C3-A8DF-7E68293611D9}" srcOrd="0" destOrd="0" presId="urn:microsoft.com/office/officeart/2005/8/layout/orgChart1"/>
    <dgm:cxn modelId="{B1BE8B76-F7DF-4147-9422-620428DBDE7C}" type="presParOf" srcId="{7951E3E8-3CE1-4F22-A36D-2C4DC83FE540}" destId="{8913E40E-0EE7-4F39-9079-93D45962C830}" srcOrd="1" destOrd="0" presId="urn:microsoft.com/office/officeart/2005/8/layout/orgChart1"/>
    <dgm:cxn modelId="{1FA12034-3A6F-4388-B392-4E739FF03DE4}" type="presParOf" srcId="{6273E704-86CE-4136-AA78-F8338DC03F40}" destId="{6808DA36-86F5-4923-AA34-5A964B0DE963}" srcOrd="1" destOrd="0" presId="urn:microsoft.com/office/officeart/2005/8/layout/orgChart1"/>
    <dgm:cxn modelId="{BEF581D5-4F92-4523-A085-55C71FC4697B}" type="presParOf" srcId="{6808DA36-86F5-4923-AA34-5A964B0DE963}" destId="{FA40BD20-294B-4DA0-A2A4-485FC461288C}" srcOrd="0" destOrd="0" presId="urn:microsoft.com/office/officeart/2005/8/layout/orgChart1"/>
    <dgm:cxn modelId="{1E608858-656B-4954-8C0D-810CE8EE5AF3}" type="presParOf" srcId="{6808DA36-86F5-4923-AA34-5A964B0DE963}" destId="{25C7EE46-4CD7-4976-941D-0BB20023DFDA}" srcOrd="1" destOrd="0" presId="urn:microsoft.com/office/officeart/2005/8/layout/orgChart1"/>
    <dgm:cxn modelId="{6497549B-C752-43F3-A85A-47122079E398}" type="presParOf" srcId="{25C7EE46-4CD7-4976-941D-0BB20023DFDA}" destId="{34D2CDDC-0737-4851-BCF3-606EA7B24DF7}" srcOrd="0" destOrd="0" presId="urn:microsoft.com/office/officeart/2005/8/layout/orgChart1"/>
    <dgm:cxn modelId="{CF693198-EC4F-4B45-92A8-EDEC3FA0197C}" type="presParOf" srcId="{34D2CDDC-0737-4851-BCF3-606EA7B24DF7}" destId="{ED3A6D7E-5A56-4C14-9961-F99964D8E20E}" srcOrd="0" destOrd="0" presId="urn:microsoft.com/office/officeart/2005/8/layout/orgChart1"/>
    <dgm:cxn modelId="{25A02038-1ABD-4477-B69B-3E972DD37572}" type="presParOf" srcId="{34D2CDDC-0737-4851-BCF3-606EA7B24DF7}" destId="{EADFF1FB-537B-4709-9AFA-E87E69B05B05}" srcOrd="1" destOrd="0" presId="urn:microsoft.com/office/officeart/2005/8/layout/orgChart1"/>
    <dgm:cxn modelId="{09BCFC0E-9066-4991-95EC-751FC04FCA4E}" type="presParOf" srcId="{25C7EE46-4CD7-4976-941D-0BB20023DFDA}" destId="{B133BD57-2C62-4169-9830-5BED2A597AE9}" srcOrd="1" destOrd="0" presId="urn:microsoft.com/office/officeart/2005/8/layout/orgChart1"/>
    <dgm:cxn modelId="{8F7179B7-7DE7-486D-856C-EDA774D1B1F6}" type="presParOf" srcId="{25C7EE46-4CD7-4976-941D-0BB20023DFDA}" destId="{624287F2-90C6-49B6-8770-1CC181AB09A8}" srcOrd="2" destOrd="0" presId="urn:microsoft.com/office/officeart/2005/8/layout/orgChart1"/>
    <dgm:cxn modelId="{394D3DDC-9F4F-4963-BA95-B1605B61EA72}" type="presParOf" srcId="{6808DA36-86F5-4923-AA34-5A964B0DE963}" destId="{B927BD43-4811-4FC3-AA66-DE7162447DEB}" srcOrd="2" destOrd="0" presId="urn:microsoft.com/office/officeart/2005/8/layout/orgChart1"/>
    <dgm:cxn modelId="{9B40E0AC-C841-4542-936A-BBA118160D5B}" type="presParOf" srcId="{6808DA36-86F5-4923-AA34-5A964B0DE963}" destId="{3A5DB3BE-488D-4A14-8F8E-5681F06973A9}" srcOrd="3" destOrd="0" presId="urn:microsoft.com/office/officeart/2005/8/layout/orgChart1"/>
    <dgm:cxn modelId="{EF1484D9-F1FF-4931-94E4-A14129C481D6}" type="presParOf" srcId="{3A5DB3BE-488D-4A14-8F8E-5681F06973A9}" destId="{6D1401C6-4F26-454B-8847-2DEAC7D4DE56}" srcOrd="0" destOrd="0" presId="urn:microsoft.com/office/officeart/2005/8/layout/orgChart1"/>
    <dgm:cxn modelId="{0EAB63E2-8590-415F-9A29-99A5B4122265}" type="presParOf" srcId="{6D1401C6-4F26-454B-8847-2DEAC7D4DE56}" destId="{2F6AEBF2-09D9-40B3-958B-5CD761CA253F}" srcOrd="0" destOrd="0" presId="urn:microsoft.com/office/officeart/2005/8/layout/orgChart1"/>
    <dgm:cxn modelId="{1C549BB0-0D86-4FDA-BEFB-F2D7A0CB8F59}" type="presParOf" srcId="{6D1401C6-4F26-454B-8847-2DEAC7D4DE56}" destId="{EADC9EB1-9F39-4E33-AA62-B0D768D9007A}" srcOrd="1" destOrd="0" presId="urn:microsoft.com/office/officeart/2005/8/layout/orgChart1"/>
    <dgm:cxn modelId="{8A59BC27-BF06-4288-AFB1-4817D4B8BC4C}" type="presParOf" srcId="{3A5DB3BE-488D-4A14-8F8E-5681F06973A9}" destId="{9A75CC91-E68F-4E5B-8FFF-843B54942638}" srcOrd="1" destOrd="0" presId="urn:microsoft.com/office/officeart/2005/8/layout/orgChart1"/>
    <dgm:cxn modelId="{23F7CA17-FEC5-451C-9AA9-03CA9306A3B1}" type="presParOf" srcId="{3A5DB3BE-488D-4A14-8F8E-5681F06973A9}" destId="{9A16CD6B-6804-4EBC-A6A4-6205799F5B91}" srcOrd="2" destOrd="0" presId="urn:microsoft.com/office/officeart/2005/8/layout/orgChart1"/>
    <dgm:cxn modelId="{842D1DFD-27D9-4750-9E28-342F772D7F90}" type="presParOf" srcId="{6808DA36-86F5-4923-AA34-5A964B0DE963}" destId="{53D30976-C0D4-4FF4-BC14-8FBF16215C09}" srcOrd="4" destOrd="0" presId="urn:microsoft.com/office/officeart/2005/8/layout/orgChart1"/>
    <dgm:cxn modelId="{34794144-67ED-4459-B4D8-D50E3D4334FF}" type="presParOf" srcId="{6808DA36-86F5-4923-AA34-5A964B0DE963}" destId="{38F38AA9-8B5D-4FB8-B14B-A782BD9B3FFF}" srcOrd="5" destOrd="0" presId="urn:microsoft.com/office/officeart/2005/8/layout/orgChart1"/>
    <dgm:cxn modelId="{C9142D47-1E2D-44CF-A281-CC5C303B0BF1}" type="presParOf" srcId="{38F38AA9-8B5D-4FB8-B14B-A782BD9B3FFF}" destId="{A07FB181-4D99-4756-B30B-2169DA19B44D}" srcOrd="0" destOrd="0" presId="urn:microsoft.com/office/officeart/2005/8/layout/orgChart1"/>
    <dgm:cxn modelId="{61389549-DCA3-49F4-B809-FF2654B05EA0}" type="presParOf" srcId="{A07FB181-4D99-4756-B30B-2169DA19B44D}" destId="{74FD2BAC-C32E-4D2E-8A49-8E24B1A32FD4}" srcOrd="0" destOrd="0" presId="urn:microsoft.com/office/officeart/2005/8/layout/orgChart1"/>
    <dgm:cxn modelId="{0B3E8AA1-0D70-4DCB-8FB0-B92CE5BC7B32}" type="presParOf" srcId="{A07FB181-4D99-4756-B30B-2169DA19B44D}" destId="{63D5DECD-2EF4-4461-8034-75B7A5C59CF1}" srcOrd="1" destOrd="0" presId="urn:microsoft.com/office/officeart/2005/8/layout/orgChart1"/>
    <dgm:cxn modelId="{C2F665D6-2932-4BC8-931D-DC5F92271D71}" type="presParOf" srcId="{38F38AA9-8B5D-4FB8-B14B-A782BD9B3FFF}" destId="{0EDE53CC-73A3-4B18-B399-79FB51DE5B07}" srcOrd="1" destOrd="0" presId="urn:microsoft.com/office/officeart/2005/8/layout/orgChart1"/>
    <dgm:cxn modelId="{E80C342C-2FA7-4D8E-9415-1762C54C6599}" type="presParOf" srcId="{38F38AA9-8B5D-4FB8-B14B-A782BD9B3FFF}" destId="{5648D32C-AC94-446A-A8D6-5DE444398AAE}" srcOrd="2" destOrd="0" presId="urn:microsoft.com/office/officeart/2005/8/layout/orgChart1"/>
    <dgm:cxn modelId="{2C3722A2-18A4-476D-A936-A5BF5117F930}" type="presParOf" srcId="{6273E704-86CE-4136-AA78-F8338DC03F40}" destId="{D685A81B-669E-46C6-9F00-80DCF6490039}" srcOrd="2" destOrd="0" presId="urn:microsoft.com/office/officeart/2005/8/layout/orgChart1"/>
    <dgm:cxn modelId="{C75F209A-2FE5-4903-9ABD-BEBF2036B975}" type="presParOf" srcId="{17BD1135-6971-4890-9114-7596F5A0B6E7}" destId="{E1A4F64B-C91F-4740-BC8A-E3BB355FFA95}" srcOrd="2" destOrd="0" presId="urn:microsoft.com/office/officeart/2005/8/layout/orgChart1"/>
    <dgm:cxn modelId="{571513A6-0588-40ED-B82D-3209AF65AD77}" type="presParOf" srcId="{17BD1135-6971-4890-9114-7596F5A0B6E7}" destId="{039F5DB1-6E55-4150-88CC-1C73B87942BC}" srcOrd="3" destOrd="0" presId="urn:microsoft.com/office/officeart/2005/8/layout/orgChart1"/>
    <dgm:cxn modelId="{6BFD6DF6-71CA-4D54-859F-4B3C8F6A5531}" type="presParOf" srcId="{039F5DB1-6E55-4150-88CC-1C73B87942BC}" destId="{4E1EA5D4-B9DC-4907-A89C-CCFEF13AD368}" srcOrd="0" destOrd="0" presId="urn:microsoft.com/office/officeart/2005/8/layout/orgChart1"/>
    <dgm:cxn modelId="{2CBEC5BB-7788-4BE1-AA0B-C4954EEE4329}" type="presParOf" srcId="{4E1EA5D4-B9DC-4907-A89C-CCFEF13AD368}" destId="{01B3C68B-BD56-4F8C-9962-718A8CCF39E7}" srcOrd="0" destOrd="0" presId="urn:microsoft.com/office/officeart/2005/8/layout/orgChart1"/>
    <dgm:cxn modelId="{337CED4D-233C-415E-AC24-221B00CD7DD4}" type="presParOf" srcId="{4E1EA5D4-B9DC-4907-A89C-CCFEF13AD368}" destId="{FF2DDCF4-38B5-4203-88AA-4048C3F1DF1B}" srcOrd="1" destOrd="0" presId="urn:microsoft.com/office/officeart/2005/8/layout/orgChart1"/>
    <dgm:cxn modelId="{00F0C21B-E359-49B1-A887-A278B0339F6F}" type="presParOf" srcId="{039F5DB1-6E55-4150-88CC-1C73B87942BC}" destId="{FBA37B3E-1F3F-41CB-A29C-CBAAC89EC897}" srcOrd="1" destOrd="0" presId="urn:microsoft.com/office/officeart/2005/8/layout/orgChart1"/>
    <dgm:cxn modelId="{9AD6E170-F82D-49E4-81B8-16F2AA57F202}" type="presParOf" srcId="{039F5DB1-6E55-4150-88CC-1C73B87942BC}" destId="{84110DD0-C06E-42F8-8A3E-53C3683986BE}" srcOrd="2" destOrd="0" presId="urn:microsoft.com/office/officeart/2005/8/layout/orgChart1"/>
    <dgm:cxn modelId="{9A20271E-685B-4358-8BD3-46880218EBAB}" type="presParOf" srcId="{17BD1135-6971-4890-9114-7596F5A0B6E7}" destId="{03E71240-C504-45C5-BCF3-BEF654A398DA}" srcOrd="4" destOrd="0" presId="urn:microsoft.com/office/officeart/2005/8/layout/orgChart1"/>
    <dgm:cxn modelId="{A9B95D89-B422-4C70-8E7E-40EFC75EE76E}" type="presParOf" srcId="{17BD1135-6971-4890-9114-7596F5A0B6E7}" destId="{D045D9EA-F31E-43FB-B7CA-2C0B5603E415}" srcOrd="5" destOrd="0" presId="urn:microsoft.com/office/officeart/2005/8/layout/orgChart1"/>
    <dgm:cxn modelId="{8E4412F0-E9BF-46D8-B9FA-475D6DCF05DF}" type="presParOf" srcId="{D045D9EA-F31E-43FB-B7CA-2C0B5603E415}" destId="{C9E86C10-4D43-423B-8C04-D98AEEB8DE41}" srcOrd="0" destOrd="0" presId="urn:microsoft.com/office/officeart/2005/8/layout/orgChart1"/>
    <dgm:cxn modelId="{6EE8CADB-715E-419F-AE41-F34E942AD0E3}" type="presParOf" srcId="{C9E86C10-4D43-423B-8C04-D98AEEB8DE41}" destId="{343B5DB1-F450-4A1A-9E0C-4CB4C0730457}" srcOrd="0" destOrd="0" presId="urn:microsoft.com/office/officeart/2005/8/layout/orgChart1"/>
    <dgm:cxn modelId="{FBDD428E-01A7-4B90-BF17-B4632C76EE5E}" type="presParOf" srcId="{C9E86C10-4D43-423B-8C04-D98AEEB8DE41}" destId="{6877AF27-C73E-431B-AD39-A1A0C61E7D98}" srcOrd="1" destOrd="0" presId="urn:microsoft.com/office/officeart/2005/8/layout/orgChart1"/>
    <dgm:cxn modelId="{F3C64135-8E38-4A0D-B617-153BF1BAE3E2}" type="presParOf" srcId="{D045D9EA-F31E-43FB-B7CA-2C0B5603E415}" destId="{AFAE5E7E-7D21-49AD-A8EC-1322346E954D}" srcOrd="1" destOrd="0" presId="urn:microsoft.com/office/officeart/2005/8/layout/orgChart1"/>
    <dgm:cxn modelId="{2231D691-44D1-49D4-AF7F-908AAB02976B}" type="presParOf" srcId="{D045D9EA-F31E-43FB-B7CA-2C0B5603E415}" destId="{C44CE4D0-A789-4248-83FE-EEA3C6A704F3}" srcOrd="2" destOrd="0" presId="urn:microsoft.com/office/officeart/2005/8/layout/orgChart1"/>
    <dgm:cxn modelId="{78F6AA97-75B6-4747-8E2B-33665F86B94E}" type="presParOf" srcId="{F1983CA0-89CB-474D-B46C-41DEA1F7580C}" destId="{5A66AEB8-88C1-4615-B2CE-E7620E55C4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71240-C504-45C5-BCF3-BEF654A398DA}">
      <dsp:nvSpPr>
        <dsp:cNvPr id="0" name=""/>
        <dsp:cNvSpPr/>
      </dsp:nvSpPr>
      <dsp:spPr>
        <a:xfrm>
          <a:off x="4064000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4F64B-C91F-4740-BC8A-E3BB355FFA95}">
      <dsp:nvSpPr>
        <dsp:cNvPr id="0" name=""/>
        <dsp:cNvSpPr/>
      </dsp:nvSpPr>
      <dsp:spPr>
        <a:xfrm>
          <a:off x="4018280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30976-C0D4-4FF4-BC14-8FBF16215C09}">
      <dsp:nvSpPr>
        <dsp:cNvPr id="0" name=""/>
        <dsp:cNvSpPr/>
      </dsp:nvSpPr>
      <dsp:spPr>
        <a:xfrm>
          <a:off x="1452215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7BD43-4811-4FC3-AA66-DE7162447DEB}">
      <dsp:nvSpPr>
        <dsp:cNvPr id="0" name=""/>
        <dsp:cNvSpPr/>
      </dsp:nvSpPr>
      <dsp:spPr>
        <a:xfrm>
          <a:off x="145221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0BD20-294B-4DA0-A2A4-485FC461288C}">
      <dsp:nvSpPr>
        <dsp:cNvPr id="0" name=""/>
        <dsp:cNvSpPr/>
      </dsp:nvSpPr>
      <dsp:spPr>
        <a:xfrm>
          <a:off x="145221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B43C1-4F90-490F-AE06-08837C02E561}">
      <dsp:nvSpPr>
        <dsp:cNvPr id="0" name=""/>
        <dsp:cNvSpPr/>
      </dsp:nvSpPr>
      <dsp:spPr>
        <a:xfrm>
          <a:off x="2101105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62877-E184-4B1D-B7D3-25C0561CFFC6}">
      <dsp:nvSpPr>
        <dsp:cNvPr id="0" name=""/>
        <dsp:cNvSpPr/>
      </dsp:nvSpPr>
      <dsp:spPr>
        <a:xfrm>
          <a:off x="3252886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UML</a:t>
          </a:r>
        </a:p>
      </dsp:txBody>
      <dsp:txXfrm>
        <a:off x="3252886" y="215"/>
        <a:ext cx="1622226" cy="811113"/>
      </dsp:txXfrm>
    </dsp:sp>
    <dsp:sp modelId="{7971D39B-84C8-43C3-A8DF-7E68293611D9}">
      <dsp:nvSpPr>
        <dsp:cNvPr id="0" name=""/>
        <dsp:cNvSpPr/>
      </dsp:nvSpPr>
      <dsp:spPr>
        <a:xfrm>
          <a:off x="1289992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Bloques</a:t>
          </a:r>
          <a:r>
            <a:rPr lang="en-US" sz="2300" kern="1200" dirty="0"/>
            <a:t> de </a:t>
          </a:r>
          <a:r>
            <a:rPr lang="en-US" sz="2300" kern="1200" dirty="0" err="1"/>
            <a:t>construccion</a:t>
          </a:r>
          <a:endParaRPr lang="en-US" sz="2300" kern="1200" dirty="0"/>
        </a:p>
      </dsp:txBody>
      <dsp:txXfrm>
        <a:off x="1289992" y="1151996"/>
        <a:ext cx="1622226" cy="811113"/>
      </dsp:txXfrm>
    </dsp:sp>
    <dsp:sp modelId="{ED3A6D7E-5A56-4C14-9961-F99964D8E20E}">
      <dsp:nvSpPr>
        <dsp:cNvPr id="0" name=""/>
        <dsp:cNvSpPr/>
      </dsp:nvSpPr>
      <dsp:spPr>
        <a:xfrm>
          <a:off x="1695549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Elementos</a:t>
          </a:r>
          <a:r>
            <a:rPr lang="en-US" sz="2300" kern="1200" dirty="0"/>
            <a:t> </a:t>
          </a:r>
          <a:r>
            <a:rPr lang="en-US" sz="2300" kern="1200" dirty="0" err="1"/>
            <a:t>Estructurales</a:t>
          </a:r>
          <a:endParaRPr lang="en-US" sz="2300" kern="1200" dirty="0"/>
        </a:p>
      </dsp:txBody>
      <dsp:txXfrm>
        <a:off x="1695549" y="2303776"/>
        <a:ext cx="1622226" cy="811113"/>
      </dsp:txXfrm>
    </dsp:sp>
    <dsp:sp modelId="{2F6AEBF2-09D9-40B3-958B-5CD761CA253F}">
      <dsp:nvSpPr>
        <dsp:cNvPr id="0" name=""/>
        <dsp:cNvSpPr/>
      </dsp:nvSpPr>
      <dsp:spPr>
        <a:xfrm>
          <a:off x="1695549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Relaciones</a:t>
          </a:r>
          <a:endParaRPr lang="en-US" sz="2300" kern="1200" dirty="0"/>
        </a:p>
      </dsp:txBody>
      <dsp:txXfrm>
        <a:off x="1695549" y="3455557"/>
        <a:ext cx="1622226" cy="811113"/>
      </dsp:txXfrm>
    </dsp:sp>
    <dsp:sp modelId="{74FD2BAC-C32E-4D2E-8A49-8E24B1A32FD4}">
      <dsp:nvSpPr>
        <dsp:cNvPr id="0" name=""/>
        <dsp:cNvSpPr/>
      </dsp:nvSpPr>
      <dsp:spPr>
        <a:xfrm>
          <a:off x="1695549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Diagramas</a:t>
          </a:r>
          <a:endParaRPr lang="en-US" sz="2300" kern="1200" dirty="0"/>
        </a:p>
      </dsp:txBody>
      <dsp:txXfrm>
        <a:off x="1695549" y="4607338"/>
        <a:ext cx="1622226" cy="811113"/>
      </dsp:txXfrm>
    </dsp:sp>
    <dsp:sp modelId="{01B3C68B-BD56-4F8C-9962-718A8CCF39E7}">
      <dsp:nvSpPr>
        <dsp:cNvPr id="0" name=""/>
        <dsp:cNvSpPr/>
      </dsp:nvSpPr>
      <dsp:spPr>
        <a:xfrm>
          <a:off x="3252886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Mecanismos</a:t>
          </a:r>
          <a:r>
            <a:rPr lang="en-US" sz="2300" kern="1200" dirty="0"/>
            <a:t> y </a:t>
          </a:r>
          <a:r>
            <a:rPr lang="en-US" sz="2300" kern="1200" dirty="0" err="1"/>
            <a:t>reglas</a:t>
          </a:r>
          <a:endParaRPr lang="en-US" sz="2300" kern="1200" dirty="0"/>
        </a:p>
      </dsp:txBody>
      <dsp:txXfrm>
        <a:off x="3252886" y="1151996"/>
        <a:ext cx="1622226" cy="811113"/>
      </dsp:txXfrm>
    </dsp:sp>
    <dsp:sp modelId="{343B5DB1-F450-4A1A-9E0C-4CB4C0730457}">
      <dsp:nvSpPr>
        <dsp:cNvPr id="0" name=""/>
        <dsp:cNvSpPr/>
      </dsp:nvSpPr>
      <dsp:spPr>
        <a:xfrm>
          <a:off x="5215780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Arquitectura</a:t>
          </a:r>
          <a:endParaRPr lang="en-US" sz="2300" kern="1200" dirty="0"/>
        </a:p>
      </dsp:txBody>
      <dsp:txXfrm>
        <a:off x="5215780" y="1151996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9BC9-FEAC-4006-87C8-7D56F1E0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120AD-49CE-48EF-950C-4533251A2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89152-5C37-4771-9BB6-F0E27FEB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C2CC-C178-43ED-97F8-32B077BF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86830-F4FD-4900-92CC-C0D59A3C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F9CF-D0C3-4B44-85E5-A72B3E8E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D7F93-03B5-460E-AA79-D13B4ECFB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DBF4-F7A4-4F43-8F80-FE3BC47D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E56B4-0BCB-4EB5-B0D4-8ECDB243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39D2D-B45A-4045-ACE1-EAC1853C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9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0CBC0-DA48-4243-978F-64D15A11E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7CE56-A4F6-49B5-B268-247A0EC67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3082-0BAC-49B8-A2A2-0EEA9CE1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DF42-4FF1-4FBB-A1CA-63B0F6D1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427F-8354-4E76-9EF3-A70F0E9A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3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E75B-B612-418E-A14E-15783189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F3BB-78D7-4BD4-95CC-AB444207D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3E7A0-A416-4CDE-B49D-D390DF2B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EABC-5832-40AE-BA64-9B59A8A0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DA48-1836-4885-95BE-BA00FBC2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7B48-9D77-42F6-8AF8-43B3A2C9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BDF34-550D-4D36-A14F-D40C3D3FC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C531-8ACE-4FC9-B10C-942C0DF8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FF5F-ABFA-4320-B3FB-1D2BAEF8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AEB86-E726-43E3-A344-317D5C5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D7E8-0226-49EC-99AA-9387B272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0773-F599-4B11-AF4A-633578545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B2714-28C3-4D8D-B01B-563023570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FFBE2-06C3-4DB5-8C63-4D459BE3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698FE-5668-48A4-8C4B-E1C46DB2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7DCBE-684C-4AE2-A1AE-6649F8EC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3E27-FACD-430A-B412-D01E6C76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345F1-60C8-45B9-BEE8-BFE001EB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C0FF2-F21C-4315-B619-57655E38E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5A19D-075F-4EA4-AE06-A84F6C1EA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C258D-145C-449A-A7F9-7C9E7FE38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C8E03-A0B9-4195-B0EE-F326A65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382FA-4DA2-4B17-B3B5-0FA76E45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427A6-0B01-4D9E-A5BE-3DE02427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982-1B41-45B3-BB30-A0E3357E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7E601-770D-4717-91E7-5328A24F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145FC-582C-4723-A213-1C1D5726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87E87-4AD9-4070-9000-5BB4182B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F7289-E902-41B8-8CB1-FFB68886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20497-7720-4FE0-844C-CBE5C39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A0495-54FB-4F79-B893-B542A5EE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7B05-0A6D-43D2-8EA4-00A8ABD9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B136-10AB-47FF-B4B9-BA3BD3A3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EDFFA-3078-4F06-81D4-7F657B98F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6E45D-14E8-41D9-9DC7-E200225E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92845-FBDA-4D8E-8408-8178F313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70B5B-B47F-47AF-8544-9B9306D5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3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8CE8-0423-46BE-B15A-544C18A9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345D0-8296-4323-8F60-4EC54F527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4C3A9-7858-46BD-9DB3-56E8F7BF4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90387-A051-4832-8D56-E10526B0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7B13E-F030-4FDF-A623-0534E785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FE9C-FDA6-4955-9BF9-3AAA7C6A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7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5CC26-8A3C-4613-9DD4-A676B58B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6F04-0774-41BB-94B2-1B015C1F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C2AE-9610-48DD-B2F9-6865A0DD5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2761-EF68-48E6-AD94-81EE9CA6196F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6E547-4E29-4118-954E-21F2E9191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E95DA-1170-45BF-8D53-76E9AA951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9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9890-8AD8-4381-838D-8C03C77B8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Lenguaje</a:t>
            </a:r>
            <a:r>
              <a:rPr lang="en-US" dirty="0"/>
              <a:t> UML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A8E51-A431-4ECB-835A-95045714B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/>
          <a:lstStyle/>
          <a:p>
            <a:r>
              <a:rPr lang="en-US" dirty="0" err="1"/>
              <a:t>Diagramas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D868C-14CB-4A23-822A-457FBE7E1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3"/>
          <a:stretch/>
        </p:blipFill>
        <p:spPr>
          <a:xfrm>
            <a:off x="7036413" y="2094780"/>
            <a:ext cx="4440734" cy="2668439"/>
          </a:xfrm>
          <a:prstGeom prst="rect">
            <a:avLst/>
          </a:prstGeom>
        </p:spPr>
      </p:pic>
      <p:pic>
        <p:nvPicPr>
          <p:cNvPr id="1026" name="Picture 2" descr="Resultado de imagen para diagrama de componentes">
            <a:extLst>
              <a:ext uri="{FF2B5EF4-FFF2-40B4-BE49-F238E27FC236}">
                <a16:creationId xmlns:a16="http://schemas.microsoft.com/office/drawing/2014/main" id="{92DC9B29-118D-4458-8512-BA3CC949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73" y="1939013"/>
            <a:ext cx="5419227" cy="297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C7E2D5-1368-477B-B731-175068D7732A}"/>
              </a:ext>
            </a:extLst>
          </p:cNvPr>
          <p:cNvSpPr txBox="1"/>
          <p:nvPr/>
        </p:nvSpPr>
        <p:spPr>
          <a:xfrm>
            <a:off x="676773" y="5327374"/>
            <a:ext cx="270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E9EF3-DA12-4A2F-BC8F-53BC73B6B3C0}"/>
              </a:ext>
            </a:extLst>
          </p:cNvPr>
          <p:cNvSpPr txBox="1"/>
          <p:nvPr/>
        </p:nvSpPr>
        <p:spPr>
          <a:xfrm>
            <a:off x="7036413" y="5142708"/>
            <a:ext cx="253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s-HN" dirty="0"/>
              <a:t>distribución</a:t>
            </a:r>
          </a:p>
        </p:txBody>
      </p:sp>
    </p:spTree>
    <p:extLst>
      <p:ext uri="{BB962C8B-B14F-4D97-AF65-F5344CB8AC3E}">
        <p14:creationId xmlns:p14="http://schemas.microsoft.com/office/powerpoint/2010/main" val="171721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81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1060C8B-4EC6-499C-AE51-0BA9C2421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7352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62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0FE52-740C-4E86-A161-0A22A07BA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38" y="1205496"/>
            <a:ext cx="7775724" cy="503627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FD67FA-9823-4517-822C-93417430C4D0}"/>
              </a:ext>
            </a:extLst>
          </p:cNvPr>
          <p:cNvSpPr txBox="1">
            <a:spLocks/>
          </p:cNvSpPr>
          <p:nvPr/>
        </p:nvSpPr>
        <p:spPr>
          <a:xfrm>
            <a:off x="334618" y="245856"/>
            <a:ext cx="10515600" cy="854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Vista general de la UML</a:t>
            </a:r>
          </a:p>
        </p:txBody>
      </p:sp>
    </p:spTree>
    <p:extLst>
      <p:ext uri="{BB962C8B-B14F-4D97-AF65-F5344CB8AC3E}">
        <p14:creationId xmlns:p14="http://schemas.microsoft.com/office/powerpoint/2010/main" val="406568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estructurales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94109-D2ED-4F2A-A951-B95756652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0" y="1460831"/>
            <a:ext cx="1957977" cy="3474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505A6D-9F52-4728-9631-BE26A50AD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15" y="1460831"/>
            <a:ext cx="1957978" cy="1414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073267-9DF0-4276-90F6-A3B61EEBB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85" y="3324963"/>
            <a:ext cx="2752787" cy="1750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E480CB-5C4E-4A55-9B96-D5AFA7820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73" y="1311966"/>
            <a:ext cx="2574419" cy="2117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CB172C-87F3-4442-B9CE-7B8F2EA1D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30" y="3520922"/>
            <a:ext cx="1925712" cy="2032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DF62B6-4983-460F-B7DC-B091CDE7D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02" y="1352619"/>
            <a:ext cx="2744388" cy="18453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1AE107-E837-404C-8BC6-7BD28E3F0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900" y="3520922"/>
            <a:ext cx="1772108" cy="191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5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>
            <a:normAutofit/>
          </a:bodyPr>
          <a:lstStyle/>
          <a:p>
            <a:r>
              <a:rPr lang="en-US" sz="3600" dirty="0" err="1"/>
              <a:t>Elementos</a:t>
            </a:r>
            <a:r>
              <a:rPr lang="en-US" sz="3600" dirty="0"/>
              <a:t> de </a:t>
            </a:r>
            <a:r>
              <a:rPr lang="en-US" sz="3600" dirty="0" err="1"/>
              <a:t>comportamiento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E91D6-303C-4ABC-B6F1-2A5D82AAB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57" y="1488068"/>
            <a:ext cx="2132221" cy="1066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C383B3-B27B-42D6-B887-7412ABE92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0" y="1311966"/>
            <a:ext cx="2005749" cy="150157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37B2FC4-8D6A-4B8F-919C-93562DB410AF}"/>
              </a:ext>
            </a:extLst>
          </p:cNvPr>
          <p:cNvSpPr txBox="1">
            <a:spLocks/>
          </p:cNvSpPr>
          <p:nvPr/>
        </p:nvSpPr>
        <p:spPr>
          <a:xfrm>
            <a:off x="334618" y="3346593"/>
            <a:ext cx="10515600" cy="1066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Elementos</a:t>
            </a:r>
            <a:r>
              <a:rPr lang="en-US" sz="3600" dirty="0"/>
              <a:t> de </a:t>
            </a:r>
            <a:r>
              <a:rPr lang="es-HN" sz="3600" dirty="0"/>
              <a:t>agrupación</a:t>
            </a:r>
            <a:r>
              <a:rPr lang="en-US" sz="3600" dirty="0"/>
              <a:t> y </a:t>
            </a:r>
            <a:r>
              <a:rPr lang="es-HN" sz="3600" dirty="0"/>
              <a:t>anotación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2B820D-D48D-41E3-8069-D9BB12DD1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948" y="4588805"/>
            <a:ext cx="1977837" cy="13746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A10DF-CE1A-4656-867E-E125D36A1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917" y="4642637"/>
            <a:ext cx="126700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6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/>
          <a:lstStyle/>
          <a:p>
            <a:r>
              <a:rPr lang="en-US" dirty="0" err="1"/>
              <a:t>Relaciones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8A9A4-EE8B-4E6E-A35E-2CF01348E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5"/>
          <a:stretch/>
        </p:blipFill>
        <p:spPr>
          <a:xfrm>
            <a:off x="2555872" y="1311966"/>
            <a:ext cx="7080256" cy="49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7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/>
          <a:lstStyle/>
          <a:p>
            <a:r>
              <a:rPr lang="en-US" dirty="0" err="1"/>
              <a:t>Diagramas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6199E-B476-46E2-9E57-F47065E40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08416"/>
            <a:ext cx="5777947" cy="5196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9750E-17BA-4A5F-8BB7-C10FE944C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2" y="1755600"/>
            <a:ext cx="5535901" cy="33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1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/>
          <a:lstStyle/>
          <a:p>
            <a:r>
              <a:rPr lang="en-US" dirty="0" err="1"/>
              <a:t>Diagramas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F2F8B-5AF3-493E-829E-98DD4E98B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5" y="4529025"/>
            <a:ext cx="4757755" cy="1648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E29B4-C7A2-4B38-97D7-ECCC7BAA1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88" y="897067"/>
            <a:ext cx="5991859" cy="5063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CBB14-50BA-4402-8FD2-6A0FC75EB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5" y="1504611"/>
            <a:ext cx="5482581" cy="274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4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/>
          <a:lstStyle/>
          <a:p>
            <a:r>
              <a:rPr lang="en-US" dirty="0" err="1"/>
              <a:t>Diagramas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B1AB5-92A8-40A3-B897-8F0FF8726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1903561"/>
            <a:ext cx="5949808" cy="3370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D868C-14CB-4A23-822A-457FBE7E1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3"/>
          <a:stretch/>
        </p:blipFill>
        <p:spPr>
          <a:xfrm>
            <a:off x="7036413" y="2094780"/>
            <a:ext cx="4440734" cy="266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1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Lenguaje UML</vt:lpstr>
      <vt:lpstr>PowerPoint Presentation</vt:lpstr>
      <vt:lpstr>PowerPoint Presentation</vt:lpstr>
      <vt:lpstr>Elementos estructurales</vt:lpstr>
      <vt:lpstr>Elementos de comportamiento</vt:lpstr>
      <vt:lpstr>Relaciones</vt:lpstr>
      <vt:lpstr>Diagramas</vt:lpstr>
      <vt:lpstr>Diagramas</vt:lpstr>
      <vt:lpstr>Diagramas</vt:lpstr>
      <vt:lpstr>Diagramas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Noel Lopez Cruz</dc:creator>
  <cp:lastModifiedBy>Allan Noel Lopez Cruz</cp:lastModifiedBy>
  <cp:revision>7</cp:revision>
  <dcterms:created xsi:type="dcterms:W3CDTF">2019-10-23T19:28:29Z</dcterms:created>
  <dcterms:modified xsi:type="dcterms:W3CDTF">2019-10-23T20:26:06Z</dcterms:modified>
</cp:coreProperties>
</file>