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28-Oct-19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28-Oct-19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81815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6775620" y="2163798"/>
            <a:ext cx="5003119" cy="2819020"/>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actor representa un conjunto coherente de roles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asociaciones. </a:t>
            </a:r>
          </a:p>
          <a:p>
            <a:r>
              <a:rPr lang="es-ES" sz="2800" dirty="0">
                <a:solidFill>
                  <a:schemeClr val="tx1"/>
                </a:solidFill>
              </a:rPr>
              <a:t>Una asociación entre un actor y un caso de uso indica que el actor y ese caso de uso se comunican entre sí, y cada uno puede enviar y recibir mensajes.</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422</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4</cp:revision>
  <dcterms:created xsi:type="dcterms:W3CDTF">2019-10-28T21:37:17Z</dcterms:created>
  <dcterms:modified xsi:type="dcterms:W3CDTF">2019-10-28T22:01:41Z</dcterms:modified>
</cp:coreProperties>
</file>