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5815"/>
            <a:ext cx="5095333"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627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Diagramas de actividad</vt:lpstr>
      <vt:lpstr>Diagramas de actividad</vt:lpstr>
      <vt:lpstr>Diagramas de 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10</cp:revision>
  <dcterms:created xsi:type="dcterms:W3CDTF">2019-10-28T21:37:17Z</dcterms:created>
  <dcterms:modified xsi:type="dcterms:W3CDTF">2019-11-04T19:43:56Z</dcterms:modified>
</cp:coreProperties>
</file>