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3"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11-Nov-19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11-Nov-19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82711"/>
            <a:ext cx="6026426" cy="497833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 menudo, los diagramas de secuencia se utilizan para ilustrar el procesamiento descrito en los escenarios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382711"/>
            <a:ext cx="3698051" cy="5086490"/>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Fechas importantes: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42141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solidFill>
                  <a:schemeClr val="tx1"/>
                </a:solidFill>
              </a:rPr>
              <a:t>Jueves 14 de noviembre:	Primera entrega de trabajo acumulativo.</a:t>
            </a:r>
          </a:p>
          <a:p>
            <a:pPr marL="342900" indent="-342900" algn="just">
              <a:buFont typeface="Arial" panose="020B0604020202020204" pitchFamily="34" charset="0"/>
              <a:buChar char="•"/>
            </a:pPr>
            <a:r>
              <a:rPr lang="es-ES" dirty="0">
                <a:solidFill>
                  <a:schemeClr val="tx1"/>
                </a:solidFill>
              </a:rPr>
              <a:t>Lunes  18 de noviembre:	Segunda entrega de trabajo acumulativo. </a:t>
            </a:r>
          </a:p>
          <a:p>
            <a:pPr marL="342900" indent="-342900" algn="just">
              <a:buFont typeface="Arial" panose="020B0604020202020204" pitchFamily="34" charset="0"/>
              <a:buChar char="•"/>
            </a:pPr>
            <a:r>
              <a:rPr lang="es-ES" dirty="0">
                <a:solidFill>
                  <a:schemeClr val="tx1"/>
                </a:solidFill>
              </a:rPr>
              <a:t>Miércoles 20 de noviembre: Examen segunda unidad. </a:t>
            </a:r>
          </a:p>
          <a:p>
            <a:pPr algn="just"/>
            <a:endParaRPr lang="es-ES" dirty="0">
              <a:solidFill>
                <a:schemeClr val="tx1"/>
              </a:solidFill>
            </a:endParaRPr>
          </a:p>
          <a:p>
            <a:pPr algn="just"/>
            <a:endParaRPr lang="es-ES" dirty="0">
              <a:solidFill>
                <a:schemeClr val="tx1"/>
              </a:solidFill>
            </a:endParaRPr>
          </a:p>
          <a:p>
            <a:pPr algn="just"/>
            <a:r>
              <a:rPr lang="es-ES" b="1" u="sng" dirty="0">
                <a:solidFill>
                  <a:schemeClr val="tx1"/>
                </a:solidFill>
              </a:rPr>
              <a:t>Temas de examen: </a:t>
            </a:r>
          </a:p>
          <a:p>
            <a:pPr algn="just"/>
            <a:r>
              <a:rPr lang="es-ES" dirty="0">
                <a:solidFill>
                  <a:schemeClr val="tx1"/>
                </a:solidFill>
              </a:rPr>
              <a:t>Todo lo visto en clase. Usar diapositivas como referencia. </a:t>
            </a:r>
          </a:p>
          <a:p>
            <a:pPr marL="342900" indent="-342900" algn="just">
              <a:buFontTx/>
              <a:buChar char="-"/>
            </a:pPr>
            <a:endParaRPr lang="es-ES" dirty="0">
              <a:solidFill>
                <a:schemeClr val="tx1"/>
              </a:solidFill>
            </a:endParaRPr>
          </a:p>
        </p:txBody>
      </p:sp>
    </p:spTree>
    <p:extLst>
      <p:ext uri="{BB962C8B-B14F-4D97-AF65-F5344CB8AC3E}">
        <p14:creationId xmlns:p14="http://schemas.microsoft.com/office/powerpoint/2010/main" val="3079292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#1</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4" y="1616765"/>
            <a:ext cx="9657522" cy="41876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Jueves 14 de noviembre en aula de clase. </a:t>
            </a:r>
          </a:p>
          <a:p>
            <a:pPr algn="just"/>
            <a:endParaRPr lang="es-ES" sz="2800" dirty="0">
              <a:solidFill>
                <a:schemeClr val="tx1"/>
              </a:solidFill>
            </a:endParaRPr>
          </a:p>
          <a:p>
            <a:pPr algn="just"/>
            <a:r>
              <a:rPr lang="es-ES" sz="2800" dirty="0">
                <a:solidFill>
                  <a:schemeClr val="tx1"/>
                </a:solidFill>
              </a:rPr>
              <a:t>Presentar en un documento .</a:t>
            </a:r>
            <a:r>
              <a:rPr lang="es-ES" sz="2800" dirty="0" err="1">
                <a:solidFill>
                  <a:schemeClr val="tx1"/>
                </a:solidFill>
              </a:rPr>
              <a:t>pdf</a:t>
            </a:r>
            <a:endParaRPr lang="es-ES" sz="2800" dirty="0">
              <a:solidFill>
                <a:schemeClr val="tx1"/>
              </a:solidFill>
            </a:endParaRPr>
          </a:p>
          <a:p>
            <a:pPr marL="514350" indent="-514350" algn="just">
              <a:buFont typeface="+mj-lt"/>
              <a:buAutoNum type="arabicPeriod"/>
            </a:pPr>
            <a:r>
              <a:rPr lang="es-HN" sz="2800" dirty="0">
                <a:solidFill>
                  <a:schemeClr val="tx1"/>
                </a:solidFill>
              </a:rPr>
              <a:t>Hoja de requerimientos</a:t>
            </a:r>
          </a:p>
          <a:p>
            <a:pPr marL="514350" indent="-514350" algn="just">
              <a:buFont typeface="+mj-lt"/>
              <a:buAutoNum type="arabicPeriod"/>
            </a:pPr>
            <a:r>
              <a:rPr lang="es-HN" sz="2800" dirty="0">
                <a:solidFill>
                  <a:schemeClr val="tx1"/>
                </a:solidFill>
              </a:rPr>
              <a:t>Diagramas de casos de uso (Al menos 5 casos de uso)</a:t>
            </a:r>
          </a:p>
          <a:p>
            <a:pPr marL="514350" indent="-514350" algn="just">
              <a:buFont typeface="+mj-lt"/>
              <a:buAutoNum type="arabicPeriod"/>
            </a:pPr>
            <a:r>
              <a:rPr lang="es-HN" sz="2800" dirty="0">
                <a:solidFill>
                  <a:schemeClr val="tx1"/>
                </a:solidFill>
              </a:rPr>
              <a:t>Escenarios de casos de uso (uno por cada caso de uso)</a:t>
            </a:r>
          </a:p>
          <a:p>
            <a:pPr marL="514350" indent="-514350" algn="just">
              <a:buFont typeface="+mj-lt"/>
              <a:buAutoNum type="arabicPeriod"/>
            </a:pPr>
            <a:r>
              <a:rPr lang="es-HN" sz="2800" dirty="0">
                <a:solidFill>
                  <a:schemeClr val="tx1"/>
                </a:solidFill>
              </a:rPr>
              <a:t>Diagrama de clases (Un diagrama de clases)</a:t>
            </a:r>
            <a:endParaRPr lang="es-ES" sz="2800" dirty="0">
              <a:solidFill>
                <a:schemeClr val="tx1"/>
              </a:solidFill>
            </a:endParaRPr>
          </a:p>
        </p:txBody>
      </p:sp>
    </p:spTree>
    <p:extLst>
      <p:ext uri="{BB962C8B-B14F-4D97-AF65-F5344CB8AC3E}">
        <p14:creationId xmlns:p14="http://schemas.microsoft.com/office/powerpoint/2010/main" val="3582042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#2</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2968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Lunes 18 de noviembre en aula de clase. </a:t>
            </a:r>
          </a:p>
          <a:p>
            <a:pPr algn="just"/>
            <a:endParaRPr lang="es-ES" dirty="0">
              <a:solidFill>
                <a:schemeClr val="tx1"/>
              </a:solidFill>
            </a:endParaRPr>
          </a:p>
          <a:p>
            <a:pPr algn="just"/>
            <a:r>
              <a:rPr lang="es-ES" dirty="0">
                <a:solidFill>
                  <a:schemeClr val="tx1"/>
                </a:solidFill>
              </a:rPr>
              <a:t>Presentar en un documento .</a:t>
            </a:r>
            <a:r>
              <a:rPr lang="es-ES" dirty="0" err="1">
                <a:solidFill>
                  <a:schemeClr val="tx1"/>
                </a:solidFill>
              </a:rPr>
              <a:t>pdf</a:t>
            </a:r>
            <a:endParaRPr lang="es-ES" dirty="0">
              <a:solidFill>
                <a:schemeClr val="tx1"/>
              </a:solidFill>
            </a:endParaRPr>
          </a:p>
          <a:p>
            <a:pPr algn="just"/>
            <a:r>
              <a:rPr lang="es-HN" dirty="0">
                <a:solidFill>
                  <a:schemeClr val="tx1"/>
                </a:solidFill>
              </a:rPr>
              <a:t>5. Diagrama de actividades (Un diagrama por escenario de caso de uso)</a:t>
            </a:r>
          </a:p>
          <a:p>
            <a:pPr algn="just"/>
            <a:r>
              <a:rPr lang="es-HN" dirty="0">
                <a:solidFill>
                  <a:schemeClr val="tx1"/>
                </a:solidFill>
              </a:rPr>
              <a:t>6. Diagrama de secuencia (Al menos 2)</a:t>
            </a:r>
            <a:endParaRPr lang="es-ES" dirty="0">
              <a:solidFill>
                <a:schemeClr val="tx1"/>
              </a:solidFill>
            </a:endParaRPr>
          </a:p>
        </p:txBody>
      </p:sp>
    </p:spTree>
    <p:extLst>
      <p:ext uri="{BB962C8B-B14F-4D97-AF65-F5344CB8AC3E}">
        <p14:creationId xmlns:p14="http://schemas.microsoft.com/office/powerpoint/2010/main" val="170143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1656</Words>
  <Application>Microsoft Office PowerPoint</Application>
  <PresentationFormat>Widescreen</PresentationFormat>
  <Paragraphs>113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PowerPoint Presentation</vt:lpstr>
      <vt:lpstr>PowerPoint Presentation</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Fechas importantes:</vt:lpstr>
      <vt:lpstr>Trabajo acumulativo de clase: Entrega #1</vt:lpstr>
      <vt:lpstr>Trabajo acumulativo de clase: Entrega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28</cp:revision>
  <dcterms:created xsi:type="dcterms:W3CDTF">2019-10-28T21:37:17Z</dcterms:created>
  <dcterms:modified xsi:type="dcterms:W3CDTF">2019-11-11T19:39:37Z</dcterms:modified>
</cp:coreProperties>
</file>