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05-Nov-19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05-Nov-19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1310</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Diagramas de clase</vt:lpstr>
      <vt:lpstr>Diagramas de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19</cp:revision>
  <dcterms:created xsi:type="dcterms:W3CDTF">2019-10-28T21:37:17Z</dcterms:created>
  <dcterms:modified xsi:type="dcterms:W3CDTF">2019-11-05T19:51:06Z</dcterms:modified>
</cp:coreProperties>
</file>