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3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1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4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8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0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8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0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8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7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8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3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2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2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7281E1-C5F0-4A02-953B-6F3972C1606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80E482-3B91-4715-88C5-41937885A8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D639-B12C-4FC5-A25C-96CC50123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05" y="465826"/>
            <a:ext cx="11171207" cy="590046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Akumu Allan Otieno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No.: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BCS-05-0159/2022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Online Mental Health Platform for Enhanced Emotional Well-Being and Self-Reflection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Approach to Digital Mental Health Support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Nellie Nganga</a:t>
            </a:r>
          </a:p>
        </p:txBody>
      </p:sp>
    </p:spTree>
    <p:extLst>
      <p:ext uri="{BB962C8B-B14F-4D97-AF65-F5344CB8AC3E}">
        <p14:creationId xmlns:p14="http://schemas.microsoft.com/office/powerpoint/2010/main" val="104288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7C78-762C-4165-A558-9E1F794F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90CA-5AB4-45F5-9873-C31CAC71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7977"/>
            <a:ext cx="12192000" cy="4710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challenges are on the rise globally, yet many individuals lack consistent and accessible tools to track, understand, and reflect on their emotional well-being.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journaling and self-reflection methods are often neglected due to lack of motivation, time, or structure.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digital platforms are either overly complex, lack personalization, or fail to ensure privacy — limiting their effectiveness and adoption.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simple, secure, and engaging web-based platform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empowers users to log their moods, express their thoughts, and visualize emotional trends — all in one place.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8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0379-F91B-4B50-9B1B-0505AF55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D6F8-C2E1-41B9-9F06-13D517D7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5" y="2242868"/>
            <a:ext cx="12059727" cy="4615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and deploy an intuitive web-based mental wellness platform that empowers users to track emotions, journal thoughts, and reflect on their mental health journey.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secure, user-friendly journaling feature.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consistent mood tracking.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mood trends with charts.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privacy through secure storage and authentication.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responsive, engaging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419049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A511-97B9-4FBA-A11F-3428A95D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Overview – MindHarmony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E92B-7804-4A1C-86D7-B7926251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5447"/>
            <a:ext cx="12192000" cy="4951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tools are advancing globally; Kenya’s adoption faces stigma and tech challenges (Ndetei, 2019).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Review: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Behavioral Therapy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CBT): Journaling reshapes negative thoughts (Hoffman et al., 2020).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Self-Reflection Theory: Enhances emotional resilience and personal growth(Li et al., 2022).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Reflective Practice: Analyzing experiences fosters learning and emotional intelligence (Peters &amp; Walker, 2021).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Review: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journaling reduces anxiety (Chang &amp; Lee, 2021).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lack privacy/emotional insights (Johnson &amp; Alvarez, 2023).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Critique &amp; Gaps: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security, UI/UX, cultural gaps (Tan et al., 2022; Garcia &amp; Huang, 2023).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MindHarmony offers secure, user-centered, Kenyan-tailored mental health support.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6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ABF3-B232-42A1-B3D8-7EC5802C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E164-43B1-4667-978C-5A63AFC9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0725"/>
            <a:ext cx="12192000" cy="47272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and quantitative approaches were employed to gather insights.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structured interviews, surveys, and questionnaires targeting individuals seeking mental health support.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Group: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 aged 18–35 dealing with emotional stress, anxiety, or depression.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for anonymous, user-friendly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real-time emotional self-help tools.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Strategy: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Empathy-focused, accessible UI.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system with scalable features: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tracking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libraries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56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452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Name: Akumu Allan Otieno Admission No.: BCS-05-0159/2022 Project Title: Online Mental Health Platform for Enhanced Emotional Well-Being and Self-Reflection A Comprehensive Approach to Digital Mental Health Support Supervisor: Nellie Nganga</vt:lpstr>
      <vt:lpstr>Problem Statement</vt:lpstr>
      <vt:lpstr>System Objectives</vt:lpstr>
      <vt:lpstr>Literature Review Overview – MindHarmony</vt:lpstr>
      <vt:lpstr>Research Analysis and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Akumu Allan Otieno Admission No.: BCS-05-0159/2022 Project Title: Online Mental Health Platform for Enhanced Emotional Well-Being and Self-Reflection A Comprehensive Approach to Digital Mental Health Support Supervisor: Nellie Nganga</dc:title>
  <dc:creator>Victor Otieno</dc:creator>
  <cp:lastModifiedBy>Allan Otieno</cp:lastModifiedBy>
  <cp:revision>5</cp:revision>
  <dcterms:created xsi:type="dcterms:W3CDTF">2025-04-07T15:16:25Z</dcterms:created>
  <dcterms:modified xsi:type="dcterms:W3CDTF">2025-04-07T16:38:18Z</dcterms:modified>
</cp:coreProperties>
</file>