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A3690-28A3-A8CA-A7E3-4484EBF88D96}" v="8" dt="2024-08-24T07:39:31.695"/>
    <p1510:client id="{A0743BC5-F0FD-66C5-6F89-0CB9F3E8709F}" v="43" dt="2024-08-23T09:02:50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otieno" userId="a783158f86336b64" providerId="Windows Live" clId="Web-{A0743BC5-F0FD-66C5-6F89-0CB9F3E8709F}"/>
    <pc:docChg chg="modSld">
      <pc:chgData name="allan otieno" userId="a783158f86336b64" providerId="Windows Live" clId="Web-{A0743BC5-F0FD-66C5-6F89-0CB9F3E8709F}" dt="2024-08-23T09:02:50.894" v="41" actId="1076"/>
      <pc:docMkLst>
        <pc:docMk/>
      </pc:docMkLst>
      <pc:sldChg chg="addSp delSp modSp">
        <pc:chgData name="allan otieno" userId="a783158f86336b64" providerId="Windows Live" clId="Web-{A0743BC5-F0FD-66C5-6F89-0CB9F3E8709F}" dt="2024-08-23T09:02:50.894" v="41" actId="1076"/>
        <pc:sldMkLst>
          <pc:docMk/>
          <pc:sldMk cId="109857222" sldId="256"/>
        </pc:sldMkLst>
        <pc:spChg chg="del">
          <ac:chgData name="allan otieno" userId="a783158f86336b64" providerId="Windows Live" clId="Web-{A0743BC5-F0FD-66C5-6F89-0CB9F3E8709F}" dt="2024-08-23T08:25:36.03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llan otieno" userId="a783158f86336b64" providerId="Windows Live" clId="Web-{A0743BC5-F0FD-66C5-6F89-0CB9F3E8709F}" dt="2024-08-23T08:25:36.032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allan otieno" userId="a783158f86336b64" providerId="Windows Live" clId="Web-{A0743BC5-F0FD-66C5-6F89-0CB9F3E8709F}" dt="2024-08-23T08:26:44.941" v="14" actId="1076"/>
          <ac:picMkLst>
            <pc:docMk/>
            <pc:sldMk cId="109857222" sldId="256"/>
            <ac:picMk id="4" creationId="{0E7D9B05-78AC-D0CA-A140-05AE216AA257}"/>
          </ac:picMkLst>
        </pc:picChg>
        <pc:picChg chg="add mod">
          <ac:chgData name="allan otieno" userId="a783158f86336b64" providerId="Windows Live" clId="Web-{A0743BC5-F0FD-66C5-6F89-0CB9F3E8709F}" dt="2024-08-23T09:02:37.753" v="40" actId="1076"/>
          <ac:picMkLst>
            <pc:docMk/>
            <pc:sldMk cId="109857222" sldId="256"/>
            <ac:picMk id="5" creationId="{60D07C4E-77C6-68DF-782A-5674FA21F2A2}"/>
          </ac:picMkLst>
        </pc:picChg>
        <pc:picChg chg="add mod">
          <ac:chgData name="allan otieno" userId="a783158f86336b64" providerId="Windows Live" clId="Web-{A0743BC5-F0FD-66C5-6F89-0CB9F3E8709F}" dt="2024-08-23T08:51:45.626" v="38" actId="1076"/>
          <ac:picMkLst>
            <pc:docMk/>
            <pc:sldMk cId="109857222" sldId="256"/>
            <ac:picMk id="6" creationId="{710B0E0D-2177-4040-1EF0-0E6C9445697E}"/>
          </ac:picMkLst>
        </pc:picChg>
        <pc:picChg chg="add mod">
          <ac:chgData name="allan otieno" userId="a783158f86336b64" providerId="Windows Live" clId="Web-{A0743BC5-F0FD-66C5-6F89-0CB9F3E8709F}" dt="2024-08-23T08:37:06.026" v="29" actId="1076"/>
          <ac:picMkLst>
            <pc:docMk/>
            <pc:sldMk cId="109857222" sldId="256"/>
            <ac:picMk id="7" creationId="{23D796B8-72CB-0856-F7F9-3A5E728A2C1D}"/>
          </ac:picMkLst>
        </pc:picChg>
        <pc:picChg chg="add mod">
          <ac:chgData name="allan otieno" userId="a783158f86336b64" providerId="Windows Live" clId="Web-{A0743BC5-F0FD-66C5-6F89-0CB9F3E8709F}" dt="2024-08-23T08:38:37.560" v="31" actId="1076"/>
          <ac:picMkLst>
            <pc:docMk/>
            <pc:sldMk cId="109857222" sldId="256"/>
            <ac:picMk id="8" creationId="{A7A7FA01-6DE4-5187-AD5A-8D2EAFBAD016}"/>
          </ac:picMkLst>
        </pc:picChg>
        <pc:picChg chg="add mod">
          <ac:chgData name="allan otieno" userId="a783158f86336b64" providerId="Windows Live" clId="Web-{A0743BC5-F0FD-66C5-6F89-0CB9F3E8709F}" dt="2024-08-23T09:02:50.894" v="41" actId="1076"/>
          <ac:picMkLst>
            <pc:docMk/>
            <pc:sldMk cId="109857222" sldId="256"/>
            <ac:picMk id="9" creationId="{DC2CD499-0BCA-BA17-FE77-4A80FF7583CA}"/>
          </ac:picMkLst>
        </pc:picChg>
      </pc:sldChg>
    </pc:docChg>
  </pc:docChgLst>
  <pc:docChgLst>
    <pc:chgData name="allan otieno" userId="a783158f86336b64" providerId="Windows Live" clId="Web-{9C4A3690-28A3-A8CA-A7E3-4484EBF88D96}"/>
    <pc:docChg chg="modSld">
      <pc:chgData name="allan otieno" userId="a783158f86336b64" providerId="Windows Live" clId="Web-{9C4A3690-28A3-A8CA-A7E3-4484EBF88D96}" dt="2024-08-24T07:39:31.695" v="7" actId="1076"/>
      <pc:docMkLst>
        <pc:docMk/>
      </pc:docMkLst>
      <pc:sldChg chg="addSp modSp">
        <pc:chgData name="allan otieno" userId="a783158f86336b64" providerId="Windows Live" clId="Web-{9C4A3690-28A3-A8CA-A7E3-4484EBF88D96}" dt="2024-08-24T07:39:31.695" v="7" actId="1076"/>
        <pc:sldMkLst>
          <pc:docMk/>
          <pc:sldMk cId="109857222" sldId="256"/>
        </pc:sldMkLst>
        <pc:picChg chg="add mod">
          <ac:chgData name="allan otieno" userId="a783158f86336b64" providerId="Windows Live" clId="Web-{9C4A3690-28A3-A8CA-A7E3-4484EBF88D96}" dt="2024-08-24T07:39:31.695" v="7" actId="1076"/>
          <ac:picMkLst>
            <pc:docMk/>
            <pc:sldMk cId="109857222" sldId="256"/>
            <ac:picMk id="2" creationId="{1613B3E7-EF53-75D7-75B3-11BE274C5009}"/>
          </ac:picMkLst>
        </pc:picChg>
        <pc:picChg chg="add mod">
          <ac:chgData name="allan otieno" userId="a783158f86336b64" providerId="Windows Live" clId="Web-{9C4A3690-28A3-A8CA-A7E3-4484EBF88D96}" dt="2024-08-24T07:37:49.799" v="2" actId="1076"/>
          <ac:picMkLst>
            <pc:docMk/>
            <pc:sldMk cId="109857222" sldId="256"/>
            <ac:picMk id="3" creationId="{95EB0EA1-FF33-A42E-B414-6154AECBD6C7}"/>
          </ac:picMkLst>
        </pc:picChg>
        <pc:picChg chg="add mod">
          <ac:chgData name="allan otieno" userId="a783158f86336b64" providerId="Windows Live" clId="Web-{9C4A3690-28A3-A8CA-A7E3-4484EBF88D96}" dt="2024-08-24T07:39:28.148" v="6" actId="1076"/>
          <ac:picMkLst>
            <pc:docMk/>
            <pc:sldMk cId="109857222" sldId="256"/>
            <ac:picMk id="10" creationId="{BBAD0BE4-60E9-E3F5-A406-9A5792DA8C4C}"/>
          </ac:picMkLst>
        </pc:picChg>
        <pc:picChg chg="add mod">
          <ac:chgData name="allan otieno" userId="a783158f86336b64" providerId="Windows Live" clId="Web-{9C4A3690-28A3-A8CA-A7E3-4484EBF88D96}" dt="2024-08-24T07:39:25.070" v="5" actId="1076"/>
          <ac:picMkLst>
            <pc:docMk/>
            <pc:sldMk cId="109857222" sldId="256"/>
            <ac:picMk id="11" creationId="{E457FA38-AAEC-8BD0-B4F7-B123D216EC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6.jpe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ar with solid fill">
            <a:extLst>
              <a:ext uri="{FF2B5EF4-FFF2-40B4-BE49-F238E27FC236}">
                <a16:creationId xmlns:a16="http://schemas.microsoft.com/office/drawing/2014/main" id="{0E7D9B05-78AC-D0CA-A140-05AE216A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2596" y="2997630"/>
            <a:ext cx="914400" cy="914400"/>
          </a:xfrm>
          <a:prstGeom prst="rect">
            <a:avLst/>
          </a:prstGeom>
        </p:spPr>
      </p:pic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0D07C4E-77C6-68DF-782A-5674FA21F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188" y="2325614"/>
            <a:ext cx="914400" cy="914400"/>
          </a:xfrm>
          <a:prstGeom prst="rect">
            <a:avLst/>
          </a:prstGeom>
        </p:spPr>
      </p:pic>
      <p:pic>
        <p:nvPicPr>
          <p:cNvPr id="6" name="Graphic 5" descr="Bus with solid fill">
            <a:extLst>
              <a:ext uri="{FF2B5EF4-FFF2-40B4-BE49-F238E27FC236}">
                <a16:creationId xmlns:a16="http://schemas.microsoft.com/office/drawing/2014/main" id="{710B0E0D-2177-4040-1EF0-0E6C94456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499" y="2314736"/>
            <a:ext cx="2193010" cy="1353518"/>
          </a:xfrm>
          <a:prstGeom prst="rect">
            <a:avLst/>
          </a:prstGeom>
        </p:spPr>
      </p:pic>
      <p:pic>
        <p:nvPicPr>
          <p:cNvPr id="7" name="Graphic 6" descr="A bicycle">
            <a:extLst>
              <a:ext uri="{FF2B5EF4-FFF2-40B4-BE49-F238E27FC236}">
                <a16:creationId xmlns:a16="http://schemas.microsoft.com/office/drawing/2014/main" id="{23D796B8-72CB-0856-F7F9-3A5E728A2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3796" y="4349498"/>
            <a:ext cx="1252781" cy="1356103"/>
          </a:xfrm>
          <a:prstGeom prst="rect">
            <a:avLst/>
          </a:prstGeom>
        </p:spPr>
      </p:pic>
      <p:pic>
        <p:nvPicPr>
          <p:cNvPr id="8" name="Graphic 7" descr="Palette with solid fill">
            <a:extLst>
              <a:ext uri="{FF2B5EF4-FFF2-40B4-BE49-F238E27FC236}">
                <a16:creationId xmlns:a16="http://schemas.microsoft.com/office/drawing/2014/main" id="{A7A7FA01-6DE4-5187-AD5A-8D2EAFBAD0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8766" y="4573292"/>
            <a:ext cx="914400" cy="914400"/>
          </a:xfrm>
          <a:prstGeom prst="rect">
            <a:avLst/>
          </a:prstGeom>
        </p:spPr>
      </p:pic>
      <p:pic>
        <p:nvPicPr>
          <p:cNvPr id="9" name="Picture 8" descr="A black tractor with large wheels&#10;&#10;Description automatically generated">
            <a:extLst>
              <a:ext uri="{FF2B5EF4-FFF2-40B4-BE49-F238E27FC236}">
                <a16:creationId xmlns:a16="http://schemas.microsoft.com/office/drawing/2014/main" id="{DC2CD499-0BCA-BA17-FE77-4A80FF7583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6330" y="3681483"/>
            <a:ext cx="1388390" cy="1349645"/>
          </a:xfrm>
          <a:prstGeom prst="rect">
            <a:avLst/>
          </a:prstGeom>
        </p:spPr>
      </p:pic>
      <p:pic>
        <p:nvPicPr>
          <p:cNvPr id="2" name="Graphic 1" descr="Database with solid fill">
            <a:extLst>
              <a:ext uri="{FF2B5EF4-FFF2-40B4-BE49-F238E27FC236}">
                <a16:creationId xmlns:a16="http://schemas.microsoft.com/office/drawing/2014/main" id="{1613B3E7-EF53-75D7-75B3-11BE274C50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4988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Presentation with pie chart with solid fill">
            <a:extLst>
              <a:ext uri="{FF2B5EF4-FFF2-40B4-BE49-F238E27FC236}">
                <a16:creationId xmlns:a16="http://schemas.microsoft.com/office/drawing/2014/main" id="{95EB0EA1-FF33-A42E-B414-6154AECBD6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47370" y="4109150"/>
            <a:ext cx="914400" cy="914400"/>
          </a:xfrm>
          <a:prstGeom prst="rect">
            <a:avLst/>
          </a:prstGeom>
        </p:spPr>
      </p:pic>
      <p:pic>
        <p:nvPicPr>
          <p:cNvPr id="10" name="Graphic 9" descr="Email with solid fill">
            <a:extLst>
              <a:ext uri="{FF2B5EF4-FFF2-40B4-BE49-F238E27FC236}">
                <a16:creationId xmlns:a16="http://schemas.microsoft.com/office/drawing/2014/main" id="{BBAD0BE4-60E9-E3F5-A406-9A5792DA8C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54292" y="4573292"/>
            <a:ext cx="914400" cy="914400"/>
          </a:xfrm>
          <a:prstGeom prst="rect">
            <a:avLst/>
          </a:prstGeom>
        </p:spPr>
      </p:pic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E457FA38-AAEC-8BD0-B4F7-B123D216EC4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404" y="365711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42" y="981307"/>
            <a:ext cx="1918775" cy="108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Otieno</dc:creator>
  <cp:lastModifiedBy>SUPREME ENT</cp:lastModifiedBy>
  <cp:revision>13</cp:revision>
  <dcterms:created xsi:type="dcterms:W3CDTF">2024-08-23T07:56:45Z</dcterms:created>
  <dcterms:modified xsi:type="dcterms:W3CDTF">2024-08-24T07:43:29Z</dcterms:modified>
</cp:coreProperties>
</file>