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D9D9"/>
    <a:srgbClr val="000000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42" y="5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B2FCD-AB71-4EBF-BAE5-FBB6EE6FE4DE}" type="datetimeFigureOut">
              <a:rPr lang="de-CH" smtClean="0"/>
              <a:pPr/>
              <a:t>05.04.2011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9513D-03C3-42B1-8183-A374A80AF8D9}" type="slidenum">
              <a:rPr lang="de-CH" smtClean="0"/>
              <a:pPr/>
              <a:t>‹#›</a:t>
            </a:fld>
            <a:endParaRPr lang="de-CH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B2FCD-AB71-4EBF-BAE5-FBB6EE6FE4DE}" type="datetimeFigureOut">
              <a:rPr lang="de-CH" smtClean="0"/>
              <a:pPr/>
              <a:t>05.04.2011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9513D-03C3-42B1-8183-A374A80AF8D9}" type="slidenum">
              <a:rPr lang="de-CH" smtClean="0"/>
              <a:pPr/>
              <a:t>‹#›</a:t>
            </a:fld>
            <a:endParaRPr lang="de-C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B2FCD-AB71-4EBF-BAE5-FBB6EE6FE4DE}" type="datetimeFigureOut">
              <a:rPr lang="de-CH" smtClean="0"/>
              <a:pPr/>
              <a:t>05.04.2011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9513D-03C3-42B1-8183-A374A80AF8D9}" type="slidenum">
              <a:rPr lang="de-CH" smtClean="0"/>
              <a:pPr/>
              <a:t>‹#›</a:t>
            </a:fld>
            <a:endParaRPr lang="de-C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B2FCD-AB71-4EBF-BAE5-FBB6EE6FE4DE}" type="datetimeFigureOut">
              <a:rPr lang="de-CH" smtClean="0"/>
              <a:pPr/>
              <a:t>05.04.2011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9513D-03C3-42B1-8183-A374A80AF8D9}" type="slidenum">
              <a:rPr lang="de-CH" smtClean="0"/>
              <a:pPr/>
              <a:t>‹#›</a:t>
            </a:fld>
            <a:endParaRPr lang="de-C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B2FCD-AB71-4EBF-BAE5-FBB6EE6FE4DE}" type="datetimeFigureOut">
              <a:rPr lang="de-CH" smtClean="0"/>
              <a:pPr/>
              <a:t>05.04.2011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9513D-03C3-42B1-8183-A374A80AF8D9}" type="slidenum">
              <a:rPr lang="de-CH" smtClean="0"/>
              <a:pPr/>
              <a:t>‹#›</a:t>
            </a:fld>
            <a:endParaRPr lang="de-CH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B2FCD-AB71-4EBF-BAE5-FBB6EE6FE4DE}" type="datetimeFigureOut">
              <a:rPr lang="de-CH" smtClean="0"/>
              <a:pPr/>
              <a:t>05.04.2011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9513D-03C3-42B1-8183-A374A80AF8D9}" type="slidenum">
              <a:rPr lang="de-CH" smtClean="0"/>
              <a:pPr/>
              <a:t>‹#›</a:t>
            </a:fld>
            <a:endParaRPr lang="de-C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B2FCD-AB71-4EBF-BAE5-FBB6EE6FE4DE}" type="datetimeFigureOut">
              <a:rPr lang="de-CH" smtClean="0"/>
              <a:pPr/>
              <a:t>05.04.2011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9513D-03C3-42B1-8183-A374A80AF8D9}" type="slidenum">
              <a:rPr lang="de-CH" smtClean="0"/>
              <a:pPr/>
              <a:t>‹#›</a:t>
            </a:fld>
            <a:endParaRPr lang="de-C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B2FCD-AB71-4EBF-BAE5-FBB6EE6FE4DE}" type="datetimeFigureOut">
              <a:rPr lang="de-CH" smtClean="0"/>
              <a:pPr/>
              <a:t>05.04.2011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9513D-03C3-42B1-8183-A374A80AF8D9}" type="slidenum">
              <a:rPr lang="de-CH" smtClean="0"/>
              <a:pPr/>
              <a:t>‹#›</a:t>
            </a:fld>
            <a:endParaRPr lang="de-C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B2FCD-AB71-4EBF-BAE5-FBB6EE6FE4DE}" type="datetimeFigureOut">
              <a:rPr lang="de-CH" smtClean="0"/>
              <a:pPr/>
              <a:t>05.04.2011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9513D-03C3-42B1-8183-A374A80AF8D9}" type="slidenum">
              <a:rPr lang="de-CH" smtClean="0"/>
              <a:pPr/>
              <a:t>‹#›</a:t>
            </a:fld>
            <a:endParaRPr lang="de-C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B2FCD-AB71-4EBF-BAE5-FBB6EE6FE4DE}" type="datetimeFigureOut">
              <a:rPr lang="de-CH" smtClean="0"/>
              <a:pPr/>
              <a:t>05.04.2011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9513D-03C3-42B1-8183-A374A80AF8D9}" type="slidenum">
              <a:rPr lang="de-CH" smtClean="0"/>
              <a:pPr/>
              <a:t>‹#›</a:t>
            </a:fld>
            <a:endParaRPr lang="de-CH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B2FCD-AB71-4EBF-BAE5-FBB6EE6FE4DE}" type="datetimeFigureOut">
              <a:rPr lang="de-CH" smtClean="0"/>
              <a:pPr/>
              <a:t>05.04.2011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9513D-03C3-42B1-8183-A374A80AF8D9}" type="slidenum">
              <a:rPr lang="de-CH" smtClean="0"/>
              <a:pPr/>
              <a:t>‹#›</a:t>
            </a:fld>
            <a:endParaRPr lang="de-C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CB2FCD-AB71-4EBF-BAE5-FBB6EE6FE4DE}" type="datetimeFigureOut">
              <a:rPr lang="de-CH" smtClean="0"/>
              <a:pPr/>
              <a:t>05.04.2011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09513D-03C3-42B1-8183-A374A80AF8D9}" type="slidenum">
              <a:rPr lang="de-CH" smtClean="0"/>
              <a:pPr/>
              <a:t>‹#›</a:t>
            </a:fld>
            <a:endParaRPr lang="de-C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/>
          <p:cNvSpPr/>
          <p:nvPr/>
        </p:nvSpPr>
        <p:spPr>
          <a:xfrm>
            <a:off x="656572" y="1414648"/>
            <a:ext cx="2187236" cy="205275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600"/>
          </a:p>
        </p:txBody>
      </p:sp>
      <p:sp>
        <p:nvSpPr>
          <p:cNvPr id="4" name="Can 3"/>
          <p:cNvSpPr/>
          <p:nvPr/>
        </p:nvSpPr>
        <p:spPr>
          <a:xfrm>
            <a:off x="2974467" y="1238698"/>
            <a:ext cx="1960700" cy="2346003"/>
          </a:xfrm>
          <a:prstGeom prst="can">
            <a:avLst>
              <a:gd name="adj" fmla="val 17255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600" dirty="0"/>
          </a:p>
        </p:txBody>
      </p:sp>
      <p:sp>
        <p:nvSpPr>
          <p:cNvPr id="95" name="Oval 94"/>
          <p:cNvSpPr/>
          <p:nvPr/>
        </p:nvSpPr>
        <p:spPr>
          <a:xfrm>
            <a:off x="3795568" y="1542626"/>
            <a:ext cx="349197" cy="37420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000" dirty="0"/>
          </a:p>
        </p:txBody>
      </p:sp>
      <p:sp>
        <p:nvSpPr>
          <p:cNvPr id="159" name="Oval 158"/>
          <p:cNvSpPr/>
          <p:nvPr/>
        </p:nvSpPr>
        <p:spPr>
          <a:xfrm>
            <a:off x="3357724" y="2204864"/>
            <a:ext cx="234600" cy="2346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600"/>
          </a:p>
        </p:txBody>
      </p:sp>
      <p:cxnSp>
        <p:nvCxnSpPr>
          <p:cNvPr id="179" name="Elbow Connector 178"/>
          <p:cNvCxnSpPr>
            <a:stCxn id="95" idx="4"/>
            <a:endCxn id="159" idx="0"/>
          </p:cNvCxnSpPr>
          <p:nvPr/>
        </p:nvCxnSpPr>
        <p:spPr>
          <a:xfrm rot="5400000">
            <a:off x="3578580" y="1813277"/>
            <a:ext cx="288032" cy="49514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Oval 223"/>
          <p:cNvSpPr/>
          <p:nvPr/>
        </p:nvSpPr>
        <p:spPr>
          <a:xfrm>
            <a:off x="3619617" y="2676986"/>
            <a:ext cx="175951" cy="17595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600"/>
          </a:p>
        </p:txBody>
      </p:sp>
      <p:sp>
        <p:nvSpPr>
          <p:cNvPr id="227" name="Oval 226"/>
          <p:cNvSpPr/>
          <p:nvPr/>
        </p:nvSpPr>
        <p:spPr>
          <a:xfrm>
            <a:off x="3150417" y="2676986"/>
            <a:ext cx="175951" cy="17595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600"/>
          </a:p>
        </p:txBody>
      </p:sp>
      <p:cxnSp>
        <p:nvCxnSpPr>
          <p:cNvPr id="252" name="Elbow Connector 251"/>
          <p:cNvCxnSpPr>
            <a:stCxn id="159" idx="4"/>
            <a:endCxn id="227" idx="0"/>
          </p:cNvCxnSpPr>
          <p:nvPr/>
        </p:nvCxnSpPr>
        <p:spPr>
          <a:xfrm rot="5400000">
            <a:off x="3237948" y="2439910"/>
            <a:ext cx="237522" cy="23663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Elbow Connector 255"/>
          <p:cNvCxnSpPr>
            <a:stCxn id="159" idx="4"/>
            <a:endCxn id="224" idx="0"/>
          </p:cNvCxnSpPr>
          <p:nvPr/>
        </p:nvCxnSpPr>
        <p:spPr>
          <a:xfrm rot="16200000" flipH="1">
            <a:off x="3472547" y="2441940"/>
            <a:ext cx="237522" cy="23256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Elbow Connector 306"/>
          <p:cNvCxnSpPr>
            <a:stCxn id="227" idx="4"/>
            <a:endCxn id="329" idx="0"/>
          </p:cNvCxnSpPr>
          <p:nvPr/>
        </p:nvCxnSpPr>
        <p:spPr>
          <a:xfrm rot="5400000">
            <a:off x="3051694" y="2922335"/>
            <a:ext cx="256098" cy="117301"/>
          </a:xfrm>
          <a:prstGeom prst="bentConnector3">
            <a:avLst>
              <a:gd name="adj1" fmla="val 50000"/>
            </a:avLst>
          </a:prstGeom>
          <a:ln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Elbow Connector 308"/>
          <p:cNvCxnSpPr>
            <a:stCxn id="227" idx="4"/>
            <a:endCxn id="331" idx="0"/>
          </p:cNvCxnSpPr>
          <p:nvPr/>
        </p:nvCxnSpPr>
        <p:spPr>
          <a:xfrm rot="16200000" flipH="1">
            <a:off x="3168993" y="2922335"/>
            <a:ext cx="256098" cy="117299"/>
          </a:xfrm>
          <a:prstGeom prst="bentConnector3">
            <a:avLst>
              <a:gd name="adj1" fmla="val 50000"/>
            </a:avLst>
          </a:prstGeom>
          <a:ln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Elbow Connector 311"/>
          <p:cNvCxnSpPr>
            <a:stCxn id="224" idx="4"/>
            <a:endCxn id="332" idx="0"/>
          </p:cNvCxnSpPr>
          <p:nvPr/>
        </p:nvCxnSpPr>
        <p:spPr>
          <a:xfrm rot="5400000">
            <a:off x="3520895" y="2922336"/>
            <a:ext cx="256098" cy="117299"/>
          </a:xfrm>
          <a:prstGeom prst="bentConnector3">
            <a:avLst>
              <a:gd name="adj1" fmla="val 50000"/>
            </a:avLst>
          </a:prstGeom>
          <a:ln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Elbow Connector 313"/>
          <p:cNvCxnSpPr>
            <a:stCxn id="224" idx="4"/>
            <a:endCxn id="334" idx="0"/>
          </p:cNvCxnSpPr>
          <p:nvPr/>
        </p:nvCxnSpPr>
        <p:spPr>
          <a:xfrm rot="16200000" flipH="1">
            <a:off x="3638194" y="2922335"/>
            <a:ext cx="256098" cy="117300"/>
          </a:xfrm>
          <a:prstGeom prst="bentConnector3">
            <a:avLst>
              <a:gd name="adj1" fmla="val 50000"/>
            </a:avLst>
          </a:prstGeom>
          <a:ln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9" name="Oval 328"/>
          <p:cNvSpPr/>
          <p:nvPr/>
        </p:nvSpPr>
        <p:spPr>
          <a:xfrm>
            <a:off x="3033116" y="3109034"/>
            <a:ext cx="175951" cy="17595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600"/>
          </a:p>
        </p:txBody>
      </p:sp>
      <p:sp>
        <p:nvSpPr>
          <p:cNvPr id="331" name="Oval 330"/>
          <p:cNvSpPr/>
          <p:nvPr/>
        </p:nvSpPr>
        <p:spPr>
          <a:xfrm>
            <a:off x="3267716" y="3109034"/>
            <a:ext cx="175951" cy="17595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600"/>
          </a:p>
        </p:txBody>
      </p:sp>
      <p:sp>
        <p:nvSpPr>
          <p:cNvPr id="332" name="Oval 331"/>
          <p:cNvSpPr/>
          <p:nvPr/>
        </p:nvSpPr>
        <p:spPr>
          <a:xfrm>
            <a:off x="3502318" y="3109034"/>
            <a:ext cx="175951" cy="17595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600"/>
          </a:p>
        </p:txBody>
      </p:sp>
      <p:sp>
        <p:nvSpPr>
          <p:cNvPr id="334" name="Oval 333"/>
          <p:cNvSpPr/>
          <p:nvPr/>
        </p:nvSpPr>
        <p:spPr>
          <a:xfrm>
            <a:off x="3736917" y="3109034"/>
            <a:ext cx="175951" cy="17595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600"/>
          </a:p>
        </p:txBody>
      </p:sp>
      <p:sp>
        <p:nvSpPr>
          <p:cNvPr id="457" name="Right Arrow 456"/>
          <p:cNvSpPr/>
          <p:nvPr/>
        </p:nvSpPr>
        <p:spPr>
          <a:xfrm>
            <a:off x="1615477" y="1568294"/>
            <a:ext cx="2140726" cy="41055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200" dirty="0"/>
              <a:t>Query for a person</a:t>
            </a:r>
          </a:p>
        </p:txBody>
      </p:sp>
      <p:sp>
        <p:nvSpPr>
          <p:cNvPr id="458" name="Rectangle 457"/>
          <p:cNvSpPr/>
          <p:nvPr/>
        </p:nvSpPr>
        <p:spPr>
          <a:xfrm>
            <a:off x="656572" y="3936601"/>
            <a:ext cx="2114916" cy="205275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600"/>
          </a:p>
        </p:txBody>
      </p:sp>
      <p:sp>
        <p:nvSpPr>
          <p:cNvPr id="459" name="Can 458"/>
          <p:cNvSpPr/>
          <p:nvPr/>
        </p:nvSpPr>
        <p:spPr>
          <a:xfrm>
            <a:off x="2915817" y="3819301"/>
            <a:ext cx="2019350" cy="2287353"/>
          </a:xfrm>
          <a:prstGeom prst="can">
            <a:avLst>
              <a:gd name="adj" fmla="val 14856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600" dirty="0"/>
          </a:p>
        </p:txBody>
      </p:sp>
      <p:sp>
        <p:nvSpPr>
          <p:cNvPr id="573" name="Rectangle 572"/>
          <p:cNvSpPr/>
          <p:nvPr/>
        </p:nvSpPr>
        <p:spPr>
          <a:xfrm>
            <a:off x="971600" y="3350101"/>
            <a:ext cx="1430004" cy="29325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200" dirty="0" smtClean="0"/>
              <a:t>Objects in Memory</a:t>
            </a:r>
            <a:endParaRPr lang="de-CH" sz="1200" dirty="0"/>
          </a:p>
        </p:txBody>
      </p:sp>
      <p:sp>
        <p:nvSpPr>
          <p:cNvPr id="574" name="Rectangle 573"/>
          <p:cNvSpPr/>
          <p:nvPr/>
        </p:nvSpPr>
        <p:spPr>
          <a:xfrm>
            <a:off x="3386790" y="3350101"/>
            <a:ext cx="1290302" cy="29325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200" dirty="0" smtClean="0"/>
              <a:t>Stored Objects</a:t>
            </a:r>
            <a:endParaRPr lang="de-CH" sz="1200" dirty="0"/>
          </a:p>
        </p:txBody>
      </p:sp>
      <p:sp>
        <p:nvSpPr>
          <p:cNvPr id="575" name="Rectangle 574"/>
          <p:cNvSpPr/>
          <p:nvPr/>
        </p:nvSpPr>
        <p:spPr>
          <a:xfrm>
            <a:off x="395537" y="1238698"/>
            <a:ext cx="1656183" cy="32959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CH" sz="1400" dirty="0" smtClean="0"/>
              <a:t>Without Activation:</a:t>
            </a:r>
            <a:endParaRPr lang="de-CH" sz="1400" dirty="0"/>
          </a:p>
        </p:txBody>
      </p:sp>
      <p:sp>
        <p:nvSpPr>
          <p:cNvPr id="247" name="Oval 246"/>
          <p:cNvSpPr/>
          <p:nvPr/>
        </p:nvSpPr>
        <p:spPr>
          <a:xfrm>
            <a:off x="4320544" y="2204864"/>
            <a:ext cx="234600" cy="2346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600"/>
          </a:p>
        </p:txBody>
      </p:sp>
      <p:cxnSp>
        <p:nvCxnSpPr>
          <p:cNvPr id="248" name="Elbow Connector 247"/>
          <p:cNvCxnSpPr>
            <a:stCxn id="95" idx="4"/>
            <a:endCxn id="247" idx="0"/>
          </p:cNvCxnSpPr>
          <p:nvPr/>
        </p:nvCxnSpPr>
        <p:spPr>
          <a:xfrm rot="16200000" flipH="1">
            <a:off x="4059989" y="1827009"/>
            <a:ext cx="288032" cy="46767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Oval 248"/>
          <p:cNvSpPr/>
          <p:nvPr/>
        </p:nvSpPr>
        <p:spPr>
          <a:xfrm>
            <a:off x="4582437" y="2676986"/>
            <a:ext cx="175951" cy="17595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600"/>
          </a:p>
        </p:txBody>
      </p:sp>
      <p:sp>
        <p:nvSpPr>
          <p:cNvPr id="250" name="Oval 249"/>
          <p:cNvSpPr/>
          <p:nvPr/>
        </p:nvSpPr>
        <p:spPr>
          <a:xfrm>
            <a:off x="4113237" y="2676986"/>
            <a:ext cx="175951" cy="17595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600"/>
          </a:p>
        </p:txBody>
      </p:sp>
      <p:cxnSp>
        <p:nvCxnSpPr>
          <p:cNvPr id="251" name="Elbow Connector 250"/>
          <p:cNvCxnSpPr>
            <a:stCxn id="247" idx="4"/>
            <a:endCxn id="250" idx="0"/>
          </p:cNvCxnSpPr>
          <p:nvPr/>
        </p:nvCxnSpPr>
        <p:spPr>
          <a:xfrm rot="5400000">
            <a:off x="4200768" y="2439910"/>
            <a:ext cx="237522" cy="23663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Elbow Connector 252"/>
          <p:cNvCxnSpPr>
            <a:stCxn id="247" idx="4"/>
            <a:endCxn id="249" idx="0"/>
          </p:cNvCxnSpPr>
          <p:nvPr/>
        </p:nvCxnSpPr>
        <p:spPr>
          <a:xfrm rot="16200000" flipH="1">
            <a:off x="4435367" y="2441940"/>
            <a:ext cx="237522" cy="23256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Elbow Connector 254"/>
          <p:cNvCxnSpPr>
            <a:stCxn id="250" idx="4"/>
            <a:endCxn id="263" idx="0"/>
          </p:cNvCxnSpPr>
          <p:nvPr/>
        </p:nvCxnSpPr>
        <p:spPr>
          <a:xfrm rot="5400000">
            <a:off x="4014514" y="2922335"/>
            <a:ext cx="256098" cy="117301"/>
          </a:xfrm>
          <a:prstGeom prst="bentConnector3">
            <a:avLst>
              <a:gd name="adj1" fmla="val 50000"/>
            </a:avLst>
          </a:prstGeom>
          <a:ln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Elbow Connector 256"/>
          <p:cNvCxnSpPr>
            <a:stCxn id="250" idx="4"/>
            <a:endCxn id="265" idx="0"/>
          </p:cNvCxnSpPr>
          <p:nvPr/>
        </p:nvCxnSpPr>
        <p:spPr>
          <a:xfrm rot="16200000" flipH="1">
            <a:off x="4131813" y="2922335"/>
            <a:ext cx="256098" cy="117299"/>
          </a:xfrm>
          <a:prstGeom prst="bentConnector3">
            <a:avLst>
              <a:gd name="adj1" fmla="val 50000"/>
            </a:avLst>
          </a:prstGeom>
          <a:ln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Elbow Connector 258"/>
          <p:cNvCxnSpPr>
            <a:stCxn id="249" idx="4"/>
            <a:endCxn id="267" idx="0"/>
          </p:cNvCxnSpPr>
          <p:nvPr/>
        </p:nvCxnSpPr>
        <p:spPr>
          <a:xfrm rot="5400000">
            <a:off x="4483715" y="2922336"/>
            <a:ext cx="256098" cy="117299"/>
          </a:xfrm>
          <a:prstGeom prst="bentConnector3">
            <a:avLst>
              <a:gd name="adj1" fmla="val 50000"/>
            </a:avLst>
          </a:prstGeom>
          <a:ln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Elbow Connector 260"/>
          <p:cNvCxnSpPr>
            <a:stCxn id="249" idx="4"/>
            <a:endCxn id="269" idx="0"/>
          </p:cNvCxnSpPr>
          <p:nvPr/>
        </p:nvCxnSpPr>
        <p:spPr>
          <a:xfrm rot="16200000" flipH="1">
            <a:off x="4601014" y="2922335"/>
            <a:ext cx="256098" cy="117300"/>
          </a:xfrm>
          <a:prstGeom prst="bentConnector3">
            <a:avLst>
              <a:gd name="adj1" fmla="val 50000"/>
            </a:avLst>
          </a:prstGeom>
          <a:ln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Oval 262"/>
          <p:cNvSpPr/>
          <p:nvPr/>
        </p:nvSpPr>
        <p:spPr>
          <a:xfrm>
            <a:off x="3995936" y="3109034"/>
            <a:ext cx="175951" cy="17595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600"/>
          </a:p>
        </p:txBody>
      </p:sp>
      <p:sp>
        <p:nvSpPr>
          <p:cNvPr id="265" name="Oval 264"/>
          <p:cNvSpPr/>
          <p:nvPr/>
        </p:nvSpPr>
        <p:spPr>
          <a:xfrm>
            <a:off x="4230536" y="3109034"/>
            <a:ext cx="175951" cy="17595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600"/>
          </a:p>
        </p:txBody>
      </p:sp>
      <p:sp>
        <p:nvSpPr>
          <p:cNvPr id="267" name="Oval 266"/>
          <p:cNvSpPr/>
          <p:nvPr/>
        </p:nvSpPr>
        <p:spPr>
          <a:xfrm>
            <a:off x="4465138" y="3109034"/>
            <a:ext cx="175951" cy="17595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600"/>
          </a:p>
        </p:txBody>
      </p:sp>
      <p:sp>
        <p:nvSpPr>
          <p:cNvPr id="269" name="Oval 268"/>
          <p:cNvSpPr/>
          <p:nvPr/>
        </p:nvSpPr>
        <p:spPr>
          <a:xfrm>
            <a:off x="4699737" y="3109034"/>
            <a:ext cx="175951" cy="17595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600"/>
          </a:p>
        </p:txBody>
      </p:sp>
      <p:sp>
        <p:nvSpPr>
          <p:cNvPr id="358" name="Oval 357"/>
          <p:cNvSpPr/>
          <p:nvPr/>
        </p:nvSpPr>
        <p:spPr>
          <a:xfrm>
            <a:off x="3934771" y="4119224"/>
            <a:ext cx="349197" cy="37420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000" dirty="0"/>
          </a:p>
        </p:txBody>
      </p:sp>
      <p:sp>
        <p:nvSpPr>
          <p:cNvPr id="359" name="Oval 358"/>
          <p:cNvSpPr/>
          <p:nvPr/>
        </p:nvSpPr>
        <p:spPr>
          <a:xfrm>
            <a:off x="3335527" y="4781462"/>
            <a:ext cx="234600" cy="2346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600"/>
          </a:p>
        </p:txBody>
      </p:sp>
      <p:cxnSp>
        <p:nvCxnSpPr>
          <p:cNvPr id="360" name="Elbow Connector 359"/>
          <p:cNvCxnSpPr>
            <a:stCxn id="358" idx="4"/>
            <a:endCxn id="359" idx="0"/>
          </p:cNvCxnSpPr>
          <p:nvPr/>
        </p:nvCxnSpPr>
        <p:spPr>
          <a:xfrm rot="5400000">
            <a:off x="3637083" y="4309175"/>
            <a:ext cx="288032" cy="65654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1" name="Oval 360"/>
          <p:cNvSpPr/>
          <p:nvPr/>
        </p:nvSpPr>
        <p:spPr>
          <a:xfrm>
            <a:off x="3597420" y="5253584"/>
            <a:ext cx="175951" cy="17595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600"/>
          </a:p>
        </p:txBody>
      </p:sp>
      <p:sp>
        <p:nvSpPr>
          <p:cNvPr id="362" name="Oval 361"/>
          <p:cNvSpPr/>
          <p:nvPr/>
        </p:nvSpPr>
        <p:spPr>
          <a:xfrm>
            <a:off x="3128220" y="5253584"/>
            <a:ext cx="175951" cy="17595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600"/>
          </a:p>
        </p:txBody>
      </p:sp>
      <p:cxnSp>
        <p:nvCxnSpPr>
          <p:cNvPr id="363" name="Elbow Connector 362"/>
          <p:cNvCxnSpPr>
            <a:stCxn id="359" idx="4"/>
            <a:endCxn id="362" idx="0"/>
          </p:cNvCxnSpPr>
          <p:nvPr/>
        </p:nvCxnSpPr>
        <p:spPr>
          <a:xfrm rot="5400000">
            <a:off x="3215751" y="5016508"/>
            <a:ext cx="237522" cy="23663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Elbow Connector 363"/>
          <p:cNvCxnSpPr>
            <a:stCxn id="359" idx="4"/>
            <a:endCxn id="361" idx="0"/>
          </p:cNvCxnSpPr>
          <p:nvPr/>
        </p:nvCxnSpPr>
        <p:spPr>
          <a:xfrm rot="16200000" flipH="1">
            <a:off x="3450350" y="5018538"/>
            <a:ext cx="237522" cy="23256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Elbow Connector 364"/>
          <p:cNvCxnSpPr>
            <a:stCxn id="362" idx="4"/>
            <a:endCxn id="369" idx="0"/>
          </p:cNvCxnSpPr>
          <p:nvPr/>
        </p:nvCxnSpPr>
        <p:spPr>
          <a:xfrm rot="5400000">
            <a:off x="3029497" y="5498933"/>
            <a:ext cx="256098" cy="117301"/>
          </a:xfrm>
          <a:prstGeom prst="bentConnector3">
            <a:avLst>
              <a:gd name="adj1" fmla="val 50000"/>
            </a:avLst>
          </a:prstGeom>
          <a:ln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Elbow Connector 365"/>
          <p:cNvCxnSpPr>
            <a:stCxn id="362" idx="4"/>
            <a:endCxn id="370" idx="0"/>
          </p:cNvCxnSpPr>
          <p:nvPr/>
        </p:nvCxnSpPr>
        <p:spPr>
          <a:xfrm rot="16200000" flipH="1">
            <a:off x="3146796" y="5498933"/>
            <a:ext cx="256098" cy="117299"/>
          </a:xfrm>
          <a:prstGeom prst="bentConnector3">
            <a:avLst>
              <a:gd name="adj1" fmla="val 50000"/>
            </a:avLst>
          </a:prstGeom>
          <a:ln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Elbow Connector 366"/>
          <p:cNvCxnSpPr>
            <a:stCxn id="361" idx="4"/>
            <a:endCxn id="371" idx="0"/>
          </p:cNvCxnSpPr>
          <p:nvPr/>
        </p:nvCxnSpPr>
        <p:spPr>
          <a:xfrm rot="5400000">
            <a:off x="3498698" y="5498934"/>
            <a:ext cx="256098" cy="117299"/>
          </a:xfrm>
          <a:prstGeom prst="bentConnector3">
            <a:avLst>
              <a:gd name="adj1" fmla="val 50000"/>
            </a:avLst>
          </a:prstGeom>
          <a:ln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Elbow Connector 367"/>
          <p:cNvCxnSpPr>
            <a:stCxn id="361" idx="4"/>
            <a:endCxn id="372" idx="0"/>
          </p:cNvCxnSpPr>
          <p:nvPr/>
        </p:nvCxnSpPr>
        <p:spPr>
          <a:xfrm rot="16200000" flipH="1">
            <a:off x="3615997" y="5498933"/>
            <a:ext cx="256098" cy="117300"/>
          </a:xfrm>
          <a:prstGeom prst="bentConnector3">
            <a:avLst>
              <a:gd name="adj1" fmla="val 50000"/>
            </a:avLst>
          </a:prstGeom>
          <a:ln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9" name="Oval 368"/>
          <p:cNvSpPr/>
          <p:nvPr/>
        </p:nvSpPr>
        <p:spPr>
          <a:xfrm>
            <a:off x="3010919" y="5685632"/>
            <a:ext cx="175951" cy="17595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600"/>
          </a:p>
        </p:txBody>
      </p:sp>
      <p:sp>
        <p:nvSpPr>
          <p:cNvPr id="370" name="Oval 369"/>
          <p:cNvSpPr/>
          <p:nvPr/>
        </p:nvSpPr>
        <p:spPr>
          <a:xfrm>
            <a:off x="3245519" y="5685632"/>
            <a:ext cx="175951" cy="17595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600"/>
          </a:p>
        </p:txBody>
      </p:sp>
      <p:sp>
        <p:nvSpPr>
          <p:cNvPr id="371" name="Oval 370"/>
          <p:cNvSpPr/>
          <p:nvPr/>
        </p:nvSpPr>
        <p:spPr>
          <a:xfrm>
            <a:off x="3480121" y="5685632"/>
            <a:ext cx="175951" cy="17595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600"/>
          </a:p>
        </p:txBody>
      </p:sp>
      <p:sp>
        <p:nvSpPr>
          <p:cNvPr id="372" name="Oval 371"/>
          <p:cNvSpPr/>
          <p:nvPr/>
        </p:nvSpPr>
        <p:spPr>
          <a:xfrm>
            <a:off x="3714720" y="5685632"/>
            <a:ext cx="175951" cy="17595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600"/>
          </a:p>
        </p:txBody>
      </p:sp>
      <p:sp>
        <p:nvSpPr>
          <p:cNvPr id="373" name="Oval 372"/>
          <p:cNvSpPr/>
          <p:nvPr/>
        </p:nvSpPr>
        <p:spPr>
          <a:xfrm>
            <a:off x="4320544" y="4781462"/>
            <a:ext cx="234600" cy="2346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600"/>
          </a:p>
        </p:txBody>
      </p:sp>
      <p:cxnSp>
        <p:nvCxnSpPr>
          <p:cNvPr id="374" name="Elbow Connector 373"/>
          <p:cNvCxnSpPr>
            <a:stCxn id="358" idx="4"/>
            <a:endCxn id="373" idx="0"/>
          </p:cNvCxnSpPr>
          <p:nvPr/>
        </p:nvCxnSpPr>
        <p:spPr>
          <a:xfrm rot="16200000" flipH="1">
            <a:off x="4129591" y="4473209"/>
            <a:ext cx="288032" cy="32847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5" name="Oval 374"/>
          <p:cNvSpPr/>
          <p:nvPr/>
        </p:nvSpPr>
        <p:spPr>
          <a:xfrm>
            <a:off x="4582437" y="5253584"/>
            <a:ext cx="175951" cy="17595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600"/>
          </a:p>
        </p:txBody>
      </p:sp>
      <p:sp>
        <p:nvSpPr>
          <p:cNvPr id="376" name="Oval 375"/>
          <p:cNvSpPr/>
          <p:nvPr/>
        </p:nvSpPr>
        <p:spPr>
          <a:xfrm>
            <a:off x="4113237" y="5253584"/>
            <a:ext cx="175951" cy="17595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600"/>
          </a:p>
        </p:txBody>
      </p:sp>
      <p:cxnSp>
        <p:nvCxnSpPr>
          <p:cNvPr id="377" name="Elbow Connector 376"/>
          <p:cNvCxnSpPr>
            <a:stCxn id="373" idx="4"/>
            <a:endCxn id="376" idx="0"/>
          </p:cNvCxnSpPr>
          <p:nvPr/>
        </p:nvCxnSpPr>
        <p:spPr>
          <a:xfrm rot="5400000">
            <a:off x="4200768" y="5016508"/>
            <a:ext cx="237522" cy="23663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Elbow Connector 377"/>
          <p:cNvCxnSpPr>
            <a:stCxn id="373" idx="4"/>
            <a:endCxn id="375" idx="0"/>
          </p:cNvCxnSpPr>
          <p:nvPr/>
        </p:nvCxnSpPr>
        <p:spPr>
          <a:xfrm rot="16200000" flipH="1">
            <a:off x="4435367" y="5018538"/>
            <a:ext cx="237522" cy="23256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Elbow Connector 378"/>
          <p:cNvCxnSpPr>
            <a:stCxn id="376" idx="4"/>
            <a:endCxn id="383" idx="0"/>
          </p:cNvCxnSpPr>
          <p:nvPr/>
        </p:nvCxnSpPr>
        <p:spPr>
          <a:xfrm rot="5400000">
            <a:off x="4014514" y="5498933"/>
            <a:ext cx="256098" cy="117301"/>
          </a:xfrm>
          <a:prstGeom prst="bentConnector3">
            <a:avLst>
              <a:gd name="adj1" fmla="val 50000"/>
            </a:avLst>
          </a:prstGeom>
          <a:ln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Elbow Connector 379"/>
          <p:cNvCxnSpPr>
            <a:stCxn id="376" idx="4"/>
            <a:endCxn id="384" idx="0"/>
          </p:cNvCxnSpPr>
          <p:nvPr/>
        </p:nvCxnSpPr>
        <p:spPr>
          <a:xfrm rot="16200000" flipH="1">
            <a:off x="4131813" y="5498933"/>
            <a:ext cx="256098" cy="117299"/>
          </a:xfrm>
          <a:prstGeom prst="bentConnector3">
            <a:avLst>
              <a:gd name="adj1" fmla="val 50000"/>
            </a:avLst>
          </a:prstGeom>
          <a:ln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Elbow Connector 380"/>
          <p:cNvCxnSpPr>
            <a:stCxn id="375" idx="4"/>
            <a:endCxn id="385" idx="0"/>
          </p:cNvCxnSpPr>
          <p:nvPr/>
        </p:nvCxnSpPr>
        <p:spPr>
          <a:xfrm rot="5400000">
            <a:off x="4483715" y="5498934"/>
            <a:ext cx="256098" cy="117299"/>
          </a:xfrm>
          <a:prstGeom prst="bentConnector3">
            <a:avLst>
              <a:gd name="adj1" fmla="val 50000"/>
            </a:avLst>
          </a:prstGeom>
          <a:ln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Elbow Connector 381"/>
          <p:cNvCxnSpPr>
            <a:stCxn id="375" idx="4"/>
            <a:endCxn id="386" idx="0"/>
          </p:cNvCxnSpPr>
          <p:nvPr/>
        </p:nvCxnSpPr>
        <p:spPr>
          <a:xfrm rot="16200000" flipH="1">
            <a:off x="4601014" y="5498933"/>
            <a:ext cx="256098" cy="117300"/>
          </a:xfrm>
          <a:prstGeom prst="bentConnector3">
            <a:avLst>
              <a:gd name="adj1" fmla="val 50000"/>
            </a:avLst>
          </a:prstGeom>
          <a:ln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3" name="Oval 382"/>
          <p:cNvSpPr/>
          <p:nvPr/>
        </p:nvSpPr>
        <p:spPr>
          <a:xfrm>
            <a:off x="3995936" y="5685632"/>
            <a:ext cx="175951" cy="17595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600"/>
          </a:p>
        </p:txBody>
      </p:sp>
      <p:sp>
        <p:nvSpPr>
          <p:cNvPr id="384" name="Oval 383"/>
          <p:cNvSpPr/>
          <p:nvPr/>
        </p:nvSpPr>
        <p:spPr>
          <a:xfrm>
            <a:off x="4230536" y="5685632"/>
            <a:ext cx="175951" cy="17595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600"/>
          </a:p>
        </p:txBody>
      </p:sp>
      <p:sp>
        <p:nvSpPr>
          <p:cNvPr id="385" name="Oval 384"/>
          <p:cNvSpPr/>
          <p:nvPr/>
        </p:nvSpPr>
        <p:spPr>
          <a:xfrm>
            <a:off x="4465138" y="5685632"/>
            <a:ext cx="175951" cy="17595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600"/>
          </a:p>
        </p:txBody>
      </p:sp>
      <p:sp>
        <p:nvSpPr>
          <p:cNvPr id="386" name="Oval 385"/>
          <p:cNvSpPr/>
          <p:nvPr/>
        </p:nvSpPr>
        <p:spPr>
          <a:xfrm>
            <a:off x="4699737" y="5685632"/>
            <a:ext cx="175951" cy="17595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600"/>
          </a:p>
        </p:txBody>
      </p:sp>
      <p:sp>
        <p:nvSpPr>
          <p:cNvPr id="387" name="Oval 386"/>
          <p:cNvSpPr/>
          <p:nvPr/>
        </p:nvSpPr>
        <p:spPr>
          <a:xfrm>
            <a:off x="1403648" y="4134914"/>
            <a:ext cx="349197" cy="37420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000" dirty="0"/>
          </a:p>
        </p:txBody>
      </p:sp>
      <p:sp>
        <p:nvSpPr>
          <p:cNvPr id="388" name="Oval 387"/>
          <p:cNvSpPr/>
          <p:nvPr/>
        </p:nvSpPr>
        <p:spPr>
          <a:xfrm>
            <a:off x="1054860" y="4797152"/>
            <a:ext cx="234600" cy="2346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600"/>
          </a:p>
        </p:txBody>
      </p:sp>
      <p:cxnSp>
        <p:nvCxnSpPr>
          <p:cNvPr id="389" name="Elbow Connector 388"/>
          <p:cNvCxnSpPr>
            <a:stCxn id="387" idx="4"/>
            <a:endCxn id="388" idx="0"/>
          </p:cNvCxnSpPr>
          <p:nvPr/>
        </p:nvCxnSpPr>
        <p:spPr>
          <a:xfrm rot="5400000">
            <a:off x="1231188" y="4450093"/>
            <a:ext cx="288032" cy="40608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0" name="Oval 389"/>
          <p:cNvSpPr/>
          <p:nvPr/>
        </p:nvSpPr>
        <p:spPr>
          <a:xfrm>
            <a:off x="1316753" y="5269274"/>
            <a:ext cx="175951" cy="17595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600"/>
          </a:p>
        </p:txBody>
      </p:sp>
      <p:sp>
        <p:nvSpPr>
          <p:cNvPr id="391" name="Oval 390"/>
          <p:cNvSpPr/>
          <p:nvPr/>
        </p:nvSpPr>
        <p:spPr>
          <a:xfrm>
            <a:off x="847553" y="5269274"/>
            <a:ext cx="175951" cy="17595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600"/>
          </a:p>
        </p:txBody>
      </p:sp>
      <p:cxnSp>
        <p:nvCxnSpPr>
          <p:cNvPr id="392" name="Elbow Connector 391"/>
          <p:cNvCxnSpPr>
            <a:stCxn id="388" idx="4"/>
            <a:endCxn id="391" idx="0"/>
          </p:cNvCxnSpPr>
          <p:nvPr/>
        </p:nvCxnSpPr>
        <p:spPr>
          <a:xfrm rot="5400000">
            <a:off x="935084" y="5032198"/>
            <a:ext cx="237522" cy="23663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Elbow Connector 392"/>
          <p:cNvCxnSpPr>
            <a:stCxn id="388" idx="4"/>
            <a:endCxn id="390" idx="0"/>
          </p:cNvCxnSpPr>
          <p:nvPr/>
        </p:nvCxnSpPr>
        <p:spPr>
          <a:xfrm rot="16200000" flipH="1">
            <a:off x="1169683" y="5034228"/>
            <a:ext cx="237522" cy="23256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Elbow Connector 393"/>
          <p:cNvCxnSpPr>
            <a:stCxn id="391" idx="4"/>
            <a:endCxn id="398" idx="0"/>
          </p:cNvCxnSpPr>
          <p:nvPr/>
        </p:nvCxnSpPr>
        <p:spPr>
          <a:xfrm rot="5400000">
            <a:off x="748830" y="5514623"/>
            <a:ext cx="256098" cy="117301"/>
          </a:xfrm>
          <a:prstGeom prst="bentConnector3">
            <a:avLst>
              <a:gd name="adj1" fmla="val 50000"/>
            </a:avLst>
          </a:prstGeom>
          <a:ln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Elbow Connector 394"/>
          <p:cNvCxnSpPr>
            <a:stCxn id="391" idx="4"/>
            <a:endCxn id="399" idx="0"/>
          </p:cNvCxnSpPr>
          <p:nvPr/>
        </p:nvCxnSpPr>
        <p:spPr>
          <a:xfrm rot="16200000" flipH="1">
            <a:off x="866129" y="5514623"/>
            <a:ext cx="256098" cy="117299"/>
          </a:xfrm>
          <a:prstGeom prst="bentConnector3">
            <a:avLst>
              <a:gd name="adj1" fmla="val 50000"/>
            </a:avLst>
          </a:prstGeom>
          <a:ln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Elbow Connector 395"/>
          <p:cNvCxnSpPr>
            <a:stCxn id="390" idx="4"/>
            <a:endCxn id="400" idx="0"/>
          </p:cNvCxnSpPr>
          <p:nvPr/>
        </p:nvCxnSpPr>
        <p:spPr>
          <a:xfrm rot="5400000">
            <a:off x="1218031" y="5514624"/>
            <a:ext cx="256098" cy="117299"/>
          </a:xfrm>
          <a:prstGeom prst="bentConnector3">
            <a:avLst>
              <a:gd name="adj1" fmla="val 50000"/>
            </a:avLst>
          </a:prstGeom>
          <a:ln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Elbow Connector 396"/>
          <p:cNvCxnSpPr>
            <a:stCxn id="390" idx="4"/>
            <a:endCxn id="401" idx="0"/>
          </p:cNvCxnSpPr>
          <p:nvPr/>
        </p:nvCxnSpPr>
        <p:spPr>
          <a:xfrm rot="16200000" flipH="1">
            <a:off x="1335330" y="5514623"/>
            <a:ext cx="256098" cy="117300"/>
          </a:xfrm>
          <a:prstGeom prst="bentConnector3">
            <a:avLst>
              <a:gd name="adj1" fmla="val 50000"/>
            </a:avLst>
          </a:prstGeom>
          <a:ln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8" name="Oval 397"/>
          <p:cNvSpPr/>
          <p:nvPr/>
        </p:nvSpPr>
        <p:spPr>
          <a:xfrm>
            <a:off x="730252" y="5701322"/>
            <a:ext cx="175951" cy="17595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600"/>
          </a:p>
        </p:txBody>
      </p:sp>
      <p:sp>
        <p:nvSpPr>
          <p:cNvPr id="399" name="Oval 398"/>
          <p:cNvSpPr/>
          <p:nvPr/>
        </p:nvSpPr>
        <p:spPr>
          <a:xfrm>
            <a:off x="964852" y="5701322"/>
            <a:ext cx="175951" cy="17595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600"/>
          </a:p>
        </p:txBody>
      </p:sp>
      <p:sp>
        <p:nvSpPr>
          <p:cNvPr id="400" name="Oval 399"/>
          <p:cNvSpPr/>
          <p:nvPr/>
        </p:nvSpPr>
        <p:spPr>
          <a:xfrm>
            <a:off x="1199454" y="5701322"/>
            <a:ext cx="175951" cy="17595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600"/>
          </a:p>
        </p:txBody>
      </p:sp>
      <p:sp>
        <p:nvSpPr>
          <p:cNvPr id="401" name="Oval 400"/>
          <p:cNvSpPr/>
          <p:nvPr/>
        </p:nvSpPr>
        <p:spPr>
          <a:xfrm>
            <a:off x="1434053" y="5701322"/>
            <a:ext cx="175951" cy="17595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600"/>
          </a:p>
        </p:txBody>
      </p:sp>
      <p:sp>
        <p:nvSpPr>
          <p:cNvPr id="402" name="Oval 401"/>
          <p:cNvSpPr/>
          <p:nvPr/>
        </p:nvSpPr>
        <p:spPr>
          <a:xfrm>
            <a:off x="2088296" y="4797152"/>
            <a:ext cx="234600" cy="2346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600"/>
          </a:p>
        </p:txBody>
      </p:sp>
      <p:cxnSp>
        <p:nvCxnSpPr>
          <p:cNvPr id="403" name="Elbow Connector 402"/>
          <p:cNvCxnSpPr>
            <a:stCxn id="387" idx="4"/>
            <a:endCxn id="402" idx="0"/>
          </p:cNvCxnSpPr>
          <p:nvPr/>
        </p:nvCxnSpPr>
        <p:spPr>
          <a:xfrm rot="16200000" flipH="1">
            <a:off x="1747905" y="4339461"/>
            <a:ext cx="288032" cy="62734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4" name="Oval 403"/>
          <p:cNvSpPr/>
          <p:nvPr/>
        </p:nvSpPr>
        <p:spPr>
          <a:xfrm>
            <a:off x="2350189" y="5269274"/>
            <a:ext cx="175951" cy="17595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600"/>
          </a:p>
        </p:txBody>
      </p:sp>
      <p:sp>
        <p:nvSpPr>
          <p:cNvPr id="405" name="Oval 404"/>
          <p:cNvSpPr/>
          <p:nvPr/>
        </p:nvSpPr>
        <p:spPr>
          <a:xfrm>
            <a:off x="1880989" y="5269274"/>
            <a:ext cx="175951" cy="17595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600"/>
          </a:p>
        </p:txBody>
      </p:sp>
      <p:cxnSp>
        <p:nvCxnSpPr>
          <p:cNvPr id="406" name="Elbow Connector 405"/>
          <p:cNvCxnSpPr>
            <a:stCxn id="402" idx="4"/>
            <a:endCxn id="405" idx="0"/>
          </p:cNvCxnSpPr>
          <p:nvPr/>
        </p:nvCxnSpPr>
        <p:spPr>
          <a:xfrm rot="5400000">
            <a:off x="1968520" y="5032198"/>
            <a:ext cx="237522" cy="23663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Elbow Connector 406"/>
          <p:cNvCxnSpPr>
            <a:stCxn id="402" idx="4"/>
            <a:endCxn id="404" idx="0"/>
          </p:cNvCxnSpPr>
          <p:nvPr/>
        </p:nvCxnSpPr>
        <p:spPr>
          <a:xfrm rot="16200000" flipH="1">
            <a:off x="2203119" y="5034228"/>
            <a:ext cx="237522" cy="23256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Elbow Connector 407"/>
          <p:cNvCxnSpPr>
            <a:stCxn id="405" idx="4"/>
            <a:endCxn id="412" idx="0"/>
          </p:cNvCxnSpPr>
          <p:nvPr/>
        </p:nvCxnSpPr>
        <p:spPr>
          <a:xfrm rot="5400000">
            <a:off x="1782266" y="5514623"/>
            <a:ext cx="256098" cy="117301"/>
          </a:xfrm>
          <a:prstGeom prst="bentConnector3">
            <a:avLst>
              <a:gd name="adj1" fmla="val 50000"/>
            </a:avLst>
          </a:prstGeom>
          <a:ln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Elbow Connector 408"/>
          <p:cNvCxnSpPr>
            <a:stCxn id="405" idx="4"/>
            <a:endCxn id="413" idx="0"/>
          </p:cNvCxnSpPr>
          <p:nvPr/>
        </p:nvCxnSpPr>
        <p:spPr>
          <a:xfrm rot="16200000" flipH="1">
            <a:off x="1899565" y="5514623"/>
            <a:ext cx="256098" cy="117299"/>
          </a:xfrm>
          <a:prstGeom prst="bentConnector3">
            <a:avLst>
              <a:gd name="adj1" fmla="val 50000"/>
            </a:avLst>
          </a:prstGeom>
          <a:ln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Elbow Connector 409"/>
          <p:cNvCxnSpPr>
            <a:stCxn id="404" idx="4"/>
            <a:endCxn id="414" idx="0"/>
          </p:cNvCxnSpPr>
          <p:nvPr/>
        </p:nvCxnSpPr>
        <p:spPr>
          <a:xfrm rot="5400000">
            <a:off x="2251467" y="5514624"/>
            <a:ext cx="256098" cy="117299"/>
          </a:xfrm>
          <a:prstGeom prst="bentConnector3">
            <a:avLst>
              <a:gd name="adj1" fmla="val 50000"/>
            </a:avLst>
          </a:prstGeom>
          <a:ln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" name="Elbow Connector 410"/>
          <p:cNvCxnSpPr>
            <a:stCxn id="404" idx="4"/>
            <a:endCxn id="415" idx="0"/>
          </p:cNvCxnSpPr>
          <p:nvPr/>
        </p:nvCxnSpPr>
        <p:spPr>
          <a:xfrm rot="16200000" flipH="1">
            <a:off x="2368766" y="5514623"/>
            <a:ext cx="256098" cy="117300"/>
          </a:xfrm>
          <a:prstGeom prst="bentConnector3">
            <a:avLst>
              <a:gd name="adj1" fmla="val 50000"/>
            </a:avLst>
          </a:prstGeom>
          <a:ln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2" name="Oval 411"/>
          <p:cNvSpPr/>
          <p:nvPr/>
        </p:nvSpPr>
        <p:spPr>
          <a:xfrm>
            <a:off x="1763688" y="5701322"/>
            <a:ext cx="175951" cy="17595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600"/>
          </a:p>
        </p:txBody>
      </p:sp>
      <p:sp>
        <p:nvSpPr>
          <p:cNvPr id="413" name="Oval 412"/>
          <p:cNvSpPr/>
          <p:nvPr/>
        </p:nvSpPr>
        <p:spPr>
          <a:xfrm>
            <a:off x="1998288" y="5701322"/>
            <a:ext cx="175951" cy="17595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600"/>
          </a:p>
        </p:txBody>
      </p:sp>
      <p:sp>
        <p:nvSpPr>
          <p:cNvPr id="414" name="Oval 413"/>
          <p:cNvSpPr/>
          <p:nvPr/>
        </p:nvSpPr>
        <p:spPr>
          <a:xfrm>
            <a:off x="2232890" y="5701322"/>
            <a:ext cx="175951" cy="17595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600"/>
          </a:p>
        </p:txBody>
      </p:sp>
      <p:sp>
        <p:nvSpPr>
          <p:cNvPr id="415" name="Oval 414"/>
          <p:cNvSpPr/>
          <p:nvPr/>
        </p:nvSpPr>
        <p:spPr>
          <a:xfrm>
            <a:off x="2467489" y="5701322"/>
            <a:ext cx="175951" cy="17595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600"/>
          </a:p>
        </p:txBody>
      </p:sp>
      <p:sp>
        <p:nvSpPr>
          <p:cNvPr id="501" name="Rectangle 500"/>
          <p:cNvSpPr/>
          <p:nvPr/>
        </p:nvSpPr>
        <p:spPr>
          <a:xfrm>
            <a:off x="3385016" y="5872054"/>
            <a:ext cx="1290302" cy="29325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200" dirty="0" smtClean="0"/>
              <a:t>Stored Objects</a:t>
            </a:r>
            <a:endParaRPr lang="de-CH" sz="1200" dirty="0"/>
          </a:p>
        </p:txBody>
      </p:sp>
      <p:sp>
        <p:nvSpPr>
          <p:cNvPr id="460" name="Rectangle 459"/>
          <p:cNvSpPr/>
          <p:nvPr/>
        </p:nvSpPr>
        <p:spPr>
          <a:xfrm>
            <a:off x="1053764" y="5872054"/>
            <a:ext cx="1430004" cy="29325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200" dirty="0" smtClean="0"/>
              <a:t>Objects in Memory</a:t>
            </a:r>
            <a:endParaRPr lang="de-CH" sz="1200" dirty="0"/>
          </a:p>
        </p:txBody>
      </p:sp>
      <p:sp>
        <p:nvSpPr>
          <p:cNvPr id="517" name="Right Arrow 516"/>
          <p:cNvSpPr/>
          <p:nvPr/>
        </p:nvSpPr>
        <p:spPr>
          <a:xfrm flipH="1">
            <a:off x="1691680" y="4047586"/>
            <a:ext cx="2304256" cy="527851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200" dirty="0"/>
              <a:t>Hundreds of people are loaded!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2" name="Group 391"/>
          <p:cNvGrpSpPr/>
          <p:nvPr/>
        </p:nvGrpSpPr>
        <p:grpSpPr>
          <a:xfrm>
            <a:off x="4788024" y="5267078"/>
            <a:ext cx="2592288" cy="1090013"/>
            <a:chOff x="4884077" y="5060363"/>
            <a:chExt cx="2407125" cy="1090013"/>
          </a:xfrm>
        </p:grpSpPr>
        <p:sp>
          <p:nvSpPr>
            <p:cNvPr id="385" name="Rectangle 384"/>
            <p:cNvSpPr/>
            <p:nvPr/>
          </p:nvSpPr>
          <p:spPr>
            <a:xfrm>
              <a:off x="4884077" y="5060363"/>
              <a:ext cx="2005938" cy="1090013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CH" sz="1200"/>
            </a:p>
          </p:txBody>
        </p:sp>
        <p:sp>
          <p:nvSpPr>
            <p:cNvPr id="378" name="Oval 377"/>
            <p:cNvSpPr/>
            <p:nvPr/>
          </p:nvSpPr>
          <p:spPr>
            <a:xfrm flipH="1">
              <a:off x="4938577" y="5169365"/>
              <a:ext cx="218003" cy="21800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CH" sz="1200"/>
            </a:p>
          </p:txBody>
        </p:sp>
        <p:sp>
          <p:nvSpPr>
            <p:cNvPr id="379" name="Oval 378"/>
            <p:cNvSpPr/>
            <p:nvPr/>
          </p:nvSpPr>
          <p:spPr>
            <a:xfrm flipH="1">
              <a:off x="4938577" y="5441868"/>
              <a:ext cx="218003" cy="218003"/>
            </a:xfrm>
            <a:prstGeom prst="ellipse">
              <a:avLst/>
            </a:prstGeom>
            <a:gradFill>
              <a:gsLst>
                <a:gs pos="0">
                  <a:srgbClr val="FFD9D9"/>
                </a:gs>
                <a:gs pos="35000">
                  <a:schemeClr val="accent2">
                    <a:tint val="37000"/>
                    <a:satMod val="300000"/>
                  </a:schemeClr>
                </a:gs>
                <a:gs pos="100000">
                  <a:schemeClr val="accent2">
                    <a:tint val="15000"/>
                    <a:satMod val="350000"/>
                  </a:schemeClr>
                </a:gs>
              </a:gsLst>
            </a:gradFill>
            <a:ln>
              <a:prstDash val="dash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CH" sz="1200"/>
            </a:p>
          </p:txBody>
        </p:sp>
        <p:sp>
          <p:nvSpPr>
            <p:cNvPr id="381" name="Oval 380"/>
            <p:cNvSpPr/>
            <p:nvPr/>
          </p:nvSpPr>
          <p:spPr>
            <a:xfrm flipH="1">
              <a:off x="4938577" y="5714371"/>
              <a:ext cx="218003" cy="218003"/>
            </a:xfrm>
            <a:prstGeom prst="ellipse">
              <a:avLst/>
            </a:prstGeom>
            <a:noFill/>
            <a:ln>
              <a:prstDash val="dash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CH" sz="1200"/>
            </a:p>
          </p:txBody>
        </p:sp>
        <p:sp>
          <p:nvSpPr>
            <p:cNvPr id="382" name="TextBox 381"/>
            <p:cNvSpPr txBox="1"/>
            <p:nvPr/>
          </p:nvSpPr>
          <p:spPr>
            <a:xfrm>
              <a:off x="5156580" y="5169365"/>
              <a:ext cx="136251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200" dirty="0" smtClean="0"/>
                <a:t>Activated </a:t>
              </a:r>
              <a:r>
                <a:rPr lang="de-CH" sz="1200" dirty="0" smtClean="0"/>
                <a:t>object</a:t>
              </a:r>
              <a:endParaRPr lang="de-CH" sz="1200" dirty="0"/>
            </a:p>
          </p:txBody>
        </p:sp>
        <p:sp>
          <p:nvSpPr>
            <p:cNvPr id="383" name="TextBox 382"/>
            <p:cNvSpPr txBox="1"/>
            <p:nvPr/>
          </p:nvSpPr>
          <p:spPr>
            <a:xfrm>
              <a:off x="5156580" y="5441868"/>
              <a:ext cx="15997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200" dirty="0" smtClean="0"/>
                <a:t>Not activated </a:t>
              </a:r>
              <a:r>
                <a:rPr lang="de-CH" sz="1200" dirty="0"/>
                <a:t>o</a:t>
              </a:r>
              <a:r>
                <a:rPr lang="de-CH" sz="1200" dirty="0" smtClean="0"/>
                <a:t>bject</a:t>
              </a:r>
              <a:endParaRPr lang="de-CH" sz="1200" dirty="0"/>
            </a:p>
          </p:txBody>
        </p:sp>
        <p:sp>
          <p:nvSpPr>
            <p:cNvPr id="384" name="TextBox 383"/>
            <p:cNvSpPr txBox="1"/>
            <p:nvPr/>
          </p:nvSpPr>
          <p:spPr>
            <a:xfrm>
              <a:off x="5156581" y="5714371"/>
              <a:ext cx="21346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200" dirty="0" smtClean="0"/>
                <a:t>Objects still in the </a:t>
              </a:r>
              <a:r>
                <a:rPr lang="de-CH" sz="1200" dirty="0" smtClean="0"/>
                <a:t>database</a:t>
              </a:r>
              <a:endParaRPr lang="de-CH" sz="1200" dirty="0"/>
            </a:p>
          </p:txBody>
        </p:sp>
      </p:grpSp>
      <p:sp>
        <p:nvSpPr>
          <p:cNvPr id="175" name="Rectangle 174"/>
          <p:cNvSpPr/>
          <p:nvPr/>
        </p:nvSpPr>
        <p:spPr>
          <a:xfrm>
            <a:off x="296530" y="1848369"/>
            <a:ext cx="2187237" cy="205275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600"/>
          </a:p>
        </p:txBody>
      </p:sp>
      <p:sp>
        <p:nvSpPr>
          <p:cNvPr id="176" name="Can 175"/>
          <p:cNvSpPr/>
          <p:nvPr/>
        </p:nvSpPr>
        <p:spPr>
          <a:xfrm>
            <a:off x="2614426" y="1672419"/>
            <a:ext cx="2029582" cy="2346003"/>
          </a:xfrm>
          <a:prstGeom prst="can">
            <a:avLst>
              <a:gd name="adj" fmla="val 17255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600" dirty="0"/>
          </a:p>
        </p:txBody>
      </p:sp>
      <p:sp>
        <p:nvSpPr>
          <p:cNvPr id="177" name="Oval 176"/>
          <p:cNvSpPr/>
          <p:nvPr/>
        </p:nvSpPr>
        <p:spPr>
          <a:xfrm>
            <a:off x="3435527" y="1976347"/>
            <a:ext cx="349197" cy="37420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000" dirty="0"/>
          </a:p>
        </p:txBody>
      </p:sp>
      <p:sp>
        <p:nvSpPr>
          <p:cNvPr id="178" name="Oval 177"/>
          <p:cNvSpPr/>
          <p:nvPr/>
        </p:nvSpPr>
        <p:spPr>
          <a:xfrm>
            <a:off x="2997683" y="2638585"/>
            <a:ext cx="234600" cy="2346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600"/>
          </a:p>
        </p:txBody>
      </p:sp>
      <p:cxnSp>
        <p:nvCxnSpPr>
          <p:cNvPr id="179" name="Elbow Connector 178"/>
          <p:cNvCxnSpPr>
            <a:stCxn id="177" idx="4"/>
            <a:endCxn id="178" idx="0"/>
          </p:cNvCxnSpPr>
          <p:nvPr/>
        </p:nvCxnSpPr>
        <p:spPr>
          <a:xfrm rot="5400000">
            <a:off x="3218539" y="2246998"/>
            <a:ext cx="288032" cy="49514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Oval 179"/>
          <p:cNvSpPr/>
          <p:nvPr/>
        </p:nvSpPr>
        <p:spPr>
          <a:xfrm>
            <a:off x="3259576" y="3110707"/>
            <a:ext cx="175951" cy="17595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600"/>
          </a:p>
        </p:txBody>
      </p:sp>
      <p:sp>
        <p:nvSpPr>
          <p:cNvPr id="181" name="Oval 180"/>
          <p:cNvSpPr/>
          <p:nvPr/>
        </p:nvSpPr>
        <p:spPr>
          <a:xfrm>
            <a:off x="2790376" y="3110707"/>
            <a:ext cx="175951" cy="17595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600"/>
          </a:p>
        </p:txBody>
      </p:sp>
      <p:cxnSp>
        <p:nvCxnSpPr>
          <p:cNvPr id="182" name="Elbow Connector 181"/>
          <p:cNvCxnSpPr>
            <a:stCxn id="178" idx="4"/>
            <a:endCxn id="181" idx="0"/>
          </p:cNvCxnSpPr>
          <p:nvPr/>
        </p:nvCxnSpPr>
        <p:spPr>
          <a:xfrm rot="5400000">
            <a:off x="2877907" y="2873631"/>
            <a:ext cx="237522" cy="23663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Elbow Connector 182"/>
          <p:cNvCxnSpPr>
            <a:stCxn id="178" idx="4"/>
            <a:endCxn id="180" idx="0"/>
          </p:cNvCxnSpPr>
          <p:nvPr/>
        </p:nvCxnSpPr>
        <p:spPr>
          <a:xfrm rot="16200000" flipH="1">
            <a:off x="3112506" y="2875661"/>
            <a:ext cx="237522" cy="23256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Elbow Connector 183"/>
          <p:cNvCxnSpPr>
            <a:stCxn id="181" idx="4"/>
            <a:endCxn id="189" idx="0"/>
          </p:cNvCxnSpPr>
          <p:nvPr/>
        </p:nvCxnSpPr>
        <p:spPr>
          <a:xfrm rot="5400000">
            <a:off x="2691653" y="3356056"/>
            <a:ext cx="256098" cy="117301"/>
          </a:xfrm>
          <a:prstGeom prst="bentConnector3">
            <a:avLst>
              <a:gd name="adj1" fmla="val 50000"/>
            </a:avLst>
          </a:prstGeom>
          <a:ln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Elbow Connector 184"/>
          <p:cNvCxnSpPr>
            <a:stCxn id="181" idx="4"/>
            <a:endCxn id="191" idx="0"/>
          </p:cNvCxnSpPr>
          <p:nvPr/>
        </p:nvCxnSpPr>
        <p:spPr>
          <a:xfrm rot="16200000" flipH="1">
            <a:off x="2808952" y="3356056"/>
            <a:ext cx="256098" cy="117299"/>
          </a:xfrm>
          <a:prstGeom prst="bentConnector3">
            <a:avLst>
              <a:gd name="adj1" fmla="val 50000"/>
            </a:avLst>
          </a:prstGeom>
          <a:ln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Elbow Connector 185"/>
          <p:cNvCxnSpPr>
            <a:stCxn id="180" idx="4"/>
            <a:endCxn id="192" idx="0"/>
          </p:cNvCxnSpPr>
          <p:nvPr/>
        </p:nvCxnSpPr>
        <p:spPr>
          <a:xfrm rot="5400000">
            <a:off x="3160854" y="3356057"/>
            <a:ext cx="256098" cy="117299"/>
          </a:xfrm>
          <a:prstGeom prst="bentConnector3">
            <a:avLst>
              <a:gd name="adj1" fmla="val 50000"/>
            </a:avLst>
          </a:prstGeom>
          <a:ln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Elbow Connector 186"/>
          <p:cNvCxnSpPr>
            <a:stCxn id="180" idx="4"/>
            <a:endCxn id="193" idx="0"/>
          </p:cNvCxnSpPr>
          <p:nvPr/>
        </p:nvCxnSpPr>
        <p:spPr>
          <a:xfrm rot="16200000" flipH="1">
            <a:off x="3278153" y="3356056"/>
            <a:ext cx="256098" cy="117300"/>
          </a:xfrm>
          <a:prstGeom prst="bentConnector3">
            <a:avLst>
              <a:gd name="adj1" fmla="val 50000"/>
            </a:avLst>
          </a:prstGeom>
          <a:ln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Oval 188"/>
          <p:cNvSpPr/>
          <p:nvPr/>
        </p:nvSpPr>
        <p:spPr>
          <a:xfrm>
            <a:off x="2673075" y="3542755"/>
            <a:ext cx="175951" cy="17595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600"/>
          </a:p>
        </p:txBody>
      </p:sp>
      <p:sp>
        <p:nvSpPr>
          <p:cNvPr id="191" name="Oval 190"/>
          <p:cNvSpPr/>
          <p:nvPr/>
        </p:nvSpPr>
        <p:spPr>
          <a:xfrm>
            <a:off x="2907675" y="3542755"/>
            <a:ext cx="175951" cy="17595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600"/>
          </a:p>
        </p:txBody>
      </p:sp>
      <p:sp>
        <p:nvSpPr>
          <p:cNvPr id="192" name="Oval 191"/>
          <p:cNvSpPr/>
          <p:nvPr/>
        </p:nvSpPr>
        <p:spPr>
          <a:xfrm>
            <a:off x="3142277" y="3542755"/>
            <a:ext cx="175951" cy="17595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600"/>
          </a:p>
        </p:txBody>
      </p:sp>
      <p:sp>
        <p:nvSpPr>
          <p:cNvPr id="193" name="Oval 192"/>
          <p:cNvSpPr/>
          <p:nvPr/>
        </p:nvSpPr>
        <p:spPr>
          <a:xfrm>
            <a:off x="3376876" y="3542755"/>
            <a:ext cx="175951" cy="17595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600"/>
          </a:p>
        </p:txBody>
      </p:sp>
      <p:sp>
        <p:nvSpPr>
          <p:cNvPr id="194" name="Right Arrow 193"/>
          <p:cNvSpPr/>
          <p:nvPr/>
        </p:nvSpPr>
        <p:spPr>
          <a:xfrm>
            <a:off x="1255436" y="2002015"/>
            <a:ext cx="2140726" cy="41055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200" dirty="0"/>
              <a:t>Query for a person</a:t>
            </a:r>
          </a:p>
        </p:txBody>
      </p:sp>
      <p:sp>
        <p:nvSpPr>
          <p:cNvPr id="199" name="Rectangle 198"/>
          <p:cNvSpPr/>
          <p:nvPr/>
        </p:nvSpPr>
        <p:spPr>
          <a:xfrm>
            <a:off x="611559" y="3783822"/>
            <a:ext cx="1430004" cy="29325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200" dirty="0" smtClean="0"/>
              <a:t>Objects in Memory</a:t>
            </a:r>
            <a:endParaRPr lang="de-CH" sz="1200" dirty="0"/>
          </a:p>
        </p:txBody>
      </p:sp>
      <p:sp>
        <p:nvSpPr>
          <p:cNvPr id="200" name="Rectangle 199"/>
          <p:cNvSpPr/>
          <p:nvPr/>
        </p:nvSpPr>
        <p:spPr>
          <a:xfrm>
            <a:off x="3026749" y="3783822"/>
            <a:ext cx="1290302" cy="29325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200" dirty="0" smtClean="0"/>
              <a:t>Stored Objects</a:t>
            </a:r>
            <a:endParaRPr lang="de-CH" sz="1200" dirty="0"/>
          </a:p>
        </p:txBody>
      </p:sp>
      <p:sp>
        <p:nvSpPr>
          <p:cNvPr id="201" name="Rectangle 200"/>
          <p:cNvSpPr/>
          <p:nvPr/>
        </p:nvSpPr>
        <p:spPr>
          <a:xfrm>
            <a:off x="35496" y="1672419"/>
            <a:ext cx="1656183" cy="32959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CH" sz="1400" dirty="0" smtClean="0"/>
              <a:t>With Activation:</a:t>
            </a:r>
            <a:endParaRPr lang="de-CH" sz="1400" dirty="0"/>
          </a:p>
        </p:txBody>
      </p:sp>
      <p:sp>
        <p:nvSpPr>
          <p:cNvPr id="202" name="Oval 201"/>
          <p:cNvSpPr/>
          <p:nvPr/>
        </p:nvSpPr>
        <p:spPr>
          <a:xfrm>
            <a:off x="4032512" y="2638585"/>
            <a:ext cx="234600" cy="2346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600"/>
          </a:p>
        </p:txBody>
      </p:sp>
      <p:cxnSp>
        <p:nvCxnSpPr>
          <p:cNvPr id="207" name="Elbow Connector 206"/>
          <p:cNvCxnSpPr>
            <a:stCxn id="177" idx="4"/>
            <a:endCxn id="202" idx="0"/>
          </p:cNvCxnSpPr>
          <p:nvPr/>
        </p:nvCxnSpPr>
        <p:spPr>
          <a:xfrm rot="16200000" flipH="1">
            <a:off x="3735953" y="2224726"/>
            <a:ext cx="288032" cy="53968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Oval 207"/>
          <p:cNvSpPr/>
          <p:nvPr/>
        </p:nvSpPr>
        <p:spPr>
          <a:xfrm>
            <a:off x="4294405" y="3110707"/>
            <a:ext cx="175951" cy="17595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600"/>
          </a:p>
        </p:txBody>
      </p:sp>
      <p:sp>
        <p:nvSpPr>
          <p:cNvPr id="209" name="Oval 208"/>
          <p:cNvSpPr/>
          <p:nvPr/>
        </p:nvSpPr>
        <p:spPr>
          <a:xfrm>
            <a:off x="3825205" y="3110707"/>
            <a:ext cx="175951" cy="17595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600"/>
          </a:p>
        </p:txBody>
      </p:sp>
      <p:cxnSp>
        <p:nvCxnSpPr>
          <p:cNvPr id="211" name="Elbow Connector 210"/>
          <p:cNvCxnSpPr>
            <a:stCxn id="202" idx="4"/>
            <a:endCxn id="209" idx="0"/>
          </p:cNvCxnSpPr>
          <p:nvPr/>
        </p:nvCxnSpPr>
        <p:spPr>
          <a:xfrm rot="5400000">
            <a:off x="3912736" y="2873631"/>
            <a:ext cx="237522" cy="23663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Elbow Connector 212"/>
          <p:cNvCxnSpPr>
            <a:stCxn id="202" idx="4"/>
            <a:endCxn id="208" idx="0"/>
          </p:cNvCxnSpPr>
          <p:nvPr/>
        </p:nvCxnSpPr>
        <p:spPr>
          <a:xfrm rot="16200000" flipH="1">
            <a:off x="4147335" y="2875661"/>
            <a:ext cx="237522" cy="23256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Elbow Connector 214"/>
          <p:cNvCxnSpPr>
            <a:stCxn id="209" idx="4"/>
            <a:endCxn id="223" idx="0"/>
          </p:cNvCxnSpPr>
          <p:nvPr/>
        </p:nvCxnSpPr>
        <p:spPr>
          <a:xfrm rot="5400000">
            <a:off x="3726482" y="3356056"/>
            <a:ext cx="256098" cy="117301"/>
          </a:xfrm>
          <a:prstGeom prst="bentConnector3">
            <a:avLst>
              <a:gd name="adj1" fmla="val 50000"/>
            </a:avLst>
          </a:prstGeom>
          <a:ln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Elbow Connector 216"/>
          <p:cNvCxnSpPr>
            <a:stCxn id="209" idx="4"/>
            <a:endCxn id="225" idx="0"/>
          </p:cNvCxnSpPr>
          <p:nvPr/>
        </p:nvCxnSpPr>
        <p:spPr>
          <a:xfrm rot="16200000" flipH="1">
            <a:off x="3843781" y="3356056"/>
            <a:ext cx="256098" cy="117299"/>
          </a:xfrm>
          <a:prstGeom prst="bentConnector3">
            <a:avLst>
              <a:gd name="adj1" fmla="val 50000"/>
            </a:avLst>
          </a:prstGeom>
          <a:ln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Elbow Connector 218"/>
          <p:cNvCxnSpPr>
            <a:stCxn id="208" idx="4"/>
            <a:endCxn id="226" idx="0"/>
          </p:cNvCxnSpPr>
          <p:nvPr/>
        </p:nvCxnSpPr>
        <p:spPr>
          <a:xfrm rot="5400000">
            <a:off x="4195683" y="3356057"/>
            <a:ext cx="256098" cy="117299"/>
          </a:xfrm>
          <a:prstGeom prst="bentConnector3">
            <a:avLst>
              <a:gd name="adj1" fmla="val 50000"/>
            </a:avLst>
          </a:prstGeom>
          <a:ln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Elbow Connector 220"/>
          <p:cNvCxnSpPr>
            <a:stCxn id="208" idx="4"/>
            <a:endCxn id="227" idx="0"/>
          </p:cNvCxnSpPr>
          <p:nvPr/>
        </p:nvCxnSpPr>
        <p:spPr>
          <a:xfrm rot="16200000" flipH="1">
            <a:off x="4312982" y="3356056"/>
            <a:ext cx="256098" cy="117300"/>
          </a:xfrm>
          <a:prstGeom prst="bentConnector3">
            <a:avLst>
              <a:gd name="adj1" fmla="val 50000"/>
            </a:avLst>
          </a:prstGeom>
          <a:ln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Oval 222"/>
          <p:cNvSpPr/>
          <p:nvPr/>
        </p:nvSpPr>
        <p:spPr>
          <a:xfrm>
            <a:off x="3707904" y="3542755"/>
            <a:ext cx="175951" cy="17595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600"/>
          </a:p>
        </p:txBody>
      </p:sp>
      <p:sp>
        <p:nvSpPr>
          <p:cNvPr id="225" name="Oval 224"/>
          <p:cNvSpPr/>
          <p:nvPr/>
        </p:nvSpPr>
        <p:spPr>
          <a:xfrm>
            <a:off x="3942504" y="3542755"/>
            <a:ext cx="175951" cy="17595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600"/>
          </a:p>
        </p:txBody>
      </p:sp>
      <p:sp>
        <p:nvSpPr>
          <p:cNvPr id="226" name="Oval 225"/>
          <p:cNvSpPr/>
          <p:nvPr/>
        </p:nvSpPr>
        <p:spPr>
          <a:xfrm>
            <a:off x="4177106" y="3542755"/>
            <a:ext cx="175951" cy="17595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600"/>
          </a:p>
        </p:txBody>
      </p:sp>
      <p:sp>
        <p:nvSpPr>
          <p:cNvPr id="227" name="Oval 226"/>
          <p:cNvSpPr/>
          <p:nvPr/>
        </p:nvSpPr>
        <p:spPr>
          <a:xfrm>
            <a:off x="4411705" y="3542755"/>
            <a:ext cx="175951" cy="17595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600"/>
          </a:p>
        </p:txBody>
      </p:sp>
      <p:sp>
        <p:nvSpPr>
          <p:cNvPr id="405" name="Rectangle 404"/>
          <p:cNvSpPr/>
          <p:nvPr/>
        </p:nvSpPr>
        <p:spPr>
          <a:xfrm>
            <a:off x="251520" y="4296641"/>
            <a:ext cx="2074279" cy="205275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600"/>
          </a:p>
        </p:txBody>
      </p:sp>
      <p:sp>
        <p:nvSpPr>
          <p:cNvPr id="406" name="Can 405"/>
          <p:cNvSpPr/>
          <p:nvPr/>
        </p:nvSpPr>
        <p:spPr>
          <a:xfrm>
            <a:off x="2569416" y="4120691"/>
            <a:ext cx="2074592" cy="2346003"/>
          </a:xfrm>
          <a:prstGeom prst="can">
            <a:avLst>
              <a:gd name="adj" fmla="val 17255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600" dirty="0"/>
          </a:p>
        </p:txBody>
      </p:sp>
      <p:sp>
        <p:nvSpPr>
          <p:cNvPr id="407" name="Oval 406"/>
          <p:cNvSpPr/>
          <p:nvPr/>
        </p:nvSpPr>
        <p:spPr>
          <a:xfrm>
            <a:off x="3390517" y="4424619"/>
            <a:ext cx="349197" cy="37420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000" dirty="0"/>
          </a:p>
        </p:txBody>
      </p:sp>
      <p:sp>
        <p:nvSpPr>
          <p:cNvPr id="408" name="Oval 407"/>
          <p:cNvSpPr/>
          <p:nvPr/>
        </p:nvSpPr>
        <p:spPr>
          <a:xfrm>
            <a:off x="2952673" y="5086857"/>
            <a:ext cx="234600" cy="2346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600"/>
          </a:p>
        </p:txBody>
      </p:sp>
      <p:cxnSp>
        <p:nvCxnSpPr>
          <p:cNvPr id="409" name="Elbow Connector 408"/>
          <p:cNvCxnSpPr>
            <a:stCxn id="407" idx="4"/>
            <a:endCxn id="408" idx="0"/>
          </p:cNvCxnSpPr>
          <p:nvPr/>
        </p:nvCxnSpPr>
        <p:spPr>
          <a:xfrm rot="5400000">
            <a:off x="3173529" y="4695270"/>
            <a:ext cx="288032" cy="49514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0" name="Oval 409"/>
          <p:cNvSpPr/>
          <p:nvPr/>
        </p:nvSpPr>
        <p:spPr>
          <a:xfrm>
            <a:off x="3214566" y="5558979"/>
            <a:ext cx="175951" cy="17595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600"/>
          </a:p>
        </p:txBody>
      </p:sp>
      <p:sp>
        <p:nvSpPr>
          <p:cNvPr id="411" name="Oval 410"/>
          <p:cNvSpPr/>
          <p:nvPr/>
        </p:nvSpPr>
        <p:spPr>
          <a:xfrm>
            <a:off x="2745366" y="5558979"/>
            <a:ext cx="175951" cy="17595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600"/>
          </a:p>
        </p:txBody>
      </p:sp>
      <p:cxnSp>
        <p:nvCxnSpPr>
          <p:cNvPr id="412" name="Elbow Connector 411"/>
          <p:cNvCxnSpPr>
            <a:stCxn id="408" idx="4"/>
            <a:endCxn id="411" idx="0"/>
          </p:cNvCxnSpPr>
          <p:nvPr/>
        </p:nvCxnSpPr>
        <p:spPr>
          <a:xfrm rot="5400000">
            <a:off x="2832897" y="5321903"/>
            <a:ext cx="237522" cy="23663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Elbow Connector 412"/>
          <p:cNvCxnSpPr>
            <a:stCxn id="408" idx="4"/>
            <a:endCxn id="410" idx="0"/>
          </p:cNvCxnSpPr>
          <p:nvPr/>
        </p:nvCxnSpPr>
        <p:spPr>
          <a:xfrm rot="16200000" flipH="1">
            <a:off x="3067496" y="5323933"/>
            <a:ext cx="237522" cy="23256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" name="Elbow Connector 413"/>
          <p:cNvCxnSpPr>
            <a:stCxn id="411" idx="4"/>
            <a:endCxn id="418" idx="0"/>
          </p:cNvCxnSpPr>
          <p:nvPr/>
        </p:nvCxnSpPr>
        <p:spPr>
          <a:xfrm rot="5400000">
            <a:off x="2646643" y="5804328"/>
            <a:ext cx="256098" cy="117301"/>
          </a:xfrm>
          <a:prstGeom prst="bentConnector3">
            <a:avLst>
              <a:gd name="adj1" fmla="val 50000"/>
            </a:avLst>
          </a:prstGeom>
          <a:ln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Elbow Connector 414"/>
          <p:cNvCxnSpPr>
            <a:stCxn id="411" idx="4"/>
            <a:endCxn id="419" idx="0"/>
          </p:cNvCxnSpPr>
          <p:nvPr/>
        </p:nvCxnSpPr>
        <p:spPr>
          <a:xfrm rot="16200000" flipH="1">
            <a:off x="2763942" y="5804328"/>
            <a:ext cx="256098" cy="117299"/>
          </a:xfrm>
          <a:prstGeom prst="bentConnector3">
            <a:avLst>
              <a:gd name="adj1" fmla="val 50000"/>
            </a:avLst>
          </a:prstGeom>
          <a:ln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Elbow Connector 415"/>
          <p:cNvCxnSpPr>
            <a:stCxn id="410" idx="4"/>
            <a:endCxn id="420" idx="0"/>
          </p:cNvCxnSpPr>
          <p:nvPr/>
        </p:nvCxnSpPr>
        <p:spPr>
          <a:xfrm rot="5400000">
            <a:off x="3115844" y="5804329"/>
            <a:ext cx="256098" cy="117299"/>
          </a:xfrm>
          <a:prstGeom prst="bentConnector3">
            <a:avLst>
              <a:gd name="adj1" fmla="val 50000"/>
            </a:avLst>
          </a:prstGeom>
          <a:ln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Elbow Connector 416"/>
          <p:cNvCxnSpPr>
            <a:stCxn id="410" idx="4"/>
            <a:endCxn id="421" idx="0"/>
          </p:cNvCxnSpPr>
          <p:nvPr/>
        </p:nvCxnSpPr>
        <p:spPr>
          <a:xfrm rot="16200000" flipH="1">
            <a:off x="3233143" y="5804328"/>
            <a:ext cx="256098" cy="117300"/>
          </a:xfrm>
          <a:prstGeom prst="bentConnector3">
            <a:avLst>
              <a:gd name="adj1" fmla="val 50000"/>
            </a:avLst>
          </a:prstGeom>
          <a:ln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8" name="Oval 417"/>
          <p:cNvSpPr/>
          <p:nvPr/>
        </p:nvSpPr>
        <p:spPr>
          <a:xfrm>
            <a:off x="2628065" y="5991027"/>
            <a:ext cx="175951" cy="17595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600"/>
          </a:p>
        </p:txBody>
      </p:sp>
      <p:sp>
        <p:nvSpPr>
          <p:cNvPr id="419" name="Oval 418"/>
          <p:cNvSpPr/>
          <p:nvPr/>
        </p:nvSpPr>
        <p:spPr>
          <a:xfrm>
            <a:off x="2862665" y="5991027"/>
            <a:ext cx="175951" cy="17595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600"/>
          </a:p>
        </p:txBody>
      </p:sp>
      <p:sp>
        <p:nvSpPr>
          <p:cNvPr id="420" name="Oval 419"/>
          <p:cNvSpPr/>
          <p:nvPr/>
        </p:nvSpPr>
        <p:spPr>
          <a:xfrm>
            <a:off x="3097267" y="5991027"/>
            <a:ext cx="175951" cy="17595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600"/>
          </a:p>
        </p:txBody>
      </p:sp>
      <p:sp>
        <p:nvSpPr>
          <p:cNvPr id="421" name="Oval 420"/>
          <p:cNvSpPr/>
          <p:nvPr/>
        </p:nvSpPr>
        <p:spPr>
          <a:xfrm>
            <a:off x="3331866" y="5991027"/>
            <a:ext cx="175951" cy="17595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600"/>
          </a:p>
        </p:txBody>
      </p:sp>
      <p:sp>
        <p:nvSpPr>
          <p:cNvPr id="423" name="Rectangle 422"/>
          <p:cNvSpPr/>
          <p:nvPr/>
        </p:nvSpPr>
        <p:spPr>
          <a:xfrm>
            <a:off x="566549" y="6232094"/>
            <a:ext cx="1430004" cy="29325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200" dirty="0" smtClean="0"/>
              <a:t>Objects in Memory</a:t>
            </a:r>
            <a:endParaRPr lang="de-CH" sz="1200" dirty="0"/>
          </a:p>
        </p:txBody>
      </p:sp>
      <p:sp>
        <p:nvSpPr>
          <p:cNvPr id="424" name="Rectangle 423"/>
          <p:cNvSpPr/>
          <p:nvPr/>
        </p:nvSpPr>
        <p:spPr>
          <a:xfrm>
            <a:off x="2981739" y="6232094"/>
            <a:ext cx="1290302" cy="29325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200" dirty="0" smtClean="0"/>
              <a:t>Stored Objects</a:t>
            </a:r>
            <a:endParaRPr lang="de-CH" sz="1200" dirty="0"/>
          </a:p>
        </p:txBody>
      </p:sp>
      <p:sp>
        <p:nvSpPr>
          <p:cNvPr id="425" name="Oval 424"/>
          <p:cNvSpPr/>
          <p:nvPr/>
        </p:nvSpPr>
        <p:spPr>
          <a:xfrm>
            <a:off x="3944848" y="5086857"/>
            <a:ext cx="234600" cy="2346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600"/>
          </a:p>
        </p:txBody>
      </p:sp>
      <p:cxnSp>
        <p:nvCxnSpPr>
          <p:cNvPr id="426" name="Elbow Connector 425"/>
          <p:cNvCxnSpPr>
            <a:stCxn id="407" idx="4"/>
            <a:endCxn id="425" idx="0"/>
          </p:cNvCxnSpPr>
          <p:nvPr/>
        </p:nvCxnSpPr>
        <p:spPr>
          <a:xfrm rot="16200000" flipH="1">
            <a:off x="3669616" y="4694325"/>
            <a:ext cx="288032" cy="49703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7" name="Oval 426"/>
          <p:cNvSpPr/>
          <p:nvPr/>
        </p:nvSpPr>
        <p:spPr>
          <a:xfrm>
            <a:off x="4206741" y="5558979"/>
            <a:ext cx="175951" cy="17595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600"/>
          </a:p>
        </p:txBody>
      </p:sp>
      <p:sp>
        <p:nvSpPr>
          <p:cNvPr id="428" name="Oval 427"/>
          <p:cNvSpPr/>
          <p:nvPr/>
        </p:nvSpPr>
        <p:spPr>
          <a:xfrm>
            <a:off x="3737541" y="5558979"/>
            <a:ext cx="175951" cy="17595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600"/>
          </a:p>
        </p:txBody>
      </p:sp>
      <p:cxnSp>
        <p:nvCxnSpPr>
          <p:cNvPr id="429" name="Elbow Connector 428"/>
          <p:cNvCxnSpPr>
            <a:stCxn id="425" idx="4"/>
            <a:endCxn id="428" idx="0"/>
          </p:cNvCxnSpPr>
          <p:nvPr/>
        </p:nvCxnSpPr>
        <p:spPr>
          <a:xfrm rot="5400000">
            <a:off x="3825072" y="5321903"/>
            <a:ext cx="237522" cy="23663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Elbow Connector 429"/>
          <p:cNvCxnSpPr>
            <a:stCxn id="425" idx="4"/>
            <a:endCxn id="427" idx="0"/>
          </p:cNvCxnSpPr>
          <p:nvPr/>
        </p:nvCxnSpPr>
        <p:spPr>
          <a:xfrm rot="16200000" flipH="1">
            <a:off x="4059671" y="5323933"/>
            <a:ext cx="237522" cy="23256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Elbow Connector 430"/>
          <p:cNvCxnSpPr>
            <a:stCxn id="428" idx="4"/>
            <a:endCxn id="435" idx="0"/>
          </p:cNvCxnSpPr>
          <p:nvPr/>
        </p:nvCxnSpPr>
        <p:spPr>
          <a:xfrm rot="5400000">
            <a:off x="3638818" y="5804328"/>
            <a:ext cx="256098" cy="117301"/>
          </a:xfrm>
          <a:prstGeom prst="bentConnector3">
            <a:avLst>
              <a:gd name="adj1" fmla="val 50000"/>
            </a:avLst>
          </a:prstGeom>
          <a:ln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Elbow Connector 431"/>
          <p:cNvCxnSpPr>
            <a:stCxn id="428" idx="4"/>
            <a:endCxn id="436" idx="0"/>
          </p:cNvCxnSpPr>
          <p:nvPr/>
        </p:nvCxnSpPr>
        <p:spPr>
          <a:xfrm rot="16200000" flipH="1">
            <a:off x="3756117" y="5804328"/>
            <a:ext cx="256098" cy="117299"/>
          </a:xfrm>
          <a:prstGeom prst="bentConnector3">
            <a:avLst>
              <a:gd name="adj1" fmla="val 50000"/>
            </a:avLst>
          </a:prstGeom>
          <a:ln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Elbow Connector 432"/>
          <p:cNvCxnSpPr>
            <a:stCxn id="427" idx="4"/>
            <a:endCxn id="437" idx="0"/>
          </p:cNvCxnSpPr>
          <p:nvPr/>
        </p:nvCxnSpPr>
        <p:spPr>
          <a:xfrm rot="5400000">
            <a:off x="4108019" y="5804329"/>
            <a:ext cx="256098" cy="117299"/>
          </a:xfrm>
          <a:prstGeom prst="bentConnector3">
            <a:avLst>
              <a:gd name="adj1" fmla="val 50000"/>
            </a:avLst>
          </a:prstGeom>
          <a:ln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Elbow Connector 433"/>
          <p:cNvCxnSpPr>
            <a:stCxn id="427" idx="4"/>
            <a:endCxn id="438" idx="0"/>
          </p:cNvCxnSpPr>
          <p:nvPr/>
        </p:nvCxnSpPr>
        <p:spPr>
          <a:xfrm rot="16200000" flipH="1">
            <a:off x="4225318" y="5804328"/>
            <a:ext cx="256098" cy="117300"/>
          </a:xfrm>
          <a:prstGeom prst="bentConnector3">
            <a:avLst>
              <a:gd name="adj1" fmla="val 50000"/>
            </a:avLst>
          </a:prstGeom>
          <a:ln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5" name="Oval 434"/>
          <p:cNvSpPr/>
          <p:nvPr/>
        </p:nvSpPr>
        <p:spPr>
          <a:xfrm>
            <a:off x="3620240" y="5991027"/>
            <a:ext cx="175951" cy="17595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600"/>
          </a:p>
        </p:txBody>
      </p:sp>
      <p:sp>
        <p:nvSpPr>
          <p:cNvPr id="436" name="Oval 435"/>
          <p:cNvSpPr/>
          <p:nvPr/>
        </p:nvSpPr>
        <p:spPr>
          <a:xfrm>
            <a:off x="3854840" y="5991027"/>
            <a:ext cx="175951" cy="17595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600"/>
          </a:p>
        </p:txBody>
      </p:sp>
      <p:sp>
        <p:nvSpPr>
          <p:cNvPr id="437" name="Oval 436"/>
          <p:cNvSpPr/>
          <p:nvPr/>
        </p:nvSpPr>
        <p:spPr>
          <a:xfrm>
            <a:off x="4089442" y="5991027"/>
            <a:ext cx="175951" cy="17595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600"/>
          </a:p>
        </p:txBody>
      </p:sp>
      <p:sp>
        <p:nvSpPr>
          <p:cNvPr id="438" name="Oval 437"/>
          <p:cNvSpPr/>
          <p:nvPr/>
        </p:nvSpPr>
        <p:spPr>
          <a:xfrm>
            <a:off x="4324041" y="5991027"/>
            <a:ext cx="175951" cy="17595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600"/>
          </a:p>
        </p:txBody>
      </p:sp>
      <p:sp>
        <p:nvSpPr>
          <p:cNvPr id="439" name="Oval 438"/>
          <p:cNvSpPr/>
          <p:nvPr/>
        </p:nvSpPr>
        <p:spPr>
          <a:xfrm>
            <a:off x="1106952" y="4468459"/>
            <a:ext cx="349197" cy="37420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000" dirty="0"/>
          </a:p>
        </p:txBody>
      </p:sp>
      <p:sp>
        <p:nvSpPr>
          <p:cNvPr id="440" name="Oval 439"/>
          <p:cNvSpPr/>
          <p:nvPr/>
        </p:nvSpPr>
        <p:spPr>
          <a:xfrm>
            <a:off x="669108" y="5085184"/>
            <a:ext cx="234600" cy="2346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600"/>
          </a:p>
        </p:txBody>
      </p:sp>
      <p:cxnSp>
        <p:nvCxnSpPr>
          <p:cNvPr id="441" name="Elbow Connector 440"/>
          <p:cNvCxnSpPr>
            <a:stCxn id="439" idx="4"/>
            <a:endCxn id="440" idx="0"/>
          </p:cNvCxnSpPr>
          <p:nvPr/>
        </p:nvCxnSpPr>
        <p:spPr>
          <a:xfrm rot="5400000">
            <a:off x="912721" y="4716353"/>
            <a:ext cx="242519" cy="49514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2" name="Oval 441"/>
          <p:cNvSpPr/>
          <p:nvPr/>
        </p:nvSpPr>
        <p:spPr>
          <a:xfrm>
            <a:off x="931001" y="5602819"/>
            <a:ext cx="175951" cy="175950"/>
          </a:xfrm>
          <a:prstGeom prst="ellipse">
            <a:avLst/>
          </a:prstGeom>
          <a:ln>
            <a:prstDash val="dash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600"/>
          </a:p>
        </p:txBody>
      </p:sp>
      <p:sp>
        <p:nvSpPr>
          <p:cNvPr id="443" name="Oval 442"/>
          <p:cNvSpPr/>
          <p:nvPr/>
        </p:nvSpPr>
        <p:spPr>
          <a:xfrm>
            <a:off x="461801" y="5602819"/>
            <a:ext cx="175951" cy="175950"/>
          </a:xfrm>
          <a:prstGeom prst="ellipse">
            <a:avLst/>
          </a:prstGeom>
          <a:ln>
            <a:prstDash val="dash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600"/>
          </a:p>
        </p:txBody>
      </p:sp>
      <p:cxnSp>
        <p:nvCxnSpPr>
          <p:cNvPr id="444" name="Elbow Connector 443"/>
          <p:cNvCxnSpPr>
            <a:stCxn id="440" idx="4"/>
            <a:endCxn id="443" idx="0"/>
          </p:cNvCxnSpPr>
          <p:nvPr/>
        </p:nvCxnSpPr>
        <p:spPr>
          <a:xfrm rot="5400000">
            <a:off x="526576" y="5342986"/>
            <a:ext cx="283035" cy="23663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5" name="Elbow Connector 444"/>
          <p:cNvCxnSpPr>
            <a:stCxn id="440" idx="4"/>
            <a:endCxn id="442" idx="0"/>
          </p:cNvCxnSpPr>
          <p:nvPr/>
        </p:nvCxnSpPr>
        <p:spPr>
          <a:xfrm rot="16200000" flipH="1">
            <a:off x="761175" y="5345016"/>
            <a:ext cx="283035" cy="23256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Elbow Connector 445"/>
          <p:cNvCxnSpPr>
            <a:stCxn id="443" idx="4"/>
            <a:endCxn id="450" idx="0"/>
          </p:cNvCxnSpPr>
          <p:nvPr/>
        </p:nvCxnSpPr>
        <p:spPr>
          <a:xfrm rot="5400000">
            <a:off x="363078" y="5848168"/>
            <a:ext cx="256098" cy="117301"/>
          </a:xfrm>
          <a:prstGeom prst="bentConnector3">
            <a:avLst>
              <a:gd name="adj1" fmla="val 50000"/>
            </a:avLst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Elbow Connector 446"/>
          <p:cNvCxnSpPr>
            <a:stCxn id="443" idx="4"/>
            <a:endCxn id="451" idx="0"/>
          </p:cNvCxnSpPr>
          <p:nvPr/>
        </p:nvCxnSpPr>
        <p:spPr>
          <a:xfrm rot="16200000" flipH="1">
            <a:off x="480377" y="5848168"/>
            <a:ext cx="256098" cy="117299"/>
          </a:xfrm>
          <a:prstGeom prst="bentConnector3">
            <a:avLst>
              <a:gd name="adj1" fmla="val 50000"/>
            </a:avLst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Elbow Connector 447"/>
          <p:cNvCxnSpPr>
            <a:stCxn id="442" idx="4"/>
            <a:endCxn id="452" idx="0"/>
          </p:cNvCxnSpPr>
          <p:nvPr/>
        </p:nvCxnSpPr>
        <p:spPr>
          <a:xfrm rot="5400000">
            <a:off x="832279" y="5848169"/>
            <a:ext cx="256098" cy="117299"/>
          </a:xfrm>
          <a:prstGeom prst="bentConnector3">
            <a:avLst>
              <a:gd name="adj1" fmla="val 50000"/>
            </a:avLst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Elbow Connector 448"/>
          <p:cNvCxnSpPr>
            <a:stCxn id="442" idx="4"/>
            <a:endCxn id="453" idx="0"/>
          </p:cNvCxnSpPr>
          <p:nvPr/>
        </p:nvCxnSpPr>
        <p:spPr>
          <a:xfrm rot="16200000" flipH="1">
            <a:off x="949578" y="5848168"/>
            <a:ext cx="256098" cy="117300"/>
          </a:xfrm>
          <a:prstGeom prst="bentConnector3">
            <a:avLst>
              <a:gd name="adj1" fmla="val 50000"/>
            </a:avLst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0" name="Oval 449"/>
          <p:cNvSpPr/>
          <p:nvPr/>
        </p:nvSpPr>
        <p:spPr>
          <a:xfrm>
            <a:off x="344500" y="6034867"/>
            <a:ext cx="175951" cy="175950"/>
          </a:xfrm>
          <a:prstGeom prst="ellipse">
            <a:avLst/>
          </a:prstGeom>
          <a:noFill/>
          <a:ln>
            <a:prstDash val="dash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600"/>
          </a:p>
        </p:txBody>
      </p:sp>
      <p:sp>
        <p:nvSpPr>
          <p:cNvPr id="451" name="Oval 450"/>
          <p:cNvSpPr/>
          <p:nvPr/>
        </p:nvSpPr>
        <p:spPr>
          <a:xfrm>
            <a:off x="579100" y="6034867"/>
            <a:ext cx="175951" cy="175950"/>
          </a:xfrm>
          <a:prstGeom prst="ellipse">
            <a:avLst/>
          </a:prstGeom>
          <a:noFill/>
          <a:ln>
            <a:prstDash val="dash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600"/>
          </a:p>
        </p:txBody>
      </p:sp>
      <p:sp>
        <p:nvSpPr>
          <p:cNvPr id="452" name="Oval 451"/>
          <p:cNvSpPr/>
          <p:nvPr/>
        </p:nvSpPr>
        <p:spPr>
          <a:xfrm>
            <a:off x="813702" y="6034867"/>
            <a:ext cx="175951" cy="175950"/>
          </a:xfrm>
          <a:prstGeom prst="ellipse">
            <a:avLst/>
          </a:prstGeom>
          <a:noFill/>
          <a:ln>
            <a:prstDash val="dash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600"/>
          </a:p>
        </p:txBody>
      </p:sp>
      <p:sp>
        <p:nvSpPr>
          <p:cNvPr id="453" name="Oval 452"/>
          <p:cNvSpPr/>
          <p:nvPr/>
        </p:nvSpPr>
        <p:spPr>
          <a:xfrm>
            <a:off x="1048301" y="6034867"/>
            <a:ext cx="175951" cy="175950"/>
          </a:xfrm>
          <a:prstGeom prst="ellipse">
            <a:avLst/>
          </a:prstGeom>
          <a:noFill/>
          <a:ln>
            <a:prstDash val="dash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600"/>
          </a:p>
        </p:txBody>
      </p:sp>
      <p:sp>
        <p:nvSpPr>
          <p:cNvPr id="454" name="Oval 453"/>
          <p:cNvSpPr/>
          <p:nvPr/>
        </p:nvSpPr>
        <p:spPr>
          <a:xfrm>
            <a:off x="1656248" y="5085184"/>
            <a:ext cx="234600" cy="2346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600"/>
          </a:p>
        </p:txBody>
      </p:sp>
      <p:cxnSp>
        <p:nvCxnSpPr>
          <p:cNvPr id="455" name="Elbow Connector 454"/>
          <p:cNvCxnSpPr>
            <a:stCxn id="439" idx="4"/>
            <a:endCxn id="454" idx="0"/>
          </p:cNvCxnSpPr>
          <p:nvPr/>
        </p:nvCxnSpPr>
        <p:spPr>
          <a:xfrm rot="16200000" flipH="1">
            <a:off x="1406290" y="4717925"/>
            <a:ext cx="242519" cy="49199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6" name="Oval 455"/>
          <p:cNvSpPr/>
          <p:nvPr/>
        </p:nvSpPr>
        <p:spPr>
          <a:xfrm>
            <a:off x="1918141" y="5602819"/>
            <a:ext cx="175951" cy="175950"/>
          </a:xfrm>
          <a:prstGeom prst="ellipse">
            <a:avLst/>
          </a:prstGeom>
          <a:ln>
            <a:prstDash val="dash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600"/>
          </a:p>
        </p:txBody>
      </p:sp>
      <p:sp>
        <p:nvSpPr>
          <p:cNvPr id="457" name="Oval 456"/>
          <p:cNvSpPr/>
          <p:nvPr/>
        </p:nvSpPr>
        <p:spPr>
          <a:xfrm>
            <a:off x="1448941" y="5602819"/>
            <a:ext cx="175951" cy="175950"/>
          </a:xfrm>
          <a:prstGeom prst="ellipse">
            <a:avLst/>
          </a:prstGeom>
          <a:ln>
            <a:prstDash val="dash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600"/>
          </a:p>
        </p:txBody>
      </p:sp>
      <p:cxnSp>
        <p:nvCxnSpPr>
          <p:cNvPr id="458" name="Elbow Connector 457"/>
          <p:cNvCxnSpPr>
            <a:stCxn id="454" idx="4"/>
            <a:endCxn id="457" idx="0"/>
          </p:cNvCxnSpPr>
          <p:nvPr/>
        </p:nvCxnSpPr>
        <p:spPr>
          <a:xfrm rot="5400000">
            <a:off x="1513716" y="5342986"/>
            <a:ext cx="283035" cy="23663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Elbow Connector 458"/>
          <p:cNvCxnSpPr>
            <a:stCxn id="454" idx="4"/>
            <a:endCxn id="456" idx="0"/>
          </p:cNvCxnSpPr>
          <p:nvPr/>
        </p:nvCxnSpPr>
        <p:spPr>
          <a:xfrm rot="16200000" flipH="1">
            <a:off x="1748315" y="5345016"/>
            <a:ext cx="283035" cy="23256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Elbow Connector 459"/>
          <p:cNvCxnSpPr>
            <a:stCxn id="457" idx="4"/>
            <a:endCxn id="464" idx="0"/>
          </p:cNvCxnSpPr>
          <p:nvPr/>
        </p:nvCxnSpPr>
        <p:spPr>
          <a:xfrm rot="5400000">
            <a:off x="1350218" y="5848168"/>
            <a:ext cx="256098" cy="117301"/>
          </a:xfrm>
          <a:prstGeom prst="bentConnector3">
            <a:avLst>
              <a:gd name="adj1" fmla="val 50000"/>
            </a:avLst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1" name="Elbow Connector 460"/>
          <p:cNvCxnSpPr>
            <a:stCxn id="457" idx="4"/>
            <a:endCxn id="465" idx="0"/>
          </p:cNvCxnSpPr>
          <p:nvPr/>
        </p:nvCxnSpPr>
        <p:spPr>
          <a:xfrm rot="16200000" flipH="1">
            <a:off x="1467517" y="5848168"/>
            <a:ext cx="256098" cy="117299"/>
          </a:xfrm>
          <a:prstGeom prst="bentConnector3">
            <a:avLst>
              <a:gd name="adj1" fmla="val 50000"/>
            </a:avLst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2" name="Elbow Connector 461"/>
          <p:cNvCxnSpPr>
            <a:stCxn id="456" idx="4"/>
            <a:endCxn id="466" idx="0"/>
          </p:cNvCxnSpPr>
          <p:nvPr/>
        </p:nvCxnSpPr>
        <p:spPr>
          <a:xfrm rot="5400000">
            <a:off x="1819419" y="5848169"/>
            <a:ext cx="256098" cy="117299"/>
          </a:xfrm>
          <a:prstGeom prst="bentConnector3">
            <a:avLst>
              <a:gd name="adj1" fmla="val 50000"/>
            </a:avLst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Elbow Connector 462"/>
          <p:cNvCxnSpPr>
            <a:stCxn id="456" idx="4"/>
            <a:endCxn id="467" idx="0"/>
          </p:cNvCxnSpPr>
          <p:nvPr/>
        </p:nvCxnSpPr>
        <p:spPr>
          <a:xfrm rot="16200000" flipH="1">
            <a:off x="1936718" y="5848168"/>
            <a:ext cx="256098" cy="117300"/>
          </a:xfrm>
          <a:prstGeom prst="bentConnector3">
            <a:avLst>
              <a:gd name="adj1" fmla="val 50000"/>
            </a:avLst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4" name="Oval 463"/>
          <p:cNvSpPr/>
          <p:nvPr/>
        </p:nvSpPr>
        <p:spPr>
          <a:xfrm>
            <a:off x="1331640" y="6034867"/>
            <a:ext cx="175951" cy="175950"/>
          </a:xfrm>
          <a:prstGeom prst="ellipse">
            <a:avLst/>
          </a:prstGeom>
          <a:noFill/>
          <a:ln>
            <a:prstDash val="dash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600"/>
          </a:p>
        </p:txBody>
      </p:sp>
      <p:sp>
        <p:nvSpPr>
          <p:cNvPr id="465" name="Oval 464"/>
          <p:cNvSpPr/>
          <p:nvPr/>
        </p:nvSpPr>
        <p:spPr>
          <a:xfrm>
            <a:off x="1566240" y="6034867"/>
            <a:ext cx="175951" cy="175950"/>
          </a:xfrm>
          <a:prstGeom prst="ellipse">
            <a:avLst/>
          </a:prstGeom>
          <a:noFill/>
          <a:ln>
            <a:prstDash val="dash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600"/>
          </a:p>
        </p:txBody>
      </p:sp>
      <p:sp>
        <p:nvSpPr>
          <p:cNvPr id="466" name="Oval 465"/>
          <p:cNvSpPr/>
          <p:nvPr/>
        </p:nvSpPr>
        <p:spPr>
          <a:xfrm>
            <a:off x="1800842" y="6034867"/>
            <a:ext cx="175951" cy="175950"/>
          </a:xfrm>
          <a:prstGeom prst="ellipse">
            <a:avLst/>
          </a:prstGeom>
          <a:noFill/>
          <a:ln>
            <a:prstDash val="dash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600"/>
          </a:p>
        </p:txBody>
      </p:sp>
      <p:sp>
        <p:nvSpPr>
          <p:cNvPr id="467" name="Oval 466"/>
          <p:cNvSpPr/>
          <p:nvPr/>
        </p:nvSpPr>
        <p:spPr>
          <a:xfrm>
            <a:off x="2035441" y="6034867"/>
            <a:ext cx="175951" cy="175950"/>
          </a:xfrm>
          <a:prstGeom prst="ellipse">
            <a:avLst/>
          </a:prstGeom>
          <a:noFill/>
          <a:ln>
            <a:prstDash val="dash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600"/>
          </a:p>
        </p:txBody>
      </p:sp>
      <p:sp>
        <p:nvSpPr>
          <p:cNvPr id="468" name="Pie 467"/>
          <p:cNvSpPr/>
          <p:nvPr/>
        </p:nvSpPr>
        <p:spPr>
          <a:xfrm>
            <a:off x="251520" y="3356992"/>
            <a:ext cx="2061515" cy="2149554"/>
          </a:xfrm>
          <a:prstGeom prst="pie">
            <a:avLst>
              <a:gd name="adj1" fmla="val 21243196"/>
              <a:gd name="adj2" fmla="val 11190192"/>
            </a:avLst>
          </a:prstGeom>
          <a:noFill/>
          <a:ln w="19050">
            <a:solidFill>
              <a:schemeClr val="tx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200">
              <a:solidFill>
                <a:schemeClr val="tx1"/>
              </a:solidFill>
            </a:endParaRPr>
          </a:p>
        </p:txBody>
      </p:sp>
      <p:cxnSp>
        <p:nvCxnSpPr>
          <p:cNvPr id="469" name="Straight Arrow Connector 468"/>
          <p:cNvCxnSpPr/>
          <p:nvPr/>
        </p:nvCxnSpPr>
        <p:spPr>
          <a:xfrm>
            <a:off x="1288659" y="4860837"/>
            <a:ext cx="189608" cy="624244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0" name="Line Callout 1 469"/>
          <p:cNvSpPr/>
          <p:nvPr/>
        </p:nvSpPr>
        <p:spPr>
          <a:xfrm>
            <a:off x="4788023" y="4655563"/>
            <a:ext cx="2160242" cy="501342"/>
          </a:xfrm>
          <a:prstGeom prst="borderCallout1">
            <a:avLst>
              <a:gd name="adj1" fmla="val -1091"/>
              <a:gd name="adj2" fmla="val 5258"/>
              <a:gd name="adj3" fmla="val 105328"/>
              <a:gd name="adj4" fmla="val -156583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CH" sz="1200" dirty="0" smtClean="0"/>
              <a:t>Activation </a:t>
            </a:r>
            <a:r>
              <a:rPr lang="de-CH" sz="1200" dirty="0" smtClean="0"/>
              <a:t>depth</a:t>
            </a:r>
            <a:r>
              <a:rPr lang="de-CH" sz="1200" dirty="0" smtClean="0"/>
              <a:t>: Here an activation depth of two</a:t>
            </a:r>
            <a:endParaRPr lang="de-CH" sz="1200" dirty="0"/>
          </a:p>
        </p:txBody>
      </p:sp>
      <p:sp>
        <p:nvSpPr>
          <p:cNvPr id="471" name="Right Arrow 470"/>
          <p:cNvSpPr/>
          <p:nvPr/>
        </p:nvSpPr>
        <p:spPr>
          <a:xfrm flipH="1">
            <a:off x="1365752" y="4378383"/>
            <a:ext cx="2198136" cy="527851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200" dirty="0" smtClean="0"/>
              <a:t>Only a few people </a:t>
            </a:r>
            <a:r>
              <a:rPr lang="de-CH" sz="1200" dirty="0"/>
              <a:t>are loaded!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</Words>
  <Application>Microsoft Office PowerPoint</Application>
  <PresentationFormat>On-screen Show (4:3)</PresentationFormat>
  <Paragraphs>18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Grizli777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Gamlor</dc:creator>
  <cp:lastModifiedBy>Gamlor</cp:lastModifiedBy>
  <cp:revision>45</cp:revision>
  <dcterms:created xsi:type="dcterms:W3CDTF">2010-09-02T14:07:32Z</dcterms:created>
  <dcterms:modified xsi:type="dcterms:W3CDTF">2011-04-05T13:39:44Z</dcterms:modified>
</cp:coreProperties>
</file>