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D9D9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56572" y="1414648"/>
            <a:ext cx="2187236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" name="Can 3"/>
          <p:cNvSpPr/>
          <p:nvPr/>
        </p:nvSpPr>
        <p:spPr>
          <a:xfrm>
            <a:off x="2974467" y="1238698"/>
            <a:ext cx="1960700" cy="2346003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95" name="Oval 94"/>
          <p:cNvSpPr/>
          <p:nvPr/>
        </p:nvSpPr>
        <p:spPr>
          <a:xfrm>
            <a:off x="3795568" y="1542626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159" name="Oval 158"/>
          <p:cNvSpPr/>
          <p:nvPr/>
        </p:nvSpPr>
        <p:spPr>
          <a:xfrm>
            <a:off x="3357724" y="2204864"/>
            <a:ext cx="234600" cy="23460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179" name="Elbow Connector 178"/>
          <p:cNvCxnSpPr>
            <a:stCxn id="95" idx="4"/>
            <a:endCxn id="159" idx="0"/>
          </p:cNvCxnSpPr>
          <p:nvPr/>
        </p:nvCxnSpPr>
        <p:spPr>
          <a:xfrm rot="5400000">
            <a:off x="3578580" y="1813277"/>
            <a:ext cx="288032" cy="495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>
            <a:off x="3619617" y="2676986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27" name="Oval 226"/>
          <p:cNvSpPr/>
          <p:nvPr/>
        </p:nvSpPr>
        <p:spPr>
          <a:xfrm>
            <a:off x="3150417" y="2676986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52" name="Elbow Connector 251"/>
          <p:cNvCxnSpPr>
            <a:stCxn id="159" idx="4"/>
            <a:endCxn id="227" idx="0"/>
          </p:cNvCxnSpPr>
          <p:nvPr/>
        </p:nvCxnSpPr>
        <p:spPr>
          <a:xfrm rot="5400000">
            <a:off x="3237948" y="2439910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159" idx="4"/>
            <a:endCxn id="224" idx="0"/>
          </p:cNvCxnSpPr>
          <p:nvPr/>
        </p:nvCxnSpPr>
        <p:spPr>
          <a:xfrm rot="16200000" flipH="1">
            <a:off x="3472547" y="2441940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>
            <a:stCxn id="227" idx="4"/>
            <a:endCxn id="329" idx="0"/>
          </p:cNvCxnSpPr>
          <p:nvPr/>
        </p:nvCxnSpPr>
        <p:spPr>
          <a:xfrm rot="5400000">
            <a:off x="3051694" y="2922335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08"/>
          <p:cNvCxnSpPr>
            <a:stCxn id="227" idx="4"/>
            <a:endCxn id="331" idx="0"/>
          </p:cNvCxnSpPr>
          <p:nvPr/>
        </p:nvCxnSpPr>
        <p:spPr>
          <a:xfrm rot="16200000" flipH="1">
            <a:off x="3168993" y="2922335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24" idx="4"/>
            <a:endCxn id="332" idx="0"/>
          </p:cNvCxnSpPr>
          <p:nvPr/>
        </p:nvCxnSpPr>
        <p:spPr>
          <a:xfrm rot="5400000">
            <a:off x="3520895" y="2922336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224" idx="4"/>
            <a:endCxn id="334" idx="0"/>
          </p:cNvCxnSpPr>
          <p:nvPr/>
        </p:nvCxnSpPr>
        <p:spPr>
          <a:xfrm rot="16200000" flipH="1">
            <a:off x="3638194" y="2922335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 328"/>
          <p:cNvSpPr/>
          <p:nvPr/>
        </p:nvSpPr>
        <p:spPr>
          <a:xfrm>
            <a:off x="3033116" y="3109034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31" name="Oval 330"/>
          <p:cNvSpPr/>
          <p:nvPr/>
        </p:nvSpPr>
        <p:spPr>
          <a:xfrm>
            <a:off x="3267716" y="3109034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32" name="Oval 331"/>
          <p:cNvSpPr/>
          <p:nvPr/>
        </p:nvSpPr>
        <p:spPr>
          <a:xfrm>
            <a:off x="3502318" y="3109034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34" name="Oval 333"/>
          <p:cNvSpPr/>
          <p:nvPr/>
        </p:nvSpPr>
        <p:spPr>
          <a:xfrm>
            <a:off x="3736917" y="3109034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573" name="Rectangle 572"/>
          <p:cNvSpPr/>
          <p:nvPr/>
        </p:nvSpPr>
        <p:spPr>
          <a:xfrm>
            <a:off x="971600" y="3350101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574" name="Rectangle 573"/>
          <p:cNvSpPr/>
          <p:nvPr/>
        </p:nvSpPr>
        <p:spPr>
          <a:xfrm>
            <a:off x="3386790" y="3350101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575" name="Rectangle 574"/>
          <p:cNvSpPr/>
          <p:nvPr/>
        </p:nvSpPr>
        <p:spPr>
          <a:xfrm>
            <a:off x="395537" y="1238698"/>
            <a:ext cx="1656183" cy="329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smtClean="0"/>
              <a:t>Update depth:</a:t>
            </a:r>
            <a:endParaRPr lang="de-CH" sz="1400" dirty="0"/>
          </a:p>
        </p:txBody>
      </p:sp>
      <p:sp>
        <p:nvSpPr>
          <p:cNvPr id="247" name="Oval 246"/>
          <p:cNvSpPr/>
          <p:nvPr/>
        </p:nvSpPr>
        <p:spPr>
          <a:xfrm>
            <a:off x="4320544" y="2204864"/>
            <a:ext cx="234600" cy="23460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48" name="Elbow Connector 247"/>
          <p:cNvCxnSpPr>
            <a:stCxn id="95" idx="4"/>
            <a:endCxn id="247" idx="0"/>
          </p:cNvCxnSpPr>
          <p:nvPr/>
        </p:nvCxnSpPr>
        <p:spPr>
          <a:xfrm rot="16200000" flipH="1">
            <a:off x="4059989" y="1827009"/>
            <a:ext cx="288032" cy="4676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582437" y="2676986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50" name="Oval 249"/>
          <p:cNvSpPr/>
          <p:nvPr/>
        </p:nvSpPr>
        <p:spPr>
          <a:xfrm>
            <a:off x="4113237" y="2676986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51" name="Elbow Connector 250"/>
          <p:cNvCxnSpPr>
            <a:stCxn id="247" idx="4"/>
            <a:endCxn id="250" idx="0"/>
          </p:cNvCxnSpPr>
          <p:nvPr/>
        </p:nvCxnSpPr>
        <p:spPr>
          <a:xfrm rot="5400000">
            <a:off x="4200768" y="2439910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47" idx="4"/>
            <a:endCxn id="249" idx="0"/>
          </p:cNvCxnSpPr>
          <p:nvPr/>
        </p:nvCxnSpPr>
        <p:spPr>
          <a:xfrm rot="16200000" flipH="1">
            <a:off x="4435367" y="2441940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50" idx="4"/>
            <a:endCxn id="263" idx="0"/>
          </p:cNvCxnSpPr>
          <p:nvPr/>
        </p:nvCxnSpPr>
        <p:spPr>
          <a:xfrm rot="5400000">
            <a:off x="4014514" y="2922335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50" idx="4"/>
            <a:endCxn id="265" idx="0"/>
          </p:cNvCxnSpPr>
          <p:nvPr/>
        </p:nvCxnSpPr>
        <p:spPr>
          <a:xfrm rot="16200000" flipH="1">
            <a:off x="4131813" y="2922335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49" idx="4"/>
            <a:endCxn id="267" idx="0"/>
          </p:cNvCxnSpPr>
          <p:nvPr/>
        </p:nvCxnSpPr>
        <p:spPr>
          <a:xfrm rot="5400000">
            <a:off x="4483715" y="2922336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49" idx="4"/>
            <a:endCxn id="269" idx="0"/>
          </p:cNvCxnSpPr>
          <p:nvPr/>
        </p:nvCxnSpPr>
        <p:spPr>
          <a:xfrm rot="16200000" flipH="1">
            <a:off x="4601014" y="2922335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3995936" y="3109034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65" name="Oval 264"/>
          <p:cNvSpPr/>
          <p:nvPr/>
        </p:nvSpPr>
        <p:spPr>
          <a:xfrm>
            <a:off x="4230536" y="3109034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67" name="Oval 266"/>
          <p:cNvSpPr/>
          <p:nvPr/>
        </p:nvSpPr>
        <p:spPr>
          <a:xfrm>
            <a:off x="4465138" y="3109034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69" name="Oval 268"/>
          <p:cNvSpPr/>
          <p:nvPr/>
        </p:nvSpPr>
        <p:spPr>
          <a:xfrm>
            <a:off x="4699737" y="3109034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29" name="Oval 128"/>
          <p:cNvSpPr/>
          <p:nvPr/>
        </p:nvSpPr>
        <p:spPr>
          <a:xfrm>
            <a:off x="1619672" y="1556792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130" name="Oval 129"/>
          <p:cNvSpPr/>
          <p:nvPr/>
        </p:nvSpPr>
        <p:spPr>
          <a:xfrm>
            <a:off x="1181828" y="2219030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31" name="Elbow Connector 130"/>
          <p:cNvCxnSpPr>
            <a:stCxn id="129" idx="4"/>
            <a:endCxn id="130" idx="0"/>
          </p:cNvCxnSpPr>
          <p:nvPr/>
        </p:nvCxnSpPr>
        <p:spPr>
          <a:xfrm rot="5400000">
            <a:off x="1402684" y="1827443"/>
            <a:ext cx="288032" cy="495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443721" y="269115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33" name="Oval 132"/>
          <p:cNvSpPr/>
          <p:nvPr/>
        </p:nvSpPr>
        <p:spPr>
          <a:xfrm>
            <a:off x="974521" y="269115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34" name="Elbow Connector 133"/>
          <p:cNvCxnSpPr>
            <a:stCxn id="130" idx="4"/>
            <a:endCxn id="133" idx="0"/>
          </p:cNvCxnSpPr>
          <p:nvPr/>
        </p:nvCxnSpPr>
        <p:spPr>
          <a:xfrm rot="5400000">
            <a:off x="1062052" y="2454076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30" idx="4"/>
            <a:endCxn id="132" idx="0"/>
          </p:cNvCxnSpPr>
          <p:nvPr/>
        </p:nvCxnSpPr>
        <p:spPr>
          <a:xfrm rot="16200000" flipH="1">
            <a:off x="1296651" y="2456106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33" idx="4"/>
            <a:endCxn id="140" idx="0"/>
          </p:cNvCxnSpPr>
          <p:nvPr/>
        </p:nvCxnSpPr>
        <p:spPr>
          <a:xfrm rot="5400000">
            <a:off x="875798" y="2936501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33" idx="4"/>
            <a:endCxn id="141" idx="0"/>
          </p:cNvCxnSpPr>
          <p:nvPr/>
        </p:nvCxnSpPr>
        <p:spPr>
          <a:xfrm rot="16200000" flipH="1">
            <a:off x="993097" y="2936501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32" idx="4"/>
            <a:endCxn id="142" idx="0"/>
          </p:cNvCxnSpPr>
          <p:nvPr/>
        </p:nvCxnSpPr>
        <p:spPr>
          <a:xfrm rot="5400000">
            <a:off x="1344999" y="2936502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32" idx="4"/>
            <a:endCxn id="143" idx="0"/>
          </p:cNvCxnSpPr>
          <p:nvPr/>
        </p:nvCxnSpPr>
        <p:spPr>
          <a:xfrm rot="16200000" flipH="1">
            <a:off x="1462298" y="2936501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857220" y="31232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41" name="Oval 140"/>
          <p:cNvSpPr/>
          <p:nvPr/>
        </p:nvSpPr>
        <p:spPr>
          <a:xfrm>
            <a:off x="1091820" y="31232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42" name="Oval 141"/>
          <p:cNvSpPr/>
          <p:nvPr/>
        </p:nvSpPr>
        <p:spPr>
          <a:xfrm>
            <a:off x="1326422" y="31232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43" name="Oval 142"/>
          <p:cNvSpPr/>
          <p:nvPr/>
        </p:nvSpPr>
        <p:spPr>
          <a:xfrm>
            <a:off x="1561021" y="31232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44" name="Oval 143"/>
          <p:cNvSpPr/>
          <p:nvPr/>
        </p:nvSpPr>
        <p:spPr>
          <a:xfrm>
            <a:off x="2144648" y="2219030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45" name="Elbow Connector 144"/>
          <p:cNvCxnSpPr>
            <a:stCxn id="129" idx="4"/>
            <a:endCxn id="144" idx="0"/>
          </p:cNvCxnSpPr>
          <p:nvPr/>
        </p:nvCxnSpPr>
        <p:spPr>
          <a:xfrm rot="16200000" flipH="1">
            <a:off x="1884093" y="1841175"/>
            <a:ext cx="288032" cy="4676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2406541" y="269115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47" name="Oval 146"/>
          <p:cNvSpPr/>
          <p:nvPr/>
        </p:nvSpPr>
        <p:spPr>
          <a:xfrm>
            <a:off x="1937341" y="269115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48" name="Elbow Connector 147"/>
          <p:cNvCxnSpPr>
            <a:stCxn id="144" idx="4"/>
            <a:endCxn id="147" idx="0"/>
          </p:cNvCxnSpPr>
          <p:nvPr/>
        </p:nvCxnSpPr>
        <p:spPr>
          <a:xfrm rot="5400000">
            <a:off x="2024872" y="2454076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4" idx="4"/>
            <a:endCxn id="146" idx="0"/>
          </p:cNvCxnSpPr>
          <p:nvPr/>
        </p:nvCxnSpPr>
        <p:spPr>
          <a:xfrm rot="16200000" flipH="1">
            <a:off x="2259471" y="2456106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7" idx="4"/>
            <a:endCxn id="154" idx="0"/>
          </p:cNvCxnSpPr>
          <p:nvPr/>
        </p:nvCxnSpPr>
        <p:spPr>
          <a:xfrm rot="5400000">
            <a:off x="1838618" y="2936501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47" idx="4"/>
            <a:endCxn id="155" idx="0"/>
          </p:cNvCxnSpPr>
          <p:nvPr/>
        </p:nvCxnSpPr>
        <p:spPr>
          <a:xfrm rot="16200000" flipH="1">
            <a:off x="1955917" y="2936501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6" idx="4"/>
            <a:endCxn id="156" idx="0"/>
          </p:cNvCxnSpPr>
          <p:nvPr/>
        </p:nvCxnSpPr>
        <p:spPr>
          <a:xfrm rot="5400000">
            <a:off x="2307819" y="2936502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6" idx="4"/>
            <a:endCxn id="157" idx="0"/>
          </p:cNvCxnSpPr>
          <p:nvPr/>
        </p:nvCxnSpPr>
        <p:spPr>
          <a:xfrm rot="16200000" flipH="1">
            <a:off x="2425118" y="2936501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1820040" y="31232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55" name="Oval 154"/>
          <p:cNvSpPr/>
          <p:nvPr/>
        </p:nvSpPr>
        <p:spPr>
          <a:xfrm>
            <a:off x="2054640" y="31232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56" name="Oval 155"/>
          <p:cNvSpPr/>
          <p:nvPr/>
        </p:nvSpPr>
        <p:spPr>
          <a:xfrm>
            <a:off x="2289242" y="31232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57" name="Oval 156"/>
          <p:cNvSpPr/>
          <p:nvPr/>
        </p:nvSpPr>
        <p:spPr>
          <a:xfrm>
            <a:off x="2523841" y="31232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7" name="Right Arrow 456"/>
          <p:cNvSpPr/>
          <p:nvPr/>
        </p:nvSpPr>
        <p:spPr>
          <a:xfrm>
            <a:off x="1920352" y="1538620"/>
            <a:ext cx="1904540" cy="4105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Update a </a:t>
            </a:r>
            <a:r>
              <a:rPr lang="de-CH" sz="1200" dirty="0"/>
              <a:t>person</a:t>
            </a:r>
          </a:p>
        </p:txBody>
      </p:sp>
      <p:sp>
        <p:nvSpPr>
          <p:cNvPr id="158" name="Pie 157"/>
          <p:cNvSpPr/>
          <p:nvPr/>
        </p:nvSpPr>
        <p:spPr>
          <a:xfrm>
            <a:off x="3395893" y="1139912"/>
            <a:ext cx="1117847" cy="1165586"/>
          </a:xfrm>
          <a:prstGeom prst="pie">
            <a:avLst>
              <a:gd name="adj1" fmla="val 21243196"/>
              <a:gd name="adj2" fmla="val 111901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>
              <a:solidFill>
                <a:schemeClr val="tx1"/>
              </a:solidFill>
            </a:endParaRPr>
          </a:p>
        </p:txBody>
      </p:sp>
      <p:sp>
        <p:nvSpPr>
          <p:cNvPr id="160" name="Line Callout 1 159"/>
          <p:cNvSpPr/>
          <p:nvPr/>
        </p:nvSpPr>
        <p:spPr>
          <a:xfrm>
            <a:off x="5076056" y="1666160"/>
            <a:ext cx="2016223" cy="501342"/>
          </a:xfrm>
          <a:prstGeom prst="borderCallout1">
            <a:avLst>
              <a:gd name="adj1" fmla="val -1091"/>
              <a:gd name="adj2" fmla="val 5258"/>
              <a:gd name="adj3" fmla="val 11093"/>
              <a:gd name="adj4" fmla="val -2808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Update Depth</a:t>
            </a:r>
            <a:r>
              <a:rPr lang="de-CH" sz="1200" dirty="0" smtClean="0"/>
              <a:t>: Here </a:t>
            </a:r>
            <a:r>
              <a:rPr lang="de-CH" sz="1200" dirty="0" smtClean="0"/>
              <a:t>an update depth of one.</a:t>
            </a:r>
            <a:endParaRPr lang="de-CH" sz="1200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5076057" y="2358841"/>
            <a:ext cx="2016224" cy="764359"/>
            <a:chOff x="4884077" y="5060363"/>
            <a:chExt cx="1872208" cy="764359"/>
          </a:xfrm>
        </p:grpSpPr>
        <p:sp>
          <p:nvSpPr>
            <p:cNvPr id="164" name="Rectangle 163"/>
            <p:cNvSpPr/>
            <p:nvPr/>
          </p:nvSpPr>
          <p:spPr>
            <a:xfrm>
              <a:off x="4884077" y="5060363"/>
              <a:ext cx="1872208" cy="76435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165" name="Oval 164"/>
            <p:cNvSpPr/>
            <p:nvPr/>
          </p:nvSpPr>
          <p:spPr>
            <a:xfrm flipH="1">
              <a:off x="4938577" y="5169365"/>
              <a:ext cx="218003" cy="218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166" name="Oval 165"/>
            <p:cNvSpPr/>
            <p:nvPr/>
          </p:nvSpPr>
          <p:spPr>
            <a:xfrm flipH="1">
              <a:off x="4938577" y="5441868"/>
              <a:ext cx="218003" cy="21800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156580" y="5169365"/>
              <a:ext cx="1362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Activated </a:t>
              </a:r>
              <a:r>
                <a:rPr lang="de-CH" sz="1200" dirty="0" smtClean="0"/>
                <a:t>object</a:t>
              </a:r>
              <a:endParaRPr lang="de-CH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156580" y="5441868"/>
              <a:ext cx="159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Not </a:t>
              </a:r>
              <a:r>
                <a:rPr lang="de-CH" sz="1200" dirty="0" smtClean="0"/>
                <a:t>updated object</a:t>
              </a:r>
              <a:endParaRPr lang="de-CH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/>
          <p:cNvGrpSpPr/>
          <p:nvPr/>
        </p:nvGrpSpPr>
        <p:grpSpPr>
          <a:xfrm>
            <a:off x="4788024" y="5267078"/>
            <a:ext cx="2592288" cy="1090013"/>
            <a:chOff x="4884077" y="5060363"/>
            <a:chExt cx="2407125" cy="1090013"/>
          </a:xfrm>
        </p:grpSpPr>
        <p:sp>
          <p:nvSpPr>
            <p:cNvPr id="385" name="Rectangle 384"/>
            <p:cNvSpPr/>
            <p:nvPr/>
          </p:nvSpPr>
          <p:spPr>
            <a:xfrm>
              <a:off x="4884077" y="5060363"/>
              <a:ext cx="1872208" cy="10900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78" name="Oval 377"/>
            <p:cNvSpPr/>
            <p:nvPr/>
          </p:nvSpPr>
          <p:spPr>
            <a:xfrm flipH="1">
              <a:off x="4938577" y="5169365"/>
              <a:ext cx="218003" cy="218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79" name="Oval 378"/>
            <p:cNvSpPr/>
            <p:nvPr/>
          </p:nvSpPr>
          <p:spPr>
            <a:xfrm flipH="1">
              <a:off x="4938577" y="5441868"/>
              <a:ext cx="218003" cy="218003"/>
            </a:xfrm>
            <a:prstGeom prst="ellipse">
              <a:avLst/>
            </a:prstGeom>
            <a:gradFill>
              <a:gsLst>
                <a:gs pos="0">
                  <a:srgbClr val="FFD9D9"/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81" name="Oval 380"/>
            <p:cNvSpPr/>
            <p:nvPr/>
          </p:nvSpPr>
          <p:spPr>
            <a:xfrm flipH="1">
              <a:off x="4938577" y="5714371"/>
              <a:ext cx="218003" cy="21800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5156580" y="5169365"/>
              <a:ext cx="1362516" cy="23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Activated Object</a:t>
              </a:r>
              <a:endParaRPr lang="de-CH" sz="12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5156580" y="5441868"/>
              <a:ext cx="159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Not activated Object</a:t>
              </a:r>
              <a:endParaRPr lang="de-CH" sz="1200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5156581" y="5714371"/>
              <a:ext cx="2134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Objects still in the Storage</a:t>
              </a:r>
              <a:endParaRPr lang="de-CH" sz="1200" dirty="0"/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296530" y="1848369"/>
            <a:ext cx="2187237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76" name="Can 175"/>
          <p:cNvSpPr/>
          <p:nvPr/>
        </p:nvSpPr>
        <p:spPr>
          <a:xfrm>
            <a:off x="2614426" y="1672419"/>
            <a:ext cx="2029582" cy="2346003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177" name="Oval 176"/>
          <p:cNvSpPr/>
          <p:nvPr/>
        </p:nvSpPr>
        <p:spPr>
          <a:xfrm>
            <a:off x="3435527" y="1976347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178" name="Oval 177"/>
          <p:cNvSpPr/>
          <p:nvPr/>
        </p:nvSpPr>
        <p:spPr>
          <a:xfrm>
            <a:off x="2997683" y="2638585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79" name="Elbow Connector 178"/>
          <p:cNvCxnSpPr>
            <a:stCxn id="177" idx="4"/>
            <a:endCxn id="178" idx="0"/>
          </p:cNvCxnSpPr>
          <p:nvPr/>
        </p:nvCxnSpPr>
        <p:spPr>
          <a:xfrm rot="5400000">
            <a:off x="3218539" y="2246998"/>
            <a:ext cx="288032" cy="495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3259576" y="311070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81" name="Oval 180"/>
          <p:cNvSpPr/>
          <p:nvPr/>
        </p:nvSpPr>
        <p:spPr>
          <a:xfrm>
            <a:off x="2790376" y="311070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82" name="Elbow Connector 181"/>
          <p:cNvCxnSpPr>
            <a:stCxn id="178" idx="4"/>
            <a:endCxn id="181" idx="0"/>
          </p:cNvCxnSpPr>
          <p:nvPr/>
        </p:nvCxnSpPr>
        <p:spPr>
          <a:xfrm rot="5400000">
            <a:off x="2877907" y="2873631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78" idx="4"/>
            <a:endCxn id="180" idx="0"/>
          </p:cNvCxnSpPr>
          <p:nvPr/>
        </p:nvCxnSpPr>
        <p:spPr>
          <a:xfrm rot="16200000" flipH="1">
            <a:off x="3112506" y="2875661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1" idx="4"/>
            <a:endCxn id="189" idx="0"/>
          </p:cNvCxnSpPr>
          <p:nvPr/>
        </p:nvCxnSpPr>
        <p:spPr>
          <a:xfrm rot="5400000">
            <a:off x="2691653" y="3356056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81" idx="4"/>
            <a:endCxn id="191" idx="0"/>
          </p:cNvCxnSpPr>
          <p:nvPr/>
        </p:nvCxnSpPr>
        <p:spPr>
          <a:xfrm rot="16200000" flipH="1">
            <a:off x="2808952" y="3356056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80" idx="4"/>
            <a:endCxn id="192" idx="0"/>
          </p:cNvCxnSpPr>
          <p:nvPr/>
        </p:nvCxnSpPr>
        <p:spPr>
          <a:xfrm rot="5400000">
            <a:off x="3160854" y="3356057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80" idx="4"/>
            <a:endCxn id="193" idx="0"/>
          </p:cNvCxnSpPr>
          <p:nvPr/>
        </p:nvCxnSpPr>
        <p:spPr>
          <a:xfrm rot="16200000" flipH="1">
            <a:off x="3278153" y="3356056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2673075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91" name="Oval 190"/>
          <p:cNvSpPr/>
          <p:nvPr/>
        </p:nvSpPr>
        <p:spPr>
          <a:xfrm>
            <a:off x="2907675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92" name="Oval 191"/>
          <p:cNvSpPr/>
          <p:nvPr/>
        </p:nvSpPr>
        <p:spPr>
          <a:xfrm>
            <a:off x="3142277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93" name="Oval 192"/>
          <p:cNvSpPr/>
          <p:nvPr/>
        </p:nvSpPr>
        <p:spPr>
          <a:xfrm>
            <a:off x="3376876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94" name="Right Arrow 193"/>
          <p:cNvSpPr/>
          <p:nvPr/>
        </p:nvSpPr>
        <p:spPr>
          <a:xfrm>
            <a:off x="1255436" y="2002015"/>
            <a:ext cx="2140726" cy="4105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Query for a person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11559" y="3783822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200" name="Rectangle 199"/>
          <p:cNvSpPr/>
          <p:nvPr/>
        </p:nvSpPr>
        <p:spPr>
          <a:xfrm>
            <a:off x="3026749" y="3783822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201" name="Rectangle 200"/>
          <p:cNvSpPr/>
          <p:nvPr/>
        </p:nvSpPr>
        <p:spPr>
          <a:xfrm>
            <a:off x="35496" y="1672419"/>
            <a:ext cx="1656183" cy="329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smtClean="0"/>
              <a:t>With Activation:</a:t>
            </a:r>
            <a:endParaRPr lang="de-CH" sz="1400" dirty="0"/>
          </a:p>
        </p:txBody>
      </p:sp>
      <p:sp>
        <p:nvSpPr>
          <p:cNvPr id="202" name="Oval 201"/>
          <p:cNvSpPr/>
          <p:nvPr/>
        </p:nvSpPr>
        <p:spPr>
          <a:xfrm>
            <a:off x="4032512" y="2638585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207" name="Elbow Connector 206"/>
          <p:cNvCxnSpPr>
            <a:stCxn id="177" idx="4"/>
            <a:endCxn id="202" idx="0"/>
          </p:cNvCxnSpPr>
          <p:nvPr/>
        </p:nvCxnSpPr>
        <p:spPr>
          <a:xfrm rot="16200000" flipH="1">
            <a:off x="3735953" y="2224726"/>
            <a:ext cx="288032" cy="5396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4294405" y="311070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09" name="Oval 208"/>
          <p:cNvSpPr/>
          <p:nvPr/>
        </p:nvSpPr>
        <p:spPr>
          <a:xfrm>
            <a:off x="3825205" y="311070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211" name="Elbow Connector 210"/>
          <p:cNvCxnSpPr>
            <a:stCxn id="202" idx="4"/>
            <a:endCxn id="209" idx="0"/>
          </p:cNvCxnSpPr>
          <p:nvPr/>
        </p:nvCxnSpPr>
        <p:spPr>
          <a:xfrm rot="5400000">
            <a:off x="3912736" y="2873631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202" idx="4"/>
            <a:endCxn id="208" idx="0"/>
          </p:cNvCxnSpPr>
          <p:nvPr/>
        </p:nvCxnSpPr>
        <p:spPr>
          <a:xfrm rot="16200000" flipH="1">
            <a:off x="4147335" y="2875661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09" idx="4"/>
            <a:endCxn id="223" idx="0"/>
          </p:cNvCxnSpPr>
          <p:nvPr/>
        </p:nvCxnSpPr>
        <p:spPr>
          <a:xfrm rot="5400000">
            <a:off x="3726482" y="3356056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209" idx="4"/>
            <a:endCxn id="225" idx="0"/>
          </p:cNvCxnSpPr>
          <p:nvPr/>
        </p:nvCxnSpPr>
        <p:spPr>
          <a:xfrm rot="16200000" flipH="1">
            <a:off x="3843781" y="3356056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8" idx="4"/>
            <a:endCxn id="226" idx="0"/>
          </p:cNvCxnSpPr>
          <p:nvPr/>
        </p:nvCxnSpPr>
        <p:spPr>
          <a:xfrm rot="5400000">
            <a:off x="4195683" y="3356057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208" idx="4"/>
            <a:endCxn id="227" idx="0"/>
          </p:cNvCxnSpPr>
          <p:nvPr/>
        </p:nvCxnSpPr>
        <p:spPr>
          <a:xfrm rot="16200000" flipH="1">
            <a:off x="4312982" y="3356056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3707904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25" name="Oval 224"/>
          <p:cNvSpPr/>
          <p:nvPr/>
        </p:nvSpPr>
        <p:spPr>
          <a:xfrm>
            <a:off x="3942504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26" name="Oval 225"/>
          <p:cNvSpPr/>
          <p:nvPr/>
        </p:nvSpPr>
        <p:spPr>
          <a:xfrm>
            <a:off x="4177106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27" name="Oval 226"/>
          <p:cNvSpPr/>
          <p:nvPr/>
        </p:nvSpPr>
        <p:spPr>
          <a:xfrm>
            <a:off x="4411705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05" name="Rectangle 404"/>
          <p:cNvSpPr/>
          <p:nvPr/>
        </p:nvSpPr>
        <p:spPr>
          <a:xfrm>
            <a:off x="251520" y="4296641"/>
            <a:ext cx="2074279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06" name="Can 405"/>
          <p:cNvSpPr/>
          <p:nvPr/>
        </p:nvSpPr>
        <p:spPr>
          <a:xfrm>
            <a:off x="2569416" y="4120691"/>
            <a:ext cx="2074592" cy="2346003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407" name="Oval 406"/>
          <p:cNvSpPr/>
          <p:nvPr/>
        </p:nvSpPr>
        <p:spPr>
          <a:xfrm>
            <a:off x="3390517" y="4424619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408" name="Oval 407"/>
          <p:cNvSpPr/>
          <p:nvPr/>
        </p:nvSpPr>
        <p:spPr>
          <a:xfrm>
            <a:off x="2952673" y="5086857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09" name="Elbow Connector 408"/>
          <p:cNvCxnSpPr>
            <a:stCxn id="407" idx="4"/>
            <a:endCxn id="408" idx="0"/>
          </p:cNvCxnSpPr>
          <p:nvPr/>
        </p:nvCxnSpPr>
        <p:spPr>
          <a:xfrm rot="5400000">
            <a:off x="3173529" y="4695270"/>
            <a:ext cx="288032" cy="495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Oval 409"/>
          <p:cNvSpPr/>
          <p:nvPr/>
        </p:nvSpPr>
        <p:spPr>
          <a:xfrm>
            <a:off x="3214566" y="555897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11" name="Oval 410"/>
          <p:cNvSpPr/>
          <p:nvPr/>
        </p:nvSpPr>
        <p:spPr>
          <a:xfrm>
            <a:off x="2745366" y="555897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12" name="Elbow Connector 411"/>
          <p:cNvCxnSpPr>
            <a:stCxn id="408" idx="4"/>
            <a:endCxn id="411" idx="0"/>
          </p:cNvCxnSpPr>
          <p:nvPr/>
        </p:nvCxnSpPr>
        <p:spPr>
          <a:xfrm rot="5400000">
            <a:off x="2832897" y="5321903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Elbow Connector 412"/>
          <p:cNvCxnSpPr>
            <a:stCxn id="408" idx="4"/>
            <a:endCxn id="410" idx="0"/>
          </p:cNvCxnSpPr>
          <p:nvPr/>
        </p:nvCxnSpPr>
        <p:spPr>
          <a:xfrm rot="16200000" flipH="1">
            <a:off x="3067496" y="5323933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Elbow Connector 413"/>
          <p:cNvCxnSpPr>
            <a:stCxn id="411" idx="4"/>
            <a:endCxn id="418" idx="0"/>
          </p:cNvCxnSpPr>
          <p:nvPr/>
        </p:nvCxnSpPr>
        <p:spPr>
          <a:xfrm rot="5400000">
            <a:off x="2646643" y="5804328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Elbow Connector 414"/>
          <p:cNvCxnSpPr>
            <a:stCxn id="411" idx="4"/>
            <a:endCxn id="419" idx="0"/>
          </p:cNvCxnSpPr>
          <p:nvPr/>
        </p:nvCxnSpPr>
        <p:spPr>
          <a:xfrm rot="16200000" flipH="1">
            <a:off x="2763942" y="5804328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Elbow Connector 415"/>
          <p:cNvCxnSpPr>
            <a:stCxn id="410" idx="4"/>
            <a:endCxn id="420" idx="0"/>
          </p:cNvCxnSpPr>
          <p:nvPr/>
        </p:nvCxnSpPr>
        <p:spPr>
          <a:xfrm rot="5400000">
            <a:off x="3115844" y="5804329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>
            <a:stCxn id="410" idx="4"/>
            <a:endCxn id="421" idx="0"/>
          </p:cNvCxnSpPr>
          <p:nvPr/>
        </p:nvCxnSpPr>
        <p:spPr>
          <a:xfrm rot="16200000" flipH="1">
            <a:off x="3233143" y="5804328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2628065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19" name="Oval 418"/>
          <p:cNvSpPr/>
          <p:nvPr/>
        </p:nvSpPr>
        <p:spPr>
          <a:xfrm>
            <a:off x="2862665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20" name="Oval 419"/>
          <p:cNvSpPr/>
          <p:nvPr/>
        </p:nvSpPr>
        <p:spPr>
          <a:xfrm>
            <a:off x="3097267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21" name="Oval 420"/>
          <p:cNvSpPr/>
          <p:nvPr/>
        </p:nvSpPr>
        <p:spPr>
          <a:xfrm>
            <a:off x="3331866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23" name="Rectangle 422"/>
          <p:cNvSpPr/>
          <p:nvPr/>
        </p:nvSpPr>
        <p:spPr>
          <a:xfrm>
            <a:off x="566549" y="6232094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424" name="Rectangle 423"/>
          <p:cNvSpPr/>
          <p:nvPr/>
        </p:nvSpPr>
        <p:spPr>
          <a:xfrm>
            <a:off x="2981739" y="6232094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425" name="Oval 424"/>
          <p:cNvSpPr/>
          <p:nvPr/>
        </p:nvSpPr>
        <p:spPr>
          <a:xfrm>
            <a:off x="3944848" y="5086857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26" name="Elbow Connector 425"/>
          <p:cNvCxnSpPr>
            <a:stCxn id="407" idx="4"/>
            <a:endCxn id="425" idx="0"/>
          </p:cNvCxnSpPr>
          <p:nvPr/>
        </p:nvCxnSpPr>
        <p:spPr>
          <a:xfrm rot="16200000" flipH="1">
            <a:off x="3669616" y="4694325"/>
            <a:ext cx="288032" cy="497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Oval 426"/>
          <p:cNvSpPr/>
          <p:nvPr/>
        </p:nvSpPr>
        <p:spPr>
          <a:xfrm>
            <a:off x="4206741" y="555897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28" name="Oval 427"/>
          <p:cNvSpPr/>
          <p:nvPr/>
        </p:nvSpPr>
        <p:spPr>
          <a:xfrm>
            <a:off x="3737541" y="555897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29" name="Elbow Connector 428"/>
          <p:cNvCxnSpPr>
            <a:stCxn id="425" idx="4"/>
            <a:endCxn id="428" idx="0"/>
          </p:cNvCxnSpPr>
          <p:nvPr/>
        </p:nvCxnSpPr>
        <p:spPr>
          <a:xfrm rot="5400000">
            <a:off x="3825072" y="5321903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Elbow Connector 429"/>
          <p:cNvCxnSpPr>
            <a:stCxn id="425" idx="4"/>
            <a:endCxn id="427" idx="0"/>
          </p:cNvCxnSpPr>
          <p:nvPr/>
        </p:nvCxnSpPr>
        <p:spPr>
          <a:xfrm rot="16200000" flipH="1">
            <a:off x="4059671" y="5323933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>
            <a:stCxn id="428" idx="4"/>
            <a:endCxn id="435" idx="0"/>
          </p:cNvCxnSpPr>
          <p:nvPr/>
        </p:nvCxnSpPr>
        <p:spPr>
          <a:xfrm rot="5400000">
            <a:off x="3638818" y="5804328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stCxn id="428" idx="4"/>
            <a:endCxn id="436" idx="0"/>
          </p:cNvCxnSpPr>
          <p:nvPr/>
        </p:nvCxnSpPr>
        <p:spPr>
          <a:xfrm rot="16200000" flipH="1">
            <a:off x="3756117" y="5804328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/>
          <p:cNvCxnSpPr>
            <a:stCxn id="427" idx="4"/>
            <a:endCxn id="437" idx="0"/>
          </p:cNvCxnSpPr>
          <p:nvPr/>
        </p:nvCxnSpPr>
        <p:spPr>
          <a:xfrm rot="5400000">
            <a:off x="4108019" y="5804329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427" idx="4"/>
            <a:endCxn id="438" idx="0"/>
          </p:cNvCxnSpPr>
          <p:nvPr/>
        </p:nvCxnSpPr>
        <p:spPr>
          <a:xfrm rot="16200000" flipH="1">
            <a:off x="4225318" y="5804328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Oval 434"/>
          <p:cNvSpPr/>
          <p:nvPr/>
        </p:nvSpPr>
        <p:spPr>
          <a:xfrm>
            <a:off x="3620240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36" name="Oval 435"/>
          <p:cNvSpPr/>
          <p:nvPr/>
        </p:nvSpPr>
        <p:spPr>
          <a:xfrm>
            <a:off x="3854840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37" name="Oval 436"/>
          <p:cNvSpPr/>
          <p:nvPr/>
        </p:nvSpPr>
        <p:spPr>
          <a:xfrm>
            <a:off x="4089442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38" name="Oval 437"/>
          <p:cNvSpPr/>
          <p:nvPr/>
        </p:nvSpPr>
        <p:spPr>
          <a:xfrm>
            <a:off x="4324041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39" name="Oval 438"/>
          <p:cNvSpPr/>
          <p:nvPr/>
        </p:nvSpPr>
        <p:spPr>
          <a:xfrm>
            <a:off x="1106952" y="4468459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440" name="Oval 439"/>
          <p:cNvSpPr/>
          <p:nvPr/>
        </p:nvSpPr>
        <p:spPr>
          <a:xfrm>
            <a:off x="669108" y="5085184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41" name="Elbow Connector 440"/>
          <p:cNvCxnSpPr>
            <a:stCxn id="439" idx="4"/>
            <a:endCxn id="440" idx="0"/>
          </p:cNvCxnSpPr>
          <p:nvPr/>
        </p:nvCxnSpPr>
        <p:spPr>
          <a:xfrm rot="5400000">
            <a:off x="912721" y="4716353"/>
            <a:ext cx="242519" cy="495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Oval 441"/>
          <p:cNvSpPr/>
          <p:nvPr/>
        </p:nvSpPr>
        <p:spPr>
          <a:xfrm>
            <a:off x="931001" y="5602819"/>
            <a:ext cx="175951" cy="175950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43" name="Oval 442"/>
          <p:cNvSpPr/>
          <p:nvPr/>
        </p:nvSpPr>
        <p:spPr>
          <a:xfrm>
            <a:off x="461801" y="5602819"/>
            <a:ext cx="175951" cy="175950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44" name="Elbow Connector 443"/>
          <p:cNvCxnSpPr>
            <a:stCxn id="440" idx="4"/>
            <a:endCxn id="443" idx="0"/>
          </p:cNvCxnSpPr>
          <p:nvPr/>
        </p:nvCxnSpPr>
        <p:spPr>
          <a:xfrm rot="5400000">
            <a:off x="526576" y="5342986"/>
            <a:ext cx="283035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Elbow Connector 444"/>
          <p:cNvCxnSpPr>
            <a:stCxn id="440" idx="4"/>
            <a:endCxn id="442" idx="0"/>
          </p:cNvCxnSpPr>
          <p:nvPr/>
        </p:nvCxnSpPr>
        <p:spPr>
          <a:xfrm rot="16200000" flipH="1">
            <a:off x="761175" y="5345016"/>
            <a:ext cx="283035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Elbow Connector 445"/>
          <p:cNvCxnSpPr>
            <a:stCxn id="443" idx="4"/>
            <a:endCxn id="450" idx="0"/>
          </p:cNvCxnSpPr>
          <p:nvPr/>
        </p:nvCxnSpPr>
        <p:spPr>
          <a:xfrm rot="5400000">
            <a:off x="363078" y="5848168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Elbow Connector 446"/>
          <p:cNvCxnSpPr>
            <a:stCxn id="443" idx="4"/>
            <a:endCxn id="451" idx="0"/>
          </p:cNvCxnSpPr>
          <p:nvPr/>
        </p:nvCxnSpPr>
        <p:spPr>
          <a:xfrm rot="16200000" flipH="1">
            <a:off x="480377" y="5848168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/>
          <p:cNvCxnSpPr>
            <a:stCxn id="442" idx="4"/>
            <a:endCxn id="452" idx="0"/>
          </p:cNvCxnSpPr>
          <p:nvPr/>
        </p:nvCxnSpPr>
        <p:spPr>
          <a:xfrm rot="5400000">
            <a:off x="832279" y="5848169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442" idx="4"/>
            <a:endCxn id="453" idx="0"/>
          </p:cNvCxnSpPr>
          <p:nvPr/>
        </p:nvCxnSpPr>
        <p:spPr>
          <a:xfrm rot="16200000" flipH="1">
            <a:off x="949578" y="5848168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344500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1" name="Oval 450"/>
          <p:cNvSpPr/>
          <p:nvPr/>
        </p:nvSpPr>
        <p:spPr>
          <a:xfrm>
            <a:off x="579100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2" name="Oval 451"/>
          <p:cNvSpPr/>
          <p:nvPr/>
        </p:nvSpPr>
        <p:spPr>
          <a:xfrm>
            <a:off x="813702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3" name="Oval 452"/>
          <p:cNvSpPr/>
          <p:nvPr/>
        </p:nvSpPr>
        <p:spPr>
          <a:xfrm>
            <a:off x="1048301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4" name="Oval 453"/>
          <p:cNvSpPr/>
          <p:nvPr/>
        </p:nvSpPr>
        <p:spPr>
          <a:xfrm>
            <a:off x="1656248" y="5085184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55" name="Elbow Connector 454"/>
          <p:cNvCxnSpPr>
            <a:stCxn id="439" idx="4"/>
            <a:endCxn id="454" idx="0"/>
          </p:cNvCxnSpPr>
          <p:nvPr/>
        </p:nvCxnSpPr>
        <p:spPr>
          <a:xfrm rot="16200000" flipH="1">
            <a:off x="1406290" y="4717925"/>
            <a:ext cx="242519" cy="4919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Oval 455"/>
          <p:cNvSpPr/>
          <p:nvPr/>
        </p:nvSpPr>
        <p:spPr>
          <a:xfrm>
            <a:off x="1918141" y="5602819"/>
            <a:ext cx="175951" cy="175950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7" name="Oval 456"/>
          <p:cNvSpPr/>
          <p:nvPr/>
        </p:nvSpPr>
        <p:spPr>
          <a:xfrm>
            <a:off x="1448941" y="5602819"/>
            <a:ext cx="175951" cy="175950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58" name="Elbow Connector 457"/>
          <p:cNvCxnSpPr>
            <a:stCxn id="454" idx="4"/>
            <a:endCxn id="457" idx="0"/>
          </p:cNvCxnSpPr>
          <p:nvPr/>
        </p:nvCxnSpPr>
        <p:spPr>
          <a:xfrm rot="5400000">
            <a:off x="1513716" y="5342986"/>
            <a:ext cx="283035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4" idx="4"/>
            <a:endCxn id="456" idx="0"/>
          </p:cNvCxnSpPr>
          <p:nvPr/>
        </p:nvCxnSpPr>
        <p:spPr>
          <a:xfrm rot="16200000" flipH="1">
            <a:off x="1748315" y="5345016"/>
            <a:ext cx="283035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/>
          <p:cNvCxnSpPr>
            <a:stCxn id="457" idx="4"/>
            <a:endCxn id="464" idx="0"/>
          </p:cNvCxnSpPr>
          <p:nvPr/>
        </p:nvCxnSpPr>
        <p:spPr>
          <a:xfrm rot="5400000">
            <a:off x="1350218" y="5848168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460"/>
          <p:cNvCxnSpPr>
            <a:stCxn id="457" idx="4"/>
            <a:endCxn id="465" idx="0"/>
          </p:cNvCxnSpPr>
          <p:nvPr/>
        </p:nvCxnSpPr>
        <p:spPr>
          <a:xfrm rot="16200000" flipH="1">
            <a:off x="1467517" y="5848168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/>
          <p:cNvCxnSpPr>
            <a:stCxn id="456" idx="4"/>
            <a:endCxn id="466" idx="0"/>
          </p:cNvCxnSpPr>
          <p:nvPr/>
        </p:nvCxnSpPr>
        <p:spPr>
          <a:xfrm rot="5400000">
            <a:off x="1819419" y="5848169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456" idx="4"/>
            <a:endCxn id="467" idx="0"/>
          </p:cNvCxnSpPr>
          <p:nvPr/>
        </p:nvCxnSpPr>
        <p:spPr>
          <a:xfrm rot="16200000" flipH="1">
            <a:off x="1936718" y="5848168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/>
          <p:cNvSpPr/>
          <p:nvPr/>
        </p:nvSpPr>
        <p:spPr>
          <a:xfrm>
            <a:off x="1331640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5" name="Oval 464"/>
          <p:cNvSpPr/>
          <p:nvPr/>
        </p:nvSpPr>
        <p:spPr>
          <a:xfrm>
            <a:off x="1566240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6" name="Oval 465"/>
          <p:cNvSpPr/>
          <p:nvPr/>
        </p:nvSpPr>
        <p:spPr>
          <a:xfrm>
            <a:off x="1800842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7" name="Oval 466"/>
          <p:cNvSpPr/>
          <p:nvPr/>
        </p:nvSpPr>
        <p:spPr>
          <a:xfrm>
            <a:off x="2035441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8" name="Pie 467"/>
          <p:cNvSpPr/>
          <p:nvPr/>
        </p:nvSpPr>
        <p:spPr>
          <a:xfrm>
            <a:off x="251520" y="3356992"/>
            <a:ext cx="2061515" cy="2149554"/>
          </a:xfrm>
          <a:prstGeom prst="pie">
            <a:avLst>
              <a:gd name="adj1" fmla="val 21243196"/>
              <a:gd name="adj2" fmla="val 111901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>
              <a:solidFill>
                <a:schemeClr val="tx1"/>
              </a:solidFill>
            </a:endParaRPr>
          </a:p>
        </p:txBody>
      </p:sp>
      <p:cxnSp>
        <p:nvCxnSpPr>
          <p:cNvPr id="469" name="Straight Arrow Connector 468"/>
          <p:cNvCxnSpPr/>
          <p:nvPr/>
        </p:nvCxnSpPr>
        <p:spPr>
          <a:xfrm>
            <a:off x="1288659" y="4860837"/>
            <a:ext cx="189608" cy="6242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Line Callout 1 469"/>
          <p:cNvSpPr/>
          <p:nvPr/>
        </p:nvSpPr>
        <p:spPr>
          <a:xfrm>
            <a:off x="4788023" y="4655563"/>
            <a:ext cx="2016223" cy="501342"/>
          </a:xfrm>
          <a:prstGeom prst="borderCallout1">
            <a:avLst>
              <a:gd name="adj1" fmla="val -1091"/>
              <a:gd name="adj2" fmla="val 5258"/>
              <a:gd name="adj3" fmla="val 106848"/>
              <a:gd name="adj4" fmla="val -16716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Activation Depth: Here an activation depth of two</a:t>
            </a:r>
            <a:endParaRPr lang="de-CH" sz="1200" dirty="0"/>
          </a:p>
        </p:txBody>
      </p:sp>
      <p:sp>
        <p:nvSpPr>
          <p:cNvPr id="471" name="Right Arrow 470"/>
          <p:cNvSpPr/>
          <p:nvPr/>
        </p:nvSpPr>
        <p:spPr>
          <a:xfrm flipH="1">
            <a:off x="1365752" y="4378383"/>
            <a:ext cx="2198136" cy="5278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Only a few people </a:t>
            </a:r>
            <a:r>
              <a:rPr lang="de-CH" sz="1200" dirty="0"/>
              <a:t>are loaded!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Gamlor</dc:creator>
  <cp:lastModifiedBy>Gamlor</cp:lastModifiedBy>
  <cp:revision>45</cp:revision>
  <dcterms:created xsi:type="dcterms:W3CDTF">2010-09-02T14:07:32Z</dcterms:created>
  <dcterms:modified xsi:type="dcterms:W3CDTF">2011-04-05T13:39:06Z</dcterms:modified>
</cp:coreProperties>
</file>