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57200"/>
            <a:ext cx="6477000" cy="51816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PROJECTION BASED DYNAMICS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Ricky Arietta</a:t>
            </a:r>
            <a:br>
              <a:rPr lang="en-US" sz="3200" dirty="0" smtClean="0"/>
            </a:br>
            <a:r>
              <a:rPr lang="en-US" sz="3200" dirty="0" smtClean="0"/>
              <a:t>Danny </a:t>
            </a:r>
            <a:r>
              <a:rPr lang="en-US" sz="3200" dirty="0" err="1" smtClean="0"/>
              <a:t>Rerucha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Paula </a:t>
            </a:r>
            <a:r>
              <a:rPr lang="en-US" sz="3200" dirty="0" err="1" smtClean="0"/>
              <a:t>Huerin</a:t>
            </a:r>
            <a:r>
              <a:rPr lang="en-US" sz="3200" dirty="0"/>
              <a:t> </a:t>
            </a:r>
            <a:r>
              <a:rPr lang="en-US" sz="3200" dirty="0" smtClean="0"/>
              <a:t>Merino</a:t>
            </a:r>
            <a:br>
              <a:rPr lang="en-US" sz="32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CIS563 Spring 2014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4552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Simulate deformable bodies (i.e. cloth) using projection of vertices to minimize potential energy of constraints</a:t>
            </a:r>
          </a:p>
          <a:p>
            <a:endParaRPr lang="en-US" sz="800" dirty="0" smtClean="0"/>
          </a:p>
          <a:p>
            <a:r>
              <a:rPr lang="en-US" dirty="0" smtClean="0"/>
              <a:t>Implicit solver divided into two stages:</a:t>
            </a:r>
          </a:p>
          <a:p>
            <a:pPr lvl="1"/>
            <a:r>
              <a:rPr lang="en-US" dirty="0" smtClean="0"/>
              <a:t>Local Solver:</a:t>
            </a:r>
          </a:p>
          <a:p>
            <a:pPr lvl="2"/>
            <a:r>
              <a:rPr lang="en-US" dirty="0" smtClean="0"/>
              <a:t>Handles projection of vertices per constraint</a:t>
            </a:r>
          </a:p>
          <a:p>
            <a:pPr lvl="2"/>
            <a:r>
              <a:rPr lang="en-US" dirty="0" smtClean="0"/>
              <a:t>Each constraint is projected independently</a:t>
            </a:r>
          </a:p>
          <a:p>
            <a:pPr lvl="2"/>
            <a:r>
              <a:rPr lang="en-US" dirty="0" smtClean="0"/>
              <a:t>Can be parallelized to improve runtime of simulation</a:t>
            </a:r>
          </a:p>
          <a:p>
            <a:pPr lvl="1"/>
            <a:r>
              <a:rPr lang="en-US" dirty="0" smtClean="0"/>
              <a:t>Global Solver:</a:t>
            </a:r>
          </a:p>
          <a:p>
            <a:pPr lvl="2"/>
            <a:r>
              <a:rPr lang="en-US" dirty="0" smtClean="0"/>
              <a:t>Solve linear system created by constraints and </a:t>
            </a:r>
            <a:br>
              <a:rPr lang="en-US" dirty="0" smtClean="0"/>
            </a:br>
            <a:r>
              <a:rPr lang="en-US" dirty="0" smtClean="0"/>
              <a:t>coefficient matrices for weighting, selection</a:t>
            </a:r>
          </a:p>
          <a:p>
            <a:pPr lvl="2"/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RENDERED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runtime even further</a:t>
            </a:r>
          </a:p>
          <a:p>
            <a:r>
              <a:rPr lang="en-US" dirty="0" smtClean="0"/>
              <a:t>Handle volume preservation using tetrahedral constraints</a:t>
            </a:r>
          </a:p>
          <a:p>
            <a:r>
              <a:rPr lang="en-US" dirty="0" smtClean="0"/>
              <a:t>Self-collisions and mesh-mesh intersections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</TotalTime>
  <Words>86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PROJECTION BASED DYNAMICS  Ricky Arietta Danny Rerucha Paula Huerin Merino </vt:lpstr>
      <vt:lpstr>PROJECT OVERVIEW</vt:lpstr>
      <vt:lpstr>RENDERED 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BASED DYNAMICS  Ricky Arietta Danny Rerucha Paula Huerin Merino</dc:title>
  <dc:creator>Richard Arietta</dc:creator>
  <cp:lastModifiedBy>Richard Arietta</cp:lastModifiedBy>
  <cp:revision>3</cp:revision>
  <dcterms:created xsi:type="dcterms:W3CDTF">2014-04-22T19:17:07Z</dcterms:created>
  <dcterms:modified xsi:type="dcterms:W3CDTF">2014-04-22T19:31:51Z</dcterms:modified>
</cp:coreProperties>
</file>