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33286-6ACF-4F5F-86FD-27FE78230F2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73E78-CC30-4CF8-B93C-2086421B52B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Rappel du contexte du projet</a:t>
          </a:r>
          <a:endParaRPr lang="en-US"/>
        </a:p>
      </dgm:t>
    </dgm:pt>
    <dgm:pt modelId="{B0ABD6CD-4D0C-4E86-98BD-9179E98DA7AD}" type="parTrans" cxnId="{F16FC039-1F87-4D8D-8755-0E0B156399E6}">
      <dgm:prSet/>
      <dgm:spPr/>
      <dgm:t>
        <a:bodyPr/>
        <a:lstStyle/>
        <a:p>
          <a:endParaRPr lang="en-US"/>
        </a:p>
      </dgm:t>
    </dgm:pt>
    <dgm:pt modelId="{7818D054-D2CF-4DDE-BDE7-602681D1967B}" type="sibTrans" cxnId="{F16FC039-1F87-4D8D-8755-0E0B156399E6}">
      <dgm:prSet/>
      <dgm:spPr/>
      <dgm:t>
        <a:bodyPr/>
        <a:lstStyle/>
        <a:p>
          <a:endParaRPr lang="en-US"/>
        </a:p>
      </dgm:t>
    </dgm:pt>
    <dgm:pt modelId="{70F83897-079B-40F0-8BB1-3B4FE906D6D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du rendu visuel du projet</a:t>
          </a:r>
          <a:endParaRPr lang="en-US"/>
        </a:p>
      </dgm:t>
    </dgm:pt>
    <dgm:pt modelId="{73B98B8C-A7CF-41D4-971C-4BFBB1741FFA}" type="parTrans" cxnId="{C5AE8A3A-3397-4F6B-84DB-EA9E7045746A}">
      <dgm:prSet/>
      <dgm:spPr/>
      <dgm:t>
        <a:bodyPr/>
        <a:lstStyle/>
        <a:p>
          <a:endParaRPr lang="en-US"/>
        </a:p>
      </dgm:t>
    </dgm:pt>
    <dgm:pt modelId="{B9CD7A70-F401-4235-9512-25E829290F2C}" type="sibTrans" cxnId="{C5AE8A3A-3397-4F6B-84DB-EA9E7045746A}">
      <dgm:prSet/>
      <dgm:spPr/>
      <dgm:t>
        <a:bodyPr/>
        <a:lstStyle/>
        <a:p>
          <a:endParaRPr lang="en-US"/>
        </a:p>
      </dgm:t>
    </dgm:pt>
    <dgm:pt modelId="{8BD5AE08-9B40-453B-8A99-F41EF4F3B4A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du code CSS sur Visual Studio Code</a:t>
          </a:r>
          <a:endParaRPr lang="en-US"/>
        </a:p>
      </dgm:t>
    </dgm:pt>
    <dgm:pt modelId="{D5E9959E-4F14-4334-9744-2FCE0AEC269A}" type="parTrans" cxnId="{FC3781CE-6E36-4848-8696-573FB983455F}">
      <dgm:prSet/>
      <dgm:spPr/>
      <dgm:t>
        <a:bodyPr/>
        <a:lstStyle/>
        <a:p>
          <a:endParaRPr lang="en-US"/>
        </a:p>
      </dgm:t>
    </dgm:pt>
    <dgm:pt modelId="{8E27EF00-0538-4D4C-8777-5883D9CCE5DE}" type="sibTrans" cxnId="{FC3781CE-6E36-4848-8696-573FB983455F}">
      <dgm:prSet/>
      <dgm:spPr/>
      <dgm:t>
        <a:bodyPr/>
        <a:lstStyle/>
        <a:p>
          <a:endParaRPr lang="en-US"/>
        </a:p>
      </dgm:t>
    </dgm:pt>
    <dgm:pt modelId="{682AD22D-B4ED-4317-B752-2F781579A25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Bilan du projet</a:t>
          </a:r>
          <a:endParaRPr lang="en-US"/>
        </a:p>
      </dgm:t>
    </dgm:pt>
    <dgm:pt modelId="{EFC53126-E2CA-4F3C-BCDC-5B01FC45D3E4}" type="parTrans" cxnId="{DDA80D61-9A05-4B83-A2E3-7958ABEBDCF4}">
      <dgm:prSet/>
      <dgm:spPr/>
      <dgm:t>
        <a:bodyPr/>
        <a:lstStyle/>
        <a:p>
          <a:endParaRPr lang="en-US"/>
        </a:p>
      </dgm:t>
    </dgm:pt>
    <dgm:pt modelId="{AD6ED4A8-E855-4C94-80A2-9D5829ECCE3D}" type="sibTrans" cxnId="{DDA80D61-9A05-4B83-A2E3-7958ABEBDCF4}">
      <dgm:prSet/>
      <dgm:spPr/>
      <dgm:t>
        <a:bodyPr/>
        <a:lstStyle/>
        <a:p>
          <a:endParaRPr lang="en-US"/>
        </a:p>
      </dgm:t>
    </dgm:pt>
    <dgm:pt modelId="{5B9054D6-3CB1-44CD-945F-0B224B14B13C}" type="pres">
      <dgm:prSet presAssocID="{48133286-6ACF-4F5F-86FD-27FE78230F29}" presName="root" presStyleCnt="0">
        <dgm:presLayoutVars>
          <dgm:dir/>
          <dgm:resizeHandles val="exact"/>
        </dgm:presLayoutVars>
      </dgm:prSet>
      <dgm:spPr/>
    </dgm:pt>
    <dgm:pt modelId="{381B9D70-B85C-4AC0-89CF-BC6B662A50B0}" type="pres">
      <dgm:prSet presAssocID="{23973E78-CC30-4CF8-B93C-2086421B52B1}" presName="compNode" presStyleCnt="0"/>
      <dgm:spPr/>
    </dgm:pt>
    <dgm:pt modelId="{C5649DEA-AFFE-4D14-AF3E-70FBA0EBA4CF}" type="pres">
      <dgm:prSet presAssocID="{23973E78-CC30-4CF8-B93C-2086421B52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DFB740-2347-4860-B58C-B1838D5C3D39}" type="pres">
      <dgm:prSet presAssocID="{23973E78-CC30-4CF8-B93C-2086421B52B1}" presName="spaceRect" presStyleCnt="0"/>
      <dgm:spPr/>
    </dgm:pt>
    <dgm:pt modelId="{0E1E43AA-9E44-4345-90D3-90875BF05FCC}" type="pres">
      <dgm:prSet presAssocID="{23973E78-CC30-4CF8-B93C-2086421B52B1}" presName="textRect" presStyleLbl="revTx" presStyleIdx="0" presStyleCnt="4">
        <dgm:presLayoutVars>
          <dgm:chMax val="1"/>
          <dgm:chPref val="1"/>
        </dgm:presLayoutVars>
      </dgm:prSet>
      <dgm:spPr/>
    </dgm:pt>
    <dgm:pt modelId="{DA275203-D8EE-4EFF-BC93-BFD6EB26D8C4}" type="pres">
      <dgm:prSet presAssocID="{7818D054-D2CF-4DDE-BDE7-602681D1967B}" presName="sibTrans" presStyleCnt="0"/>
      <dgm:spPr/>
    </dgm:pt>
    <dgm:pt modelId="{B1F6DA90-B6EB-4D6D-8595-85AFA40659A2}" type="pres">
      <dgm:prSet presAssocID="{70F83897-079B-40F0-8BB1-3B4FE906D6DF}" presName="compNode" presStyleCnt="0"/>
      <dgm:spPr/>
    </dgm:pt>
    <dgm:pt modelId="{51F7F360-8FE0-4975-A63F-5EEAE97816B7}" type="pres">
      <dgm:prSet presAssocID="{70F83897-079B-40F0-8BB1-3B4FE906D6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B396A410-3FE0-4CFC-93F0-3AB56D297ED8}" type="pres">
      <dgm:prSet presAssocID="{70F83897-079B-40F0-8BB1-3B4FE906D6DF}" presName="spaceRect" presStyleCnt="0"/>
      <dgm:spPr/>
    </dgm:pt>
    <dgm:pt modelId="{8918B37E-5D0B-4158-8DCB-F9A93CEA39B6}" type="pres">
      <dgm:prSet presAssocID="{70F83897-079B-40F0-8BB1-3B4FE906D6DF}" presName="textRect" presStyleLbl="revTx" presStyleIdx="1" presStyleCnt="4">
        <dgm:presLayoutVars>
          <dgm:chMax val="1"/>
          <dgm:chPref val="1"/>
        </dgm:presLayoutVars>
      </dgm:prSet>
      <dgm:spPr/>
    </dgm:pt>
    <dgm:pt modelId="{5999434B-C0FE-42C0-934D-5A5C2FCBDFD4}" type="pres">
      <dgm:prSet presAssocID="{B9CD7A70-F401-4235-9512-25E829290F2C}" presName="sibTrans" presStyleCnt="0"/>
      <dgm:spPr/>
    </dgm:pt>
    <dgm:pt modelId="{A9A36F1D-A804-4B21-B6A5-F16A75CEFED8}" type="pres">
      <dgm:prSet presAssocID="{8BD5AE08-9B40-453B-8A99-F41EF4F3B4A1}" presName="compNode" presStyleCnt="0"/>
      <dgm:spPr/>
    </dgm:pt>
    <dgm:pt modelId="{DB385A33-E6C4-4263-B42D-575B6A1A8B81}" type="pres">
      <dgm:prSet presAssocID="{8BD5AE08-9B40-453B-8A99-F41EF4F3B4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54C576E2-90D1-4804-ADFC-1EBAFF6CBB2F}" type="pres">
      <dgm:prSet presAssocID="{8BD5AE08-9B40-453B-8A99-F41EF4F3B4A1}" presName="spaceRect" presStyleCnt="0"/>
      <dgm:spPr/>
    </dgm:pt>
    <dgm:pt modelId="{AA7B8CBB-4205-443D-949C-CA392B47FC8D}" type="pres">
      <dgm:prSet presAssocID="{8BD5AE08-9B40-453B-8A99-F41EF4F3B4A1}" presName="textRect" presStyleLbl="revTx" presStyleIdx="2" presStyleCnt="4">
        <dgm:presLayoutVars>
          <dgm:chMax val="1"/>
          <dgm:chPref val="1"/>
        </dgm:presLayoutVars>
      </dgm:prSet>
      <dgm:spPr/>
    </dgm:pt>
    <dgm:pt modelId="{F97EEEF4-FF50-4364-957D-E7B5EEAAC807}" type="pres">
      <dgm:prSet presAssocID="{8E27EF00-0538-4D4C-8777-5883D9CCE5DE}" presName="sibTrans" presStyleCnt="0"/>
      <dgm:spPr/>
    </dgm:pt>
    <dgm:pt modelId="{156F837F-C28B-498E-A104-0E6DCA9E6C06}" type="pres">
      <dgm:prSet presAssocID="{682AD22D-B4ED-4317-B752-2F781579A25A}" presName="compNode" presStyleCnt="0"/>
      <dgm:spPr/>
    </dgm:pt>
    <dgm:pt modelId="{494B6945-3075-4EA4-B45C-52DECAC66E36}" type="pres">
      <dgm:prSet presAssocID="{682AD22D-B4ED-4317-B752-2F781579A2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F3783D6-D306-4FB3-BA58-6C6C08411EC8}" type="pres">
      <dgm:prSet presAssocID="{682AD22D-B4ED-4317-B752-2F781579A25A}" presName="spaceRect" presStyleCnt="0"/>
      <dgm:spPr/>
    </dgm:pt>
    <dgm:pt modelId="{2E9C954A-28EF-40C1-B7BA-995BE10A96C9}" type="pres">
      <dgm:prSet presAssocID="{682AD22D-B4ED-4317-B752-2F781579A2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6FC039-1F87-4D8D-8755-0E0B156399E6}" srcId="{48133286-6ACF-4F5F-86FD-27FE78230F29}" destId="{23973E78-CC30-4CF8-B93C-2086421B52B1}" srcOrd="0" destOrd="0" parTransId="{B0ABD6CD-4D0C-4E86-98BD-9179E98DA7AD}" sibTransId="{7818D054-D2CF-4DDE-BDE7-602681D1967B}"/>
    <dgm:cxn modelId="{C5AE8A3A-3397-4F6B-84DB-EA9E7045746A}" srcId="{48133286-6ACF-4F5F-86FD-27FE78230F29}" destId="{70F83897-079B-40F0-8BB1-3B4FE906D6DF}" srcOrd="1" destOrd="0" parTransId="{73B98B8C-A7CF-41D4-971C-4BFBB1741FFA}" sibTransId="{B9CD7A70-F401-4235-9512-25E829290F2C}"/>
    <dgm:cxn modelId="{DDA80D61-9A05-4B83-A2E3-7958ABEBDCF4}" srcId="{48133286-6ACF-4F5F-86FD-27FE78230F29}" destId="{682AD22D-B4ED-4317-B752-2F781579A25A}" srcOrd="3" destOrd="0" parTransId="{EFC53126-E2CA-4F3C-BCDC-5B01FC45D3E4}" sibTransId="{AD6ED4A8-E855-4C94-80A2-9D5829ECCE3D}"/>
    <dgm:cxn modelId="{0930076C-D14F-4B60-A280-803DD7628708}" type="presOf" srcId="{70F83897-079B-40F0-8BB1-3B4FE906D6DF}" destId="{8918B37E-5D0B-4158-8DCB-F9A93CEA39B6}" srcOrd="0" destOrd="0" presId="urn:microsoft.com/office/officeart/2018/2/layout/IconLabelList"/>
    <dgm:cxn modelId="{AC88B94C-9CE4-44BE-881E-1686E4ED9936}" type="presOf" srcId="{48133286-6ACF-4F5F-86FD-27FE78230F29}" destId="{5B9054D6-3CB1-44CD-945F-0B224B14B13C}" srcOrd="0" destOrd="0" presId="urn:microsoft.com/office/officeart/2018/2/layout/IconLabelList"/>
    <dgm:cxn modelId="{0D2E83A9-A961-4822-BDE1-ED4B8306133E}" type="presOf" srcId="{23973E78-CC30-4CF8-B93C-2086421B52B1}" destId="{0E1E43AA-9E44-4345-90D3-90875BF05FCC}" srcOrd="0" destOrd="0" presId="urn:microsoft.com/office/officeart/2018/2/layout/IconLabelList"/>
    <dgm:cxn modelId="{FC3781CE-6E36-4848-8696-573FB983455F}" srcId="{48133286-6ACF-4F5F-86FD-27FE78230F29}" destId="{8BD5AE08-9B40-453B-8A99-F41EF4F3B4A1}" srcOrd="2" destOrd="0" parTransId="{D5E9959E-4F14-4334-9744-2FCE0AEC269A}" sibTransId="{8E27EF00-0538-4D4C-8777-5883D9CCE5DE}"/>
    <dgm:cxn modelId="{B54036F2-21C5-45F7-8D6F-5EFFE729EF54}" type="presOf" srcId="{682AD22D-B4ED-4317-B752-2F781579A25A}" destId="{2E9C954A-28EF-40C1-B7BA-995BE10A96C9}" srcOrd="0" destOrd="0" presId="urn:microsoft.com/office/officeart/2018/2/layout/IconLabelList"/>
    <dgm:cxn modelId="{9569BBF4-ABEB-4903-A502-A748DB0EB41F}" type="presOf" srcId="{8BD5AE08-9B40-453B-8A99-F41EF4F3B4A1}" destId="{AA7B8CBB-4205-443D-949C-CA392B47FC8D}" srcOrd="0" destOrd="0" presId="urn:microsoft.com/office/officeart/2018/2/layout/IconLabelList"/>
    <dgm:cxn modelId="{6E2798F1-8163-47D1-8FC1-C1F6DD0DB78A}" type="presParOf" srcId="{5B9054D6-3CB1-44CD-945F-0B224B14B13C}" destId="{381B9D70-B85C-4AC0-89CF-BC6B662A50B0}" srcOrd="0" destOrd="0" presId="urn:microsoft.com/office/officeart/2018/2/layout/IconLabelList"/>
    <dgm:cxn modelId="{850206E7-3C8F-440F-A859-C8872D4A6EDD}" type="presParOf" srcId="{381B9D70-B85C-4AC0-89CF-BC6B662A50B0}" destId="{C5649DEA-AFFE-4D14-AF3E-70FBA0EBA4CF}" srcOrd="0" destOrd="0" presId="urn:microsoft.com/office/officeart/2018/2/layout/IconLabelList"/>
    <dgm:cxn modelId="{92468293-7B28-4363-B610-817167BB86DF}" type="presParOf" srcId="{381B9D70-B85C-4AC0-89CF-BC6B662A50B0}" destId="{E8DFB740-2347-4860-B58C-B1838D5C3D39}" srcOrd="1" destOrd="0" presId="urn:microsoft.com/office/officeart/2018/2/layout/IconLabelList"/>
    <dgm:cxn modelId="{4021E774-6B79-4D1B-A51F-58D9F700CC1E}" type="presParOf" srcId="{381B9D70-B85C-4AC0-89CF-BC6B662A50B0}" destId="{0E1E43AA-9E44-4345-90D3-90875BF05FCC}" srcOrd="2" destOrd="0" presId="urn:microsoft.com/office/officeart/2018/2/layout/IconLabelList"/>
    <dgm:cxn modelId="{B31E6E3A-9AE7-4F60-8868-2A5AF90BD0E5}" type="presParOf" srcId="{5B9054D6-3CB1-44CD-945F-0B224B14B13C}" destId="{DA275203-D8EE-4EFF-BC93-BFD6EB26D8C4}" srcOrd="1" destOrd="0" presId="urn:microsoft.com/office/officeart/2018/2/layout/IconLabelList"/>
    <dgm:cxn modelId="{ED3DC437-851C-4066-9128-4FC7CFB2EB10}" type="presParOf" srcId="{5B9054D6-3CB1-44CD-945F-0B224B14B13C}" destId="{B1F6DA90-B6EB-4D6D-8595-85AFA40659A2}" srcOrd="2" destOrd="0" presId="urn:microsoft.com/office/officeart/2018/2/layout/IconLabelList"/>
    <dgm:cxn modelId="{5874512A-6C25-4B59-A08F-C946088462D5}" type="presParOf" srcId="{B1F6DA90-B6EB-4D6D-8595-85AFA40659A2}" destId="{51F7F360-8FE0-4975-A63F-5EEAE97816B7}" srcOrd="0" destOrd="0" presId="urn:microsoft.com/office/officeart/2018/2/layout/IconLabelList"/>
    <dgm:cxn modelId="{41E8417C-2719-4AB4-B06D-A32A727EBE3F}" type="presParOf" srcId="{B1F6DA90-B6EB-4D6D-8595-85AFA40659A2}" destId="{B396A410-3FE0-4CFC-93F0-3AB56D297ED8}" srcOrd="1" destOrd="0" presId="urn:microsoft.com/office/officeart/2018/2/layout/IconLabelList"/>
    <dgm:cxn modelId="{0C4D96EF-6DE0-48D3-8E42-A0A73C54446E}" type="presParOf" srcId="{B1F6DA90-B6EB-4D6D-8595-85AFA40659A2}" destId="{8918B37E-5D0B-4158-8DCB-F9A93CEA39B6}" srcOrd="2" destOrd="0" presId="urn:microsoft.com/office/officeart/2018/2/layout/IconLabelList"/>
    <dgm:cxn modelId="{C2AD586A-C3CA-4393-AF81-AD9BFA2945FA}" type="presParOf" srcId="{5B9054D6-3CB1-44CD-945F-0B224B14B13C}" destId="{5999434B-C0FE-42C0-934D-5A5C2FCBDFD4}" srcOrd="3" destOrd="0" presId="urn:microsoft.com/office/officeart/2018/2/layout/IconLabelList"/>
    <dgm:cxn modelId="{971BFE74-87A8-4507-B89D-A5AFA31BF851}" type="presParOf" srcId="{5B9054D6-3CB1-44CD-945F-0B224B14B13C}" destId="{A9A36F1D-A804-4B21-B6A5-F16A75CEFED8}" srcOrd="4" destOrd="0" presId="urn:microsoft.com/office/officeart/2018/2/layout/IconLabelList"/>
    <dgm:cxn modelId="{E2AFBA26-3F52-4099-AB80-603464A41F3F}" type="presParOf" srcId="{A9A36F1D-A804-4B21-B6A5-F16A75CEFED8}" destId="{DB385A33-E6C4-4263-B42D-575B6A1A8B81}" srcOrd="0" destOrd="0" presId="urn:microsoft.com/office/officeart/2018/2/layout/IconLabelList"/>
    <dgm:cxn modelId="{E31C94B0-944F-476B-9692-DC13017E6BF0}" type="presParOf" srcId="{A9A36F1D-A804-4B21-B6A5-F16A75CEFED8}" destId="{54C576E2-90D1-4804-ADFC-1EBAFF6CBB2F}" srcOrd="1" destOrd="0" presId="urn:microsoft.com/office/officeart/2018/2/layout/IconLabelList"/>
    <dgm:cxn modelId="{C22EA19B-0531-48F5-8168-32E033BBB755}" type="presParOf" srcId="{A9A36F1D-A804-4B21-B6A5-F16A75CEFED8}" destId="{AA7B8CBB-4205-443D-949C-CA392B47FC8D}" srcOrd="2" destOrd="0" presId="urn:microsoft.com/office/officeart/2018/2/layout/IconLabelList"/>
    <dgm:cxn modelId="{92652AB9-A359-45C4-8E6F-69CC0F58A80C}" type="presParOf" srcId="{5B9054D6-3CB1-44CD-945F-0B224B14B13C}" destId="{F97EEEF4-FF50-4364-957D-E7B5EEAAC807}" srcOrd="5" destOrd="0" presId="urn:microsoft.com/office/officeart/2018/2/layout/IconLabelList"/>
    <dgm:cxn modelId="{6AF54744-2034-4654-9C22-3003B77C019F}" type="presParOf" srcId="{5B9054D6-3CB1-44CD-945F-0B224B14B13C}" destId="{156F837F-C28B-498E-A104-0E6DCA9E6C06}" srcOrd="6" destOrd="0" presId="urn:microsoft.com/office/officeart/2018/2/layout/IconLabelList"/>
    <dgm:cxn modelId="{9FF9BF81-D5CB-407F-9D78-41DA959B1C36}" type="presParOf" srcId="{156F837F-C28B-498E-A104-0E6DCA9E6C06}" destId="{494B6945-3075-4EA4-B45C-52DECAC66E36}" srcOrd="0" destOrd="0" presId="urn:microsoft.com/office/officeart/2018/2/layout/IconLabelList"/>
    <dgm:cxn modelId="{4CE64F27-0CAA-4137-AF64-A058FE56132A}" type="presParOf" srcId="{156F837F-C28B-498E-A104-0E6DCA9E6C06}" destId="{AF3783D6-D306-4FB3-BA58-6C6C08411EC8}" srcOrd="1" destOrd="0" presId="urn:microsoft.com/office/officeart/2018/2/layout/IconLabelList"/>
    <dgm:cxn modelId="{257423C1-614D-479E-8107-2787AD783C25}" type="presParOf" srcId="{156F837F-C28B-498E-A104-0E6DCA9E6C06}" destId="{2E9C954A-28EF-40C1-B7BA-995BE10A96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49DEA-AFFE-4D14-AF3E-70FBA0EBA4CF}">
      <dsp:nvSpPr>
        <dsp:cNvPr id="0" name=""/>
        <dsp:cNvSpPr/>
      </dsp:nvSpPr>
      <dsp:spPr>
        <a:xfrm>
          <a:off x="1138979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E43AA-9E44-4345-90D3-90875BF05FCC}">
      <dsp:nvSpPr>
        <dsp:cNvPr id="0" name=""/>
        <dsp:cNvSpPr/>
      </dsp:nvSpPr>
      <dsp:spPr>
        <a:xfrm>
          <a:off x="569079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Rappel du contexte du projet</a:t>
          </a:r>
          <a:endParaRPr lang="en-US" sz="2300" kern="1200"/>
        </a:p>
      </dsp:txBody>
      <dsp:txXfrm>
        <a:off x="569079" y="2378132"/>
        <a:ext cx="2072362" cy="720000"/>
      </dsp:txXfrm>
    </dsp:sp>
    <dsp:sp modelId="{51F7F360-8FE0-4975-A63F-5EEAE97816B7}">
      <dsp:nvSpPr>
        <dsp:cNvPr id="0" name=""/>
        <dsp:cNvSpPr/>
      </dsp:nvSpPr>
      <dsp:spPr>
        <a:xfrm>
          <a:off x="3574005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8B37E-5D0B-4158-8DCB-F9A93CEA39B6}">
      <dsp:nvSpPr>
        <dsp:cNvPr id="0" name=""/>
        <dsp:cNvSpPr/>
      </dsp:nvSpPr>
      <dsp:spPr>
        <a:xfrm>
          <a:off x="3004105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du rendu visuel du projet</a:t>
          </a:r>
          <a:endParaRPr lang="en-US" sz="2300" kern="1200"/>
        </a:p>
      </dsp:txBody>
      <dsp:txXfrm>
        <a:off x="3004105" y="2378132"/>
        <a:ext cx="2072362" cy="720000"/>
      </dsp:txXfrm>
    </dsp:sp>
    <dsp:sp modelId="{DB385A33-E6C4-4263-B42D-575B6A1A8B81}">
      <dsp:nvSpPr>
        <dsp:cNvPr id="0" name=""/>
        <dsp:cNvSpPr/>
      </dsp:nvSpPr>
      <dsp:spPr>
        <a:xfrm>
          <a:off x="6009031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B8CBB-4205-443D-949C-CA392B47FC8D}">
      <dsp:nvSpPr>
        <dsp:cNvPr id="0" name=""/>
        <dsp:cNvSpPr/>
      </dsp:nvSpPr>
      <dsp:spPr>
        <a:xfrm>
          <a:off x="5439131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du code CSS sur Visual Studio Code</a:t>
          </a:r>
          <a:endParaRPr lang="en-US" sz="2300" kern="1200"/>
        </a:p>
      </dsp:txBody>
      <dsp:txXfrm>
        <a:off x="5439131" y="2378132"/>
        <a:ext cx="2072362" cy="720000"/>
      </dsp:txXfrm>
    </dsp:sp>
    <dsp:sp modelId="{494B6945-3075-4EA4-B45C-52DECAC66E36}">
      <dsp:nvSpPr>
        <dsp:cNvPr id="0" name=""/>
        <dsp:cNvSpPr/>
      </dsp:nvSpPr>
      <dsp:spPr>
        <a:xfrm>
          <a:off x="8444057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C954A-28EF-40C1-B7BA-995BE10A96C9}">
      <dsp:nvSpPr>
        <dsp:cNvPr id="0" name=""/>
        <dsp:cNvSpPr/>
      </dsp:nvSpPr>
      <dsp:spPr>
        <a:xfrm>
          <a:off x="7874157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Bilan du projet</a:t>
          </a:r>
          <a:endParaRPr lang="en-US" sz="2300" kern="1200"/>
        </a:p>
      </dsp:txBody>
      <dsp:txXfrm>
        <a:off x="7874157" y="2378132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3:21:18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5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0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">
            <a:extLst>
              <a:ext uri="{FF2B5EF4-FFF2-40B4-BE49-F238E27FC236}">
                <a16:creationId xmlns:a16="http://schemas.microsoft.com/office/drawing/2014/main" id="{F7167313-3AEB-B32C-E550-46BEE64C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47099E-3640-125B-B8FF-96B5F348E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fr-FR"/>
              <a:t>Soutenance Projet 2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BE3A1-05F0-56F1-E572-B087E768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 de la soutenance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7E6FB6F-42E9-CBD6-8C3A-52E2E11710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54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811E5F-22E8-B577-A8A8-236836E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600"/>
              <a:t>Compétences évaluées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9DD97FAF-AF78-E42E-B93A-CA7DF15E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FR"/>
              <a:t>Implémenter une interface responsive avec HTML et CSS</a:t>
            </a:r>
          </a:p>
          <a:p>
            <a:pPr>
              <a:lnSpc>
                <a:spcPct val="100000"/>
              </a:lnSpc>
            </a:pPr>
            <a:r>
              <a:rPr lang="fr-FR"/>
              <a:t>Intégrer du contenu conformément à une maquette avec HTML CSS</a:t>
            </a:r>
          </a:p>
          <a:p>
            <a:pPr>
              <a:lnSpc>
                <a:spcPct val="100000"/>
              </a:lnSpc>
            </a:pPr>
            <a:r>
              <a:rPr lang="fr-FR"/>
              <a:t>Versionner mon projet avec Git et </a:t>
            </a:r>
            <a:r>
              <a:rPr lang="fr-FR" err="1"/>
              <a:t>Github</a:t>
            </a:r>
            <a:endParaRPr lang="fr-FR"/>
          </a:p>
          <a:p>
            <a:pPr>
              <a:lnSpc>
                <a:spcPct val="100000"/>
              </a:lnSpc>
            </a:pPr>
            <a:r>
              <a:rPr lang="fr-FR"/>
              <a:t>Installer un environnement de développement front-end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4C530A6D-0CAB-720E-943D-01EB2436E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48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The Hand Bold</vt:lpstr>
      <vt:lpstr>The Serif Hand Black</vt:lpstr>
      <vt:lpstr>SketchyVTI</vt:lpstr>
      <vt:lpstr>Soutenance Projet 2</vt:lpstr>
      <vt:lpstr>Sommaire de la soutenance</vt:lpstr>
      <vt:lpstr>Compétences évaluées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Allan VEMY</dc:creator>
  <cp:lastModifiedBy>Allan VEMY</cp:lastModifiedBy>
  <cp:revision>4</cp:revision>
  <dcterms:created xsi:type="dcterms:W3CDTF">2023-01-29T13:15:16Z</dcterms:created>
  <dcterms:modified xsi:type="dcterms:W3CDTF">2023-01-29T13:22:44Z</dcterms:modified>
</cp:coreProperties>
</file>