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12/4/2016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12/4/2016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BAISCS OF WEB DESIGN</a:t>
            </a:r>
            <a:br>
              <a:rPr lang="en-CA" dirty="0" smtClean="0"/>
            </a:br>
            <a:r>
              <a:rPr lang="en-CA" dirty="0" smtClean="0"/>
              <a:t>HTML AND CSS</a:t>
            </a:r>
            <a:endParaRPr lang="en-CA" dirty="0"/>
          </a:p>
        </p:txBody>
      </p:sp>
      <p:sp>
        <p:nvSpPr>
          <p:cNvPr id="3" name="Subtitle 2"/>
          <p:cNvSpPr>
            <a:spLocks noGrp="1"/>
          </p:cNvSpPr>
          <p:nvPr>
            <p:ph type="subTitle" idx="1"/>
          </p:nvPr>
        </p:nvSpPr>
        <p:spPr/>
        <p:txBody>
          <a:bodyPr/>
          <a:lstStyle/>
          <a:p>
            <a:r>
              <a:rPr lang="en-CA" dirty="0" smtClean="0"/>
              <a:t>Allan Xu</a:t>
            </a:r>
            <a:endParaRPr lang="en-CA" dirty="0"/>
          </a:p>
        </p:txBody>
      </p:sp>
    </p:spTree>
    <p:extLst>
      <p:ext uri="{BB962C8B-B14F-4D97-AF65-F5344CB8AC3E}">
        <p14:creationId xmlns:p14="http://schemas.microsoft.com/office/powerpoint/2010/main" val="1865299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TASKS</a:t>
            </a:r>
            <a:endParaRPr lang="en-CA" dirty="0"/>
          </a:p>
        </p:txBody>
      </p:sp>
      <p:sp>
        <p:nvSpPr>
          <p:cNvPr id="3" name="Content Placeholder 2"/>
          <p:cNvSpPr>
            <a:spLocks noGrp="1"/>
          </p:cNvSpPr>
          <p:nvPr>
            <p:ph idx="1"/>
          </p:nvPr>
        </p:nvSpPr>
        <p:spPr>
          <a:xfrm>
            <a:off x="810000" y="2425487"/>
            <a:ext cx="10554574" cy="3636511"/>
          </a:xfrm>
        </p:spPr>
        <p:txBody>
          <a:bodyPr/>
          <a:lstStyle/>
          <a:p>
            <a:r>
              <a:rPr lang="en-CA" dirty="0" smtClean="0"/>
              <a:t>Anything you want (if you want to do something I haven’t taught feel free to ask how to do something using HTML and CSS – I may not know the answer)</a:t>
            </a:r>
          </a:p>
          <a:p>
            <a:pPr marL="457200" lvl="1" indent="0">
              <a:buNone/>
            </a:pPr>
            <a:endParaRPr lang="en-CA" dirty="0" smtClean="0"/>
          </a:p>
        </p:txBody>
      </p:sp>
    </p:spTree>
    <p:extLst>
      <p:ext uri="{BB962C8B-B14F-4D97-AF65-F5344CB8AC3E}">
        <p14:creationId xmlns:p14="http://schemas.microsoft.com/office/powerpoint/2010/main" val="622785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TASK 1</a:t>
            </a:r>
            <a:endParaRPr lang="en-CA" dirty="0"/>
          </a:p>
        </p:txBody>
      </p:sp>
      <p:sp>
        <p:nvSpPr>
          <p:cNvPr id="3" name="Content Placeholder 2"/>
          <p:cNvSpPr>
            <a:spLocks noGrp="1"/>
          </p:cNvSpPr>
          <p:nvPr>
            <p:ph idx="1"/>
          </p:nvPr>
        </p:nvSpPr>
        <p:spPr>
          <a:xfrm>
            <a:off x="810000" y="2425487"/>
            <a:ext cx="10554574" cy="3636511"/>
          </a:xfrm>
        </p:spPr>
        <p:txBody>
          <a:bodyPr/>
          <a:lstStyle/>
          <a:p>
            <a:r>
              <a:rPr lang="en-CA" dirty="0" smtClean="0"/>
              <a:t>Make a list of your favourite foods on a website titled “food” with a heading of “favourites”</a:t>
            </a:r>
          </a:p>
          <a:p>
            <a:pPr marL="457200" lvl="1" indent="0">
              <a:buNone/>
            </a:pPr>
            <a:endParaRPr lang="en-CA" dirty="0" smtClean="0"/>
          </a:p>
        </p:txBody>
      </p:sp>
    </p:spTree>
    <p:extLst>
      <p:ext uri="{BB962C8B-B14F-4D97-AF65-F5344CB8AC3E}">
        <p14:creationId xmlns:p14="http://schemas.microsoft.com/office/powerpoint/2010/main" val="654785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THEY WORK</a:t>
            </a:r>
            <a:endParaRPr lang="en-CA" dirty="0"/>
          </a:p>
        </p:txBody>
      </p:sp>
      <p:sp>
        <p:nvSpPr>
          <p:cNvPr id="3" name="Content Placeholder 2"/>
          <p:cNvSpPr>
            <a:spLocks noGrp="1"/>
          </p:cNvSpPr>
          <p:nvPr>
            <p:ph idx="1"/>
          </p:nvPr>
        </p:nvSpPr>
        <p:spPr/>
        <p:txBody>
          <a:bodyPr/>
          <a:lstStyle/>
          <a:p>
            <a:r>
              <a:rPr lang="en-CA" dirty="0" smtClean="0"/>
              <a:t>HTML - </a:t>
            </a:r>
            <a:r>
              <a:rPr lang="en-CA" dirty="0"/>
              <a:t>Hypertext Markup Language, a standardized system for tagging text files to achieve font, color, graphic, and hyperlink effects on World Wide Web pages</a:t>
            </a:r>
            <a:r>
              <a:rPr lang="en-CA" dirty="0" smtClean="0"/>
              <a:t>.</a:t>
            </a:r>
          </a:p>
          <a:p>
            <a:r>
              <a:rPr lang="en-CA" dirty="0" smtClean="0"/>
              <a:t>CSS – Cascading Style Sheets</a:t>
            </a:r>
            <a:r>
              <a:rPr lang="en-CA" dirty="0"/>
              <a:t>, used to format the layout of Web pages. They can be used to define text styles, table sizes, and other aspects of Web pages that previously could only be defined in a page's HTML.</a:t>
            </a:r>
          </a:p>
        </p:txBody>
      </p:sp>
    </p:spTree>
    <p:extLst>
      <p:ext uri="{BB962C8B-B14F-4D97-AF65-F5344CB8AC3E}">
        <p14:creationId xmlns:p14="http://schemas.microsoft.com/office/powerpoint/2010/main" val="719965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BASICS</a:t>
            </a:r>
            <a:endParaRPr lang="en-CA" dirty="0"/>
          </a:p>
        </p:txBody>
      </p:sp>
      <p:sp>
        <p:nvSpPr>
          <p:cNvPr id="3" name="Content Placeholder 2"/>
          <p:cNvSpPr>
            <a:spLocks noGrp="1"/>
          </p:cNvSpPr>
          <p:nvPr>
            <p:ph idx="1"/>
          </p:nvPr>
        </p:nvSpPr>
        <p:spPr/>
        <p:txBody>
          <a:bodyPr/>
          <a:lstStyle/>
          <a:p>
            <a:pPr>
              <a:buFont typeface="+mj-lt"/>
              <a:buAutoNum type="arabicPeriod"/>
            </a:pPr>
            <a:r>
              <a:rPr lang="en-CA" dirty="0" smtClean="0"/>
              <a:t>Open notepad</a:t>
            </a:r>
          </a:p>
          <a:p>
            <a:pPr>
              <a:buFont typeface="+mj-lt"/>
              <a:buAutoNum type="arabicPeriod"/>
            </a:pPr>
            <a:r>
              <a:rPr lang="en-CA" dirty="0" smtClean="0"/>
              <a:t>Type in the following text:</a:t>
            </a:r>
          </a:p>
          <a:p>
            <a:pPr lvl="1"/>
            <a:r>
              <a:rPr lang="en-CA" dirty="0"/>
              <a:t>“&lt;p&gt; This is (name)’s website &lt;/p&gt;” </a:t>
            </a:r>
          </a:p>
          <a:p>
            <a:pPr>
              <a:buFont typeface="+mj-lt"/>
              <a:buAutoNum type="arabicPeriod"/>
            </a:pPr>
            <a:r>
              <a:rPr lang="en-CA" dirty="0" smtClean="0"/>
              <a:t>Save the file somewhere you can find it with the extension “.html” instead of “.txt”</a:t>
            </a:r>
          </a:p>
          <a:p>
            <a:pPr>
              <a:buFont typeface="+mj-lt"/>
              <a:buAutoNum type="arabicPeriod"/>
            </a:pPr>
            <a:r>
              <a:rPr lang="en-CA" dirty="0" smtClean="0"/>
              <a:t>Go to your documents folder and open it</a:t>
            </a:r>
          </a:p>
          <a:p>
            <a:pPr>
              <a:buFont typeface="+mj-lt"/>
              <a:buAutoNum type="arabicPeriod"/>
            </a:pPr>
            <a:r>
              <a:rPr lang="en-CA" dirty="0" smtClean="0"/>
              <a:t>CONGRADULATIONS YOU MADE YOUR FIRST WEBPAGE</a:t>
            </a:r>
          </a:p>
          <a:p>
            <a:pPr>
              <a:buFont typeface="+mj-lt"/>
              <a:buAutoNum type="arabicPeriod"/>
            </a:pPr>
            <a:endParaRPr lang="en-CA" dirty="0"/>
          </a:p>
        </p:txBody>
      </p:sp>
    </p:spTree>
    <p:extLst>
      <p:ext uri="{BB962C8B-B14F-4D97-AF65-F5344CB8AC3E}">
        <p14:creationId xmlns:p14="http://schemas.microsoft.com/office/powerpoint/2010/main" val="2194564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HTML WORKS</a:t>
            </a:r>
            <a:endParaRPr lang="en-CA" dirty="0"/>
          </a:p>
        </p:txBody>
      </p:sp>
      <p:sp>
        <p:nvSpPr>
          <p:cNvPr id="3" name="Content Placeholder 2"/>
          <p:cNvSpPr>
            <a:spLocks noGrp="1"/>
          </p:cNvSpPr>
          <p:nvPr>
            <p:ph idx="1"/>
          </p:nvPr>
        </p:nvSpPr>
        <p:spPr/>
        <p:txBody>
          <a:bodyPr/>
          <a:lstStyle/>
          <a:p>
            <a:r>
              <a:rPr lang="en-CA" dirty="0" smtClean="0"/>
              <a:t>HTML is all about elements</a:t>
            </a:r>
          </a:p>
          <a:p>
            <a:r>
              <a:rPr lang="en-CA" dirty="0" smtClean="0"/>
              <a:t>Some basic elements include: </a:t>
            </a:r>
          </a:p>
          <a:p>
            <a:pPr lvl="1"/>
            <a:r>
              <a:rPr lang="en-CA" dirty="0" smtClean="0"/>
              <a:t>Header &lt;h1&gt;</a:t>
            </a:r>
          </a:p>
          <a:p>
            <a:pPr lvl="1"/>
            <a:r>
              <a:rPr lang="en-CA" dirty="0" smtClean="0"/>
              <a:t>Paragraph &lt;p&gt;</a:t>
            </a:r>
          </a:p>
          <a:p>
            <a:pPr lvl="1"/>
            <a:r>
              <a:rPr lang="en-CA" dirty="0" smtClean="0"/>
              <a:t>Link &lt;a&gt;</a:t>
            </a:r>
            <a:endParaRPr lang="en-CA" dirty="0"/>
          </a:p>
          <a:p>
            <a:r>
              <a:rPr lang="en-CA" dirty="0" smtClean="0"/>
              <a:t>In the file you created, type in “&lt;h1&gt; (a title of your choice) &lt;/h1&gt;”</a:t>
            </a:r>
          </a:p>
          <a:p>
            <a:r>
              <a:rPr lang="en-CA" dirty="0" smtClean="0"/>
              <a:t>Anyone have any question about what element something would be classified as? </a:t>
            </a:r>
          </a:p>
        </p:txBody>
      </p:sp>
    </p:spTree>
    <p:extLst>
      <p:ext uri="{BB962C8B-B14F-4D97-AF65-F5344CB8AC3E}">
        <p14:creationId xmlns:p14="http://schemas.microsoft.com/office/powerpoint/2010/main" val="107935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 SHOULD HAVE THE FOLLOWING CODE</a:t>
            </a:r>
            <a:endParaRPr lang="en-CA" dirty="0"/>
          </a:p>
        </p:txBody>
      </p:sp>
      <p:sp>
        <p:nvSpPr>
          <p:cNvPr id="3" name="Content Placeholder 2"/>
          <p:cNvSpPr>
            <a:spLocks noGrp="1"/>
          </p:cNvSpPr>
          <p:nvPr>
            <p:ph idx="1"/>
          </p:nvPr>
        </p:nvSpPr>
        <p:spPr/>
        <p:txBody>
          <a:bodyPr/>
          <a:lstStyle/>
          <a:p>
            <a:pPr marL="0" indent="0">
              <a:buNone/>
            </a:pPr>
            <a:r>
              <a:rPr lang="en-CA" dirty="0" smtClean="0"/>
              <a:t>&lt;h1&gt; Awesome Website &lt;/h1&gt;</a:t>
            </a:r>
          </a:p>
          <a:p>
            <a:pPr marL="0" indent="0">
              <a:buNone/>
            </a:pPr>
            <a:r>
              <a:rPr lang="en-CA" dirty="0" smtClean="0"/>
              <a:t>&lt;p&gt; This is Allan’s Website &lt;/p&gt;</a:t>
            </a:r>
          </a:p>
        </p:txBody>
      </p:sp>
    </p:spTree>
    <p:extLst>
      <p:ext uri="{BB962C8B-B14F-4D97-AF65-F5344CB8AC3E}">
        <p14:creationId xmlns:p14="http://schemas.microsoft.com/office/powerpoint/2010/main" val="2698217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CSS WORKS</a:t>
            </a:r>
            <a:endParaRPr lang="en-CA" dirty="0"/>
          </a:p>
        </p:txBody>
      </p:sp>
      <p:sp>
        <p:nvSpPr>
          <p:cNvPr id="3" name="Content Placeholder 2"/>
          <p:cNvSpPr>
            <a:spLocks noGrp="1"/>
          </p:cNvSpPr>
          <p:nvPr>
            <p:ph idx="1"/>
          </p:nvPr>
        </p:nvSpPr>
        <p:spPr/>
        <p:txBody>
          <a:bodyPr/>
          <a:lstStyle/>
          <a:p>
            <a:endParaRPr lang="en-CA" dirty="0" smtClean="0"/>
          </a:p>
          <a:p>
            <a:r>
              <a:rPr lang="en-CA" dirty="0" smtClean="0"/>
              <a:t>CSS gives elements attributes</a:t>
            </a:r>
          </a:p>
          <a:p>
            <a:r>
              <a:rPr lang="en-CA" dirty="0" smtClean="0"/>
              <a:t>Attributes modify the behaviour of elements</a:t>
            </a:r>
          </a:p>
          <a:p>
            <a:r>
              <a:rPr lang="en-CA" dirty="0" smtClean="0"/>
              <a:t>Some attributes include:</a:t>
            </a:r>
          </a:p>
          <a:p>
            <a:pPr lvl="1"/>
            <a:r>
              <a:rPr lang="en-CA" dirty="0" smtClean="0"/>
              <a:t>Colour </a:t>
            </a:r>
          </a:p>
          <a:p>
            <a:pPr lvl="1"/>
            <a:r>
              <a:rPr lang="en-CA" dirty="0" smtClean="0"/>
              <a:t>Size</a:t>
            </a:r>
          </a:p>
          <a:p>
            <a:pPr lvl="1"/>
            <a:r>
              <a:rPr lang="en-CA" dirty="0" smtClean="0"/>
              <a:t>Alignment </a:t>
            </a:r>
          </a:p>
          <a:p>
            <a:r>
              <a:rPr lang="en-CA" dirty="0" smtClean="0"/>
              <a:t>CSS can be external or imbedded</a:t>
            </a:r>
          </a:p>
          <a:p>
            <a:r>
              <a:rPr lang="en-CA" dirty="0"/>
              <a:t>&lt;p style = "color: red"; &gt; Allan &lt;/p&gt;</a:t>
            </a:r>
          </a:p>
        </p:txBody>
      </p:sp>
    </p:spTree>
    <p:extLst>
      <p:ext uri="{BB962C8B-B14F-4D97-AF65-F5344CB8AC3E}">
        <p14:creationId xmlns:p14="http://schemas.microsoft.com/office/powerpoint/2010/main" val="1642726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 SHOULD HAVE THE FOLLOWING CODE</a:t>
            </a:r>
            <a:endParaRPr lang="en-CA" dirty="0"/>
          </a:p>
        </p:txBody>
      </p:sp>
      <p:sp>
        <p:nvSpPr>
          <p:cNvPr id="3" name="Content Placeholder 2"/>
          <p:cNvSpPr>
            <a:spLocks noGrp="1"/>
          </p:cNvSpPr>
          <p:nvPr>
            <p:ph idx="1"/>
          </p:nvPr>
        </p:nvSpPr>
        <p:spPr/>
        <p:txBody>
          <a:bodyPr/>
          <a:lstStyle/>
          <a:p>
            <a:pPr marL="0" indent="0">
              <a:buNone/>
            </a:pPr>
            <a:r>
              <a:rPr lang="en-CA" dirty="0" smtClean="0"/>
              <a:t>&lt;h1&gt; Awesome Website &lt;/h1&gt;</a:t>
            </a:r>
          </a:p>
          <a:p>
            <a:pPr marL="0" indent="0">
              <a:buNone/>
            </a:pPr>
            <a:r>
              <a:rPr lang="en-CA" dirty="0" smtClean="0"/>
              <a:t>&lt;p&gt; This is Allan’s Website &lt;/p&gt;</a:t>
            </a:r>
          </a:p>
          <a:p>
            <a:pPr marL="0" indent="0">
              <a:buNone/>
            </a:pPr>
            <a:r>
              <a:rPr lang="en-CA" dirty="0"/>
              <a:t>&lt;p style = "color: red"; &gt; Allan &lt;/p&gt;</a:t>
            </a:r>
          </a:p>
          <a:p>
            <a:pPr marL="0" indent="0">
              <a:buNone/>
            </a:pPr>
            <a:endParaRPr lang="en-CA" dirty="0" smtClean="0"/>
          </a:p>
        </p:txBody>
      </p:sp>
    </p:spTree>
    <p:extLst>
      <p:ext uri="{BB962C8B-B14F-4D97-AF65-F5344CB8AC3E}">
        <p14:creationId xmlns:p14="http://schemas.microsoft.com/office/powerpoint/2010/main" val="2918620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EXTRA TOPICS</a:t>
            </a:r>
            <a:endParaRPr lang="en-CA" dirty="0"/>
          </a:p>
        </p:txBody>
      </p:sp>
      <p:sp>
        <p:nvSpPr>
          <p:cNvPr id="3" name="Content Placeholder 2"/>
          <p:cNvSpPr>
            <a:spLocks noGrp="1"/>
          </p:cNvSpPr>
          <p:nvPr>
            <p:ph idx="1"/>
          </p:nvPr>
        </p:nvSpPr>
        <p:spPr>
          <a:xfrm>
            <a:off x="810000" y="2425487"/>
            <a:ext cx="10554574" cy="3636511"/>
          </a:xfrm>
        </p:spPr>
        <p:txBody>
          <a:bodyPr/>
          <a:lstStyle/>
          <a:p>
            <a:r>
              <a:rPr lang="en-CA" dirty="0" smtClean="0"/>
              <a:t>Head and Body</a:t>
            </a:r>
          </a:p>
          <a:p>
            <a:r>
              <a:rPr lang="en-CA" dirty="0" smtClean="0"/>
              <a:t>Title </a:t>
            </a:r>
          </a:p>
          <a:p>
            <a:pPr lvl="1"/>
            <a:r>
              <a:rPr lang="en-CA" dirty="0" smtClean="0"/>
              <a:t>&lt;title&gt; (any name) &lt;/title&gt;</a:t>
            </a:r>
          </a:p>
          <a:p>
            <a:r>
              <a:rPr lang="en-CA" dirty="0" smtClean="0"/>
              <a:t>List</a:t>
            </a:r>
          </a:p>
          <a:p>
            <a:pPr marL="457200" lvl="1" indent="0">
              <a:buNone/>
            </a:pPr>
            <a:r>
              <a:rPr lang="en-CA" dirty="0" smtClean="0"/>
              <a:t>&lt;</a:t>
            </a:r>
            <a:r>
              <a:rPr lang="en-CA" dirty="0" err="1" smtClean="0"/>
              <a:t>ul</a:t>
            </a:r>
            <a:r>
              <a:rPr lang="en-CA" dirty="0" smtClean="0"/>
              <a:t>&gt;</a:t>
            </a:r>
          </a:p>
          <a:p>
            <a:pPr marL="457200" lvl="1" indent="0">
              <a:buNone/>
            </a:pPr>
            <a:r>
              <a:rPr lang="en-CA" dirty="0"/>
              <a:t>	</a:t>
            </a:r>
            <a:r>
              <a:rPr lang="en-CA" dirty="0" smtClean="0"/>
              <a:t>&lt;li&gt; cats &lt;/li&gt;</a:t>
            </a:r>
          </a:p>
          <a:p>
            <a:pPr marL="457200" lvl="1" indent="0">
              <a:buNone/>
            </a:pPr>
            <a:r>
              <a:rPr lang="en-CA" dirty="0"/>
              <a:t>	</a:t>
            </a:r>
            <a:r>
              <a:rPr lang="en-CA" dirty="0" smtClean="0"/>
              <a:t>&lt;li&gt; dogs &lt;/li&gt;</a:t>
            </a:r>
          </a:p>
          <a:p>
            <a:pPr marL="457200" lvl="1" indent="0">
              <a:buNone/>
            </a:pPr>
            <a:r>
              <a:rPr lang="en-CA" dirty="0"/>
              <a:t>	</a:t>
            </a:r>
            <a:r>
              <a:rPr lang="en-CA" dirty="0" smtClean="0"/>
              <a:t>&lt;li&gt; fish &lt;/li&gt;</a:t>
            </a:r>
          </a:p>
          <a:p>
            <a:pPr marL="457200" lvl="1" indent="0">
              <a:buNone/>
            </a:pPr>
            <a:r>
              <a:rPr lang="en-CA" dirty="0" smtClean="0"/>
              <a:t>&lt;/</a:t>
            </a:r>
            <a:r>
              <a:rPr lang="en-CA" dirty="0" err="1" smtClean="0"/>
              <a:t>ul</a:t>
            </a:r>
            <a:r>
              <a:rPr lang="en-CA" dirty="0" smtClean="0"/>
              <a:t>&gt;</a:t>
            </a:r>
          </a:p>
          <a:p>
            <a:pPr marL="457200" lvl="1" indent="0">
              <a:buNone/>
            </a:pPr>
            <a:endParaRPr lang="en-CA" dirty="0" smtClean="0"/>
          </a:p>
        </p:txBody>
      </p:sp>
    </p:spTree>
    <p:extLst>
      <p:ext uri="{BB962C8B-B14F-4D97-AF65-F5344CB8AC3E}">
        <p14:creationId xmlns:p14="http://schemas.microsoft.com/office/powerpoint/2010/main" val="773579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TASKS</a:t>
            </a:r>
            <a:endParaRPr lang="en-CA" dirty="0"/>
          </a:p>
        </p:txBody>
      </p:sp>
      <p:sp>
        <p:nvSpPr>
          <p:cNvPr id="3" name="Content Placeholder 2"/>
          <p:cNvSpPr>
            <a:spLocks noGrp="1"/>
          </p:cNvSpPr>
          <p:nvPr>
            <p:ph idx="1"/>
          </p:nvPr>
        </p:nvSpPr>
        <p:spPr>
          <a:xfrm>
            <a:off x="810000" y="2425487"/>
            <a:ext cx="10554574" cy="3636511"/>
          </a:xfrm>
        </p:spPr>
        <p:txBody>
          <a:bodyPr/>
          <a:lstStyle/>
          <a:p>
            <a:r>
              <a:rPr lang="en-CA" dirty="0" smtClean="0"/>
              <a:t>Anything you want (if you want to do something I haven’t taught feel free to ask how to do something using HTML and CSS – I may not know the answer)</a:t>
            </a:r>
          </a:p>
          <a:p>
            <a:pPr marL="457200" lvl="1" indent="0">
              <a:buNone/>
            </a:pPr>
            <a:endParaRPr lang="en-CA" dirty="0" smtClean="0"/>
          </a:p>
        </p:txBody>
      </p:sp>
    </p:spTree>
    <p:extLst>
      <p:ext uri="{BB962C8B-B14F-4D97-AF65-F5344CB8AC3E}">
        <p14:creationId xmlns:p14="http://schemas.microsoft.com/office/powerpoint/2010/main" val="2756617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28</TotalTime>
  <Words>411</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2</vt:lpstr>
      <vt:lpstr>Quotable</vt:lpstr>
      <vt:lpstr>BAISCS OF WEB DESIGN HTML AND CSS</vt:lpstr>
      <vt:lpstr>HOW THEY WORK</vt:lpstr>
      <vt:lpstr>THE BASICS</vt:lpstr>
      <vt:lpstr>HOW HTML WORKS</vt:lpstr>
      <vt:lpstr>YOU SHOULD HAVE THE FOLLOWING CODE</vt:lpstr>
      <vt:lpstr>HOW CSS WORKS</vt:lpstr>
      <vt:lpstr>YOU SHOULD HAVE THE FOLLOWING CODE</vt:lpstr>
      <vt:lpstr>EXTRA TOPICS</vt:lpstr>
      <vt:lpstr>TASKS</vt:lpstr>
      <vt:lpstr>TASKS</vt:lpstr>
      <vt:lpstr>TASK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BAISCS OF WEB DESIGN HTML AND CSS</dc:title>
  <dc:creator>Allanxu75</dc:creator>
  <cp:lastModifiedBy>Allanxu75</cp:lastModifiedBy>
  <cp:revision>4</cp:revision>
  <dcterms:created xsi:type="dcterms:W3CDTF">2016-12-05T02:44:51Z</dcterms:created>
  <dcterms:modified xsi:type="dcterms:W3CDTF">2016-12-05T03:13:39Z</dcterms:modified>
</cp:coreProperties>
</file>