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21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5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72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16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976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25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3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74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95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45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9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E26E7CA-0DB5-435D-9966-E741A41FC834}" type="datetimeFigureOut">
              <a:rPr lang="en-CA" smtClean="0"/>
              <a:t>2024-01-24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B28DEE2-307D-4AD5-833B-828DADBAB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79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8456-59CC-1F7F-F631-A9592F9F6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rgbClr val="00B0F0"/>
                </a:solidFill>
              </a:rPr>
              <a:t>G</a:t>
            </a:r>
            <a:r>
              <a:rPr lang="en-US" sz="8800" dirty="0">
                <a:solidFill>
                  <a:srgbClr val="FF0000"/>
                </a:solidFill>
              </a:rPr>
              <a:t>A</a:t>
            </a:r>
            <a:r>
              <a:rPr lang="en-US" sz="8800" dirty="0">
                <a:solidFill>
                  <a:srgbClr val="00B050"/>
                </a:solidFill>
              </a:rPr>
              <a:t>M</a:t>
            </a:r>
            <a:r>
              <a:rPr lang="en-US" sz="8800" dirty="0">
                <a:solidFill>
                  <a:srgbClr val="C00000"/>
                </a:solidFill>
              </a:rPr>
              <a:t>E</a:t>
            </a:r>
            <a:r>
              <a:rPr lang="en-US" sz="8800" dirty="0">
                <a:solidFill>
                  <a:srgbClr val="00B0F0"/>
                </a:solidFill>
              </a:rPr>
              <a:t>R</a:t>
            </a:r>
            <a:r>
              <a:rPr lang="en-US" sz="8800" dirty="0">
                <a:solidFill>
                  <a:srgbClr val="FFFF00"/>
                </a:solidFill>
              </a:rPr>
              <a:t>S</a:t>
            </a:r>
            <a:r>
              <a:rPr lang="en-US" sz="8800" dirty="0">
                <a:solidFill>
                  <a:srgbClr val="7030A0"/>
                </a:solidFill>
              </a:rPr>
              <a:t>H</a:t>
            </a:r>
            <a:r>
              <a:rPr lang="en-US" sz="8800" dirty="0">
                <a:solidFill>
                  <a:srgbClr val="00B0F0"/>
                </a:solidFill>
              </a:rPr>
              <a:t>E</a:t>
            </a:r>
            <a:r>
              <a:rPr lang="en-US" sz="8800" dirty="0">
                <a:solidFill>
                  <a:srgbClr val="002060"/>
                </a:solidFill>
              </a:rPr>
              <a:t>I</a:t>
            </a:r>
            <a:r>
              <a:rPr lang="en-US" sz="8800" dirty="0">
                <a:solidFill>
                  <a:srgbClr val="00B0F0"/>
                </a:solidFill>
              </a:rPr>
              <a:t>M</a:t>
            </a:r>
            <a:endParaRPr lang="en-CA" sz="8800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0DDA8-9C15-C287-A12A-038F8401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19" y="2166364"/>
            <a:ext cx="1548513" cy="1535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EEA686-C844-613F-FBF8-7D76BC0C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887" y="2166364"/>
            <a:ext cx="1548513" cy="15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2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AD8D-508D-386A-50E1-E66A43D2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Elevator pitch</a:t>
            </a:r>
            <a:endParaRPr lang="en-CA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8A71-CD28-085D-470B-B4743051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CA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CA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 indent="0">
              <a:buNone/>
            </a:pPr>
            <a:endParaRPr lang="en-CA" dirty="0">
              <a:solidFill>
                <a:srgbClr val="1D1C1D"/>
              </a:solidFill>
              <a:latin typeface="Slack-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5940B-F7B2-E0FA-7400-A84327E9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09" y="413761"/>
            <a:ext cx="1190554" cy="12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3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03B7-A68C-9BCB-B0E9-8338CD98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FF0000"/>
                </a:solidFill>
              </a:rPr>
              <a:t>Concept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742F-01D5-F2FC-627F-67F06859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70" y="1882283"/>
            <a:ext cx="9784080" cy="4206240"/>
          </a:xfrm>
        </p:spPr>
        <p:txBody>
          <a:bodyPr>
            <a:noAutofit/>
          </a:bodyPr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Technologies used: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Breakdown of tasks and roles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C6CBF-49D3-1F20-B90F-F759F48A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09" y="413761"/>
            <a:ext cx="1190554" cy="12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FA81-C6BB-46A2-4C84-9B7CEE2D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Process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7EB7-648C-3D0E-BE1E-61B1853F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21" y="1925416"/>
            <a:ext cx="9784080" cy="4206240"/>
          </a:xfrm>
        </p:spPr>
        <p:txBody>
          <a:bodyPr>
            <a:normAutofit lnSpcReduction="10000"/>
          </a:bodyPr>
          <a:lstStyle/>
          <a:p>
            <a:pPr marL="571500" indent="-4572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3600" dirty="0"/>
              <a:t>T</a:t>
            </a:r>
            <a:r>
              <a:rPr lang="en" sz="2800" dirty="0"/>
              <a:t>echnologies used:</a:t>
            </a:r>
          </a:p>
          <a:p>
            <a:pPr marL="571500" indent="-4572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32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	</a:t>
            </a:r>
            <a:endParaRPr lang="en-US" sz="3200" dirty="0"/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3600" dirty="0"/>
              <a:t>Motivation for development?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	</a:t>
            </a:r>
            <a:endParaRPr lang="en-US" sz="3200" dirty="0"/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3600" dirty="0"/>
              <a:t>User story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3600" dirty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81F6E-3EB1-5579-AC07-4232C6BA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09" y="413761"/>
            <a:ext cx="1190554" cy="12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4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491D-D173-0DEB-A02A-925F1F3D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00B050"/>
                </a:solidFill>
              </a:rPr>
              <a:t>Demo</a:t>
            </a:r>
            <a:endParaRPr lang="en-CA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04606-8C70-9A59-4F28-580ED6A3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09" y="413761"/>
            <a:ext cx="1190554" cy="12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76"/>
    </mc:Choice>
    <mc:Fallback xmlns="">
      <p:transition spd="slow" advTm="723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2298-508A-F03C-B502-EB309571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7030A0"/>
                </a:solidFill>
              </a:rPr>
              <a:t>Future Development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7FC4-6E1E-697E-8B95-37B28E234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19541-1DB4-2E69-8602-BE4928766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09" y="413761"/>
            <a:ext cx="1190554" cy="12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2325-5CFF-180B-8E71-F8C6147A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Links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DE4F-5D04-C98B-260C-2BC4C332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CA" dirty="0"/>
              <a:t>Deployed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 dirty="0"/>
              <a:t>	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CA" dirty="0"/>
              <a:t>GitHub repo link:</a:t>
            </a:r>
          </a:p>
          <a:p>
            <a:pPr marL="114300" indent="0">
              <a:buNone/>
            </a:pPr>
            <a:r>
              <a:rPr lang="en-CA" dirty="0"/>
              <a:t>	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CA" dirty="0" err="1"/>
              <a:t>Github</a:t>
            </a:r>
            <a:r>
              <a:rPr lang="en-CA" dirty="0"/>
              <a:t> HTTPS link: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 dirty="0"/>
              <a:t>	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3CB14-E2FE-250B-B7F3-998EBDE9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09" y="413761"/>
            <a:ext cx="1190554" cy="12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8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018E-39A2-6501-BDE8-7522F84C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9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B0F0"/>
                </a:solidFill>
              </a:rPr>
              <a:t>      QUESTIONS?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1EB617-07B9-BDBD-2AA6-DFC7FA02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09" y="413761"/>
            <a:ext cx="1190554" cy="12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7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018E-39A2-6501-BDE8-7522F84C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9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B0F0"/>
                </a:solidFill>
              </a:rPr>
              <a:t>        Thanks !!!</a:t>
            </a:r>
            <a:endParaRPr lang="en-CA" sz="9600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537A26-5AFC-C52B-9C8F-6D323E30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09" y="413761"/>
            <a:ext cx="1190554" cy="12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7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58</TotalTime>
  <Words>52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Slack-Lato</vt:lpstr>
      <vt:lpstr>Wingdings</vt:lpstr>
      <vt:lpstr>Banded</vt:lpstr>
      <vt:lpstr>GAMERSHEIM</vt:lpstr>
      <vt:lpstr>Elevator pitch</vt:lpstr>
      <vt:lpstr>Concept</vt:lpstr>
      <vt:lpstr>Process</vt:lpstr>
      <vt:lpstr>Demo</vt:lpstr>
      <vt:lpstr>Future Development</vt:lpstr>
      <vt:lpstr>Links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 Explorer App</dc:title>
  <dc:creator>Özdal Doğru</dc:creator>
  <cp:lastModifiedBy>Özdal Doğru</cp:lastModifiedBy>
  <cp:revision>9</cp:revision>
  <dcterms:created xsi:type="dcterms:W3CDTF">2023-11-21T03:36:46Z</dcterms:created>
  <dcterms:modified xsi:type="dcterms:W3CDTF">2024-01-24T23:53:52Z</dcterms:modified>
</cp:coreProperties>
</file>