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  <p:sldId id="270" r:id="rId3"/>
    <p:sldId id="269" r:id="rId4"/>
    <p:sldId id="273" r:id="rId5"/>
    <p:sldId id="274" r:id="rId6"/>
    <p:sldId id="275" r:id="rId7"/>
    <p:sldId id="276" r:id="rId8"/>
    <p:sldId id="272" r:id="rId9"/>
    <p:sldId id="277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35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6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2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50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78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5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43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98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05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8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9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8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5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1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6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6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2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76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0A2C7-8522-704E-9325-6D8E0A48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Condicionales y ciclos 1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33A480-7D3C-5D4E-A52C-2EFD8D706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rstudio</a:t>
            </a:r>
          </a:p>
        </p:txBody>
      </p:sp>
    </p:spTree>
    <p:extLst>
      <p:ext uri="{BB962C8B-B14F-4D97-AF65-F5344CB8AC3E}">
        <p14:creationId xmlns:p14="http://schemas.microsoft.com/office/powerpoint/2010/main" val="369429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DD5CF5-5FB0-2B41-AB9E-D99C632E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OPERADORES	</a:t>
            </a:r>
          </a:p>
        </p:txBody>
      </p:sp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A7AAAB4E-4C35-C149-AC07-C46FDA26C41A}"/>
              </a:ext>
            </a:extLst>
          </p:cNvPr>
          <p:cNvGraphicFramePr>
            <a:graphicFrameLocks noGrp="1"/>
          </p:cNvGraphicFramePr>
          <p:nvPr/>
        </p:nvGraphicFramePr>
        <p:xfrm>
          <a:off x="7208228" y="609600"/>
          <a:ext cx="2704257" cy="574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992">
                  <a:extLst>
                    <a:ext uri="{9D8B030D-6E8A-4147-A177-3AD203B41FA5}">
                      <a16:colId xmlns:a16="http://schemas.microsoft.com/office/drawing/2014/main" val="3824648231"/>
                    </a:ext>
                  </a:extLst>
                </a:gridCol>
                <a:gridCol w="698265">
                  <a:extLst>
                    <a:ext uri="{9D8B030D-6E8A-4147-A177-3AD203B41FA5}">
                      <a16:colId xmlns:a16="http://schemas.microsoft.com/office/drawing/2014/main" val="2570066712"/>
                    </a:ext>
                  </a:extLst>
                </a:gridCol>
              </a:tblGrid>
              <a:tr h="717715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Menor que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00B0F0"/>
                          </a:solidFill>
                        </a:rPr>
                        <a:t>   &lt;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365158"/>
                  </a:ext>
                </a:extLst>
              </a:tr>
              <a:tr h="717715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Mayor que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00B0F0"/>
                          </a:solidFill>
                        </a:rPr>
                        <a:t>   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361811"/>
                  </a:ext>
                </a:extLst>
              </a:tr>
              <a:tr h="717715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Igual que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00B0F0"/>
                          </a:solidFill>
                        </a:rPr>
                        <a:t>  ==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640903"/>
                  </a:ext>
                </a:extLst>
              </a:tr>
              <a:tr h="717715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Menor o igual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00B0F0"/>
                          </a:solidFill>
                        </a:rPr>
                        <a:t>  &lt;=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923670"/>
                  </a:ext>
                </a:extLst>
              </a:tr>
              <a:tr h="717715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Mayor o igual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00B0F0"/>
                          </a:solidFill>
                        </a:rPr>
                        <a:t>  &gt;=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24998"/>
                  </a:ext>
                </a:extLst>
              </a:tr>
              <a:tr h="717715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Diferente 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00B0F0"/>
                          </a:solidFill>
                        </a:rPr>
                        <a:t>   !=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074703"/>
                  </a:ext>
                </a:extLst>
              </a:tr>
              <a:tr h="717715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Operador AND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00B0F0"/>
                          </a:solidFill>
                        </a:rPr>
                        <a:t> &amp;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490099"/>
                  </a:ext>
                </a:extLst>
              </a:tr>
              <a:tr h="717715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Operador 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00B0F0"/>
                          </a:solidFill>
                        </a:rPr>
                        <a:t> 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75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76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DD5CF5-5FB0-2B41-AB9E-D99C632E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estructura para un modelo condicional en r es la siguiente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3F128D-5D52-8C43-BB9C-6532FFBA1902}"/>
              </a:ext>
            </a:extLst>
          </p:cNvPr>
          <p:cNvSpPr txBox="1"/>
          <p:nvPr/>
        </p:nvSpPr>
        <p:spPr>
          <a:xfrm>
            <a:off x="1822316" y="2514600"/>
            <a:ext cx="2480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condición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)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Haz algo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else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haz otra cosa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98D4F99-B077-954B-9F8A-1E147C99C94D}"/>
              </a:ext>
            </a:extLst>
          </p:cNvPr>
          <p:cNvSpPr txBox="1"/>
          <p:nvPr/>
        </p:nvSpPr>
        <p:spPr>
          <a:xfrm>
            <a:off x="6094412" y="2389759"/>
            <a:ext cx="4030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condición se cumple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)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“Ejecuta este código”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 lo contrario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“Ejecuta esto otro”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E3E948-CD4D-A54E-BFAE-A11D0DFA3F48}"/>
              </a:ext>
            </a:extLst>
          </p:cNvPr>
          <p:cNvSpPr/>
          <p:nvPr/>
        </p:nvSpPr>
        <p:spPr>
          <a:xfrm>
            <a:off x="4893012" y="5895121"/>
            <a:ext cx="1662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- Else</a:t>
            </a:r>
            <a:endParaRPr kumimoji="0" lang="es-MX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25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DD5CF5-5FB0-2B41-AB9E-D99C632E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Condicionales y operadores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3F128D-5D52-8C43-BB9C-6532FFBA1902}"/>
              </a:ext>
            </a:extLst>
          </p:cNvPr>
          <p:cNvSpPr txBox="1"/>
          <p:nvPr/>
        </p:nvSpPr>
        <p:spPr>
          <a:xfrm>
            <a:off x="1367976" y="2306385"/>
            <a:ext cx="2480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5 &gt;7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)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Print(‘Es verdad’)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else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Print(‘No es verdad’)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98D4F99-B077-954B-9F8A-1E147C99C94D}"/>
              </a:ext>
            </a:extLst>
          </p:cNvPr>
          <p:cNvSpPr txBox="1"/>
          <p:nvPr/>
        </p:nvSpPr>
        <p:spPr>
          <a:xfrm>
            <a:off x="6328225" y="2306385"/>
            <a:ext cx="4030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cinco es mayor que siete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 enunciado es verdader0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 lo contrario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 enunciado será falso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E3E948-CD4D-A54E-BFAE-A11D0DFA3F48}"/>
              </a:ext>
            </a:extLst>
          </p:cNvPr>
          <p:cNvSpPr/>
          <p:nvPr/>
        </p:nvSpPr>
        <p:spPr>
          <a:xfrm>
            <a:off x="4893012" y="5895121"/>
            <a:ext cx="1662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- Else</a:t>
            </a:r>
            <a:endParaRPr kumimoji="0" lang="es-MX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61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DD5CF5-5FB0-2B41-AB9E-D99C632E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Condicionales y operadores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3F128D-5D52-8C43-BB9C-6532FFBA1902}"/>
              </a:ext>
            </a:extLst>
          </p:cNvPr>
          <p:cNvSpPr txBox="1"/>
          <p:nvPr/>
        </p:nvSpPr>
        <p:spPr>
          <a:xfrm>
            <a:off x="1367976" y="2306385"/>
            <a:ext cx="2480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5 &lt;= 7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)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Print(‘Es verdad’)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else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Print(‘No es verdad’)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98D4F99-B077-954B-9F8A-1E147C99C94D}"/>
              </a:ext>
            </a:extLst>
          </p:cNvPr>
          <p:cNvSpPr txBox="1"/>
          <p:nvPr/>
        </p:nvSpPr>
        <p:spPr>
          <a:xfrm>
            <a:off x="6328225" y="2306385"/>
            <a:ext cx="4030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cinco es menor que siete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 enunciado es verdader0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 lo contrario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 enunciado será falso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E3E948-CD4D-A54E-BFAE-A11D0DFA3F48}"/>
              </a:ext>
            </a:extLst>
          </p:cNvPr>
          <p:cNvSpPr/>
          <p:nvPr/>
        </p:nvSpPr>
        <p:spPr>
          <a:xfrm>
            <a:off x="4893012" y="5895121"/>
            <a:ext cx="1662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- Else</a:t>
            </a:r>
            <a:endParaRPr kumimoji="0" lang="es-MX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14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DD5CF5-5FB0-2B41-AB9E-D99C632E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Condicionales y operadores 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3F128D-5D52-8C43-BB9C-6532FFBA1902}"/>
              </a:ext>
            </a:extLst>
          </p:cNvPr>
          <p:cNvSpPr txBox="1"/>
          <p:nvPr/>
        </p:nvSpPr>
        <p:spPr>
          <a:xfrm>
            <a:off x="1367976" y="2306385"/>
            <a:ext cx="2480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5 &lt; 7 | 4 &lt; 9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)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Print(‘Es verdad’)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else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Print(‘No es verdad’)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98D4F99-B077-954B-9F8A-1E147C99C94D}"/>
              </a:ext>
            </a:extLst>
          </p:cNvPr>
          <p:cNvSpPr txBox="1"/>
          <p:nvPr/>
        </p:nvSpPr>
        <p:spPr>
          <a:xfrm>
            <a:off x="6328225" y="2306385"/>
            <a:ext cx="4030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cinco es menor que siete o cuatro es menor que nueve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 enunciado es verdader0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 lo contrario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 enunciado será falso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E3E948-CD4D-A54E-BFAE-A11D0DFA3F48}"/>
              </a:ext>
            </a:extLst>
          </p:cNvPr>
          <p:cNvSpPr/>
          <p:nvPr/>
        </p:nvSpPr>
        <p:spPr>
          <a:xfrm>
            <a:off x="4893012" y="5895121"/>
            <a:ext cx="1662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- Else</a:t>
            </a:r>
            <a:endParaRPr kumimoji="0" lang="es-MX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37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DD5CF5-5FB0-2B41-AB9E-D99C632E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Condicionales y operadores and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3F128D-5D52-8C43-BB9C-6532FFBA1902}"/>
              </a:ext>
            </a:extLst>
          </p:cNvPr>
          <p:cNvSpPr txBox="1"/>
          <p:nvPr/>
        </p:nvSpPr>
        <p:spPr>
          <a:xfrm>
            <a:off x="1367976" y="2306385"/>
            <a:ext cx="2480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5 &lt; 7 &amp; 4 &lt; 3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)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Print(‘Es verdad’)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else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Print(‘No es verdad’)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98D4F99-B077-954B-9F8A-1E147C99C94D}"/>
              </a:ext>
            </a:extLst>
          </p:cNvPr>
          <p:cNvSpPr txBox="1"/>
          <p:nvPr/>
        </p:nvSpPr>
        <p:spPr>
          <a:xfrm>
            <a:off x="6328225" y="2306385"/>
            <a:ext cx="4030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cinco es menor que siete Y cuatro es menor que tres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 enunciado es verdader0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 lo contrario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 enunciado será falso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E3E948-CD4D-A54E-BFAE-A11D0DFA3F48}"/>
              </a:ext>
            </a:extLst>
          </p:cNvPr>
          <p:cNvSpPr/>
          <p:nvPr/>
        </p:nvSpPr>
        <p:spPr>
          <a:xfrm>
            <a:off x="4893012" y="5895121"/>
            <a:ext cx="1662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- Else</a:t>
            </a:r>
            <a:endParaRPr kumimoji="0" lang="es-MX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23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75957-AEC8-4841-929B-26A616DA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bucles de control o iteradores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125E12-E630-E440-860E-A8EA95032584}"/>
              </a:ext>
            </a:extLst>
          </p:cNvPr>
          <p:cNvSpPr txBox="1"/>
          <p:nvPr/>
        </p:nvSpPr>
        <p:spPr>
          <a:xfrm>
            <a:off x="7688095" y="2811453"/>
            <a:ext cx="4850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iterador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E7BF5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Vector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)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Print(‘ Se imprimirá 10 veces’)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E7BF5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FA52997-847F-8D4D-98AA-0277E52A7E5E}"/>
              </a:ext>
            </a:extLst>
          </p:cNvPr>
          <p:cNvSpPr/>
          <p:nvPr/>
        </p:nvSpPr>
        <p:spPr>
          <a:xfrm>
            <a:off x="7688095" y="2281535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E7BF5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Vector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&lt;- c(1,2,3,4,5)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D35E4E9-2178-5748-ADA6-45BEAF66007B}"/>
              </a:ext>
            </a:extLst>
          </p:cNvPr>
          <p:cNvSpPr txBox="1"/>
          <p:nvPr/>
        </p:nvSpPr>
        <p:spPr>
          <a:xfrm>
            <a:off x="1254869" y="2678454"/>
            <a:ext cx="4066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número de repeticiones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Realiza algo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E7BF5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7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75957-AEC8-4841-929B-26A616DA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bucles de control o iteradores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125E12-E630-E440-860E-A8EA95032584}"/>
              </a:ext>
            </a:extLst>
          </p:cNvPr>
          <p:cNvSpPr txBox="1"/>
          <p:nvPr/>
        </p:nvSpPr>
        <p:spPr>
          <a:xfrm>
            <a:off x="1019802" y="2056686"/>
            <a:ext cx="48508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iterador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E7BF5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1:5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)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(4 &gt; iterador){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Print(‘el iterador es menor’)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Else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Print(‘el iterador ya es mayor)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E7BF5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3DC85A-84C4-AD43-8B56-2B752FFDFB6F}"/>
              </a:ext>
            </a:extLst>
          </p:cNvPr>
          <p:cNvSpPr txBox="1"/>
          <p:nvPr/>
        </p:nvSpPr>
        <p:spPr>
          <a:xfrm>
            <a:off x="5025173" y="2222437"/>
            <a:ext cx="67023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Realiza cinco iteraciones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Cada vez que realices una iteración: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Comprueba que el número cuatro sea mayor al 			iterador actual y si cumple la condición: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 		imprime un mensaje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 lo contrario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imprime otro mensaje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33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432</Words>
  <Application>Microsoft Macintosh PowerPoint</Application>
  <PresentationFormat>Panorámica</PresentationFormat>
  <Paragraphs>168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Malla</vt:lpstr>
      <vt:lpstr>Condicionales y ciclos 1</vt:lpstr>
      <vt:lpstr>TIPOS DE OPERADORES </vt:lpstr>
      <vt:lpstr>La estructura para un modelo condicional en r es la siguiente</vt:lpstr>
      <vt:lpstr>Condicionales y operadores</vt:lpstr>
      <vt:lpstr>Condicionales y operadores</vt:lpstr>
      <vt:lpstr>Condicionales y operadores or</vt:lpstr>
      <vt:lpstr>Condicionales y operadores and</vt:lpstr>
      <vt:lpstr>bucles de control o iteradores </vt:lpstr>
      <vt:lpstr>bucles de control o iteradores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Condicionales y ciclos 1</dc:title>
  <dc:creator>Allan Zambrano</dc:creator>
  <cp:lastModifiedBy>Allan Zambrano</cp:lastModifiedBy>
  <cp:revision>1</cp:revision>
  <dcterms:created xsi:type="dcterms:W3CDTF">2020-10-20T03:11:48Z</dcterms:created>
  <dcterms:modified xsi:type="dcterms:W3CDTF">2020-10-20T03:14:10Z</dcterms:modified>
</cp:coreProperties>
</file>