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5" r:id="rId4"/>
    <p:sldId id="27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0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3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7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6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8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3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66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F5CEA41-7AAB-FB4A-B200-939D8EDBC56F}" type="datetimeFigureOut">
              <a:rPr lang="es-MX" smtClean="0"/>
              <a:t>19/10/20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D80-1A9F-A04D-931F-E5EF12FAA72B}" type="slidenum">
              <a:rPr lang="es-MX" smtClean="0"/>
              <a:t>‹Nº›</a:t>
            </a:fld>
            <a:endParaRPr lang="es-MX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27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F5201-9E41-7D4B-97DA-5C58C853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697" y="1949051"/>
            <a:ext cx="5644108" cy="4056638"/>
          </a:xfrm>
        </p:spPr>
        <p:txBody>
          <a:bodyPr>
            <a:normAutofit/>
          </a:bodyPr>
          <a:lstStyle/>
          <a:p>
            <a:r>
              <a:rPr lang="es-MX" sz="6600" dirty="0"/>
              <a:t>Tipos de Datos en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A2EF3-85FB-5949-846D-5FB581CE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90" y="1949051"/>
            <a:ext cx="3002750" cy="2959899"/>
          </a:xfrm>
        </p:spPr>
        <p:txBody>
          <a:bodyPr anchor="ctr">
            <a:normAutofit/>
          </a:bodyPr>
          <a:lstStyle/>
          <a:p>
            <a:pPr algn="ctr"/>
            <a:r>
              <a:rPr lang="es-MX" sz="2800" dirty="0"/>
              <a:t>M en C. Alan García Zambrano</a:t>
            </a:r>
          </a:p>
        </p:txBody>
      </p:sp>
      <p:sp>
        <p:nvSpPr>
          <p:cNvPr id="23" name="Right Triangle 13">
            <a:extLst>
              <a:ext uri="{FF2B5EF4-FFF2-40B4-BE49-F238E27FC236}">
                <a16:creationId xmlns:a16="http://schemas.microsoft.com/office/drawing/2014/main" id="{CDD5A4AA-8515-49AE-8C6C-9CF6E14C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2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CF5E0A8-E1FC-E149-B265-07EFC170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en R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DE7A10-94E0-BA42-8D25-301F564A74B3}"/>
              </a:ext>
            </a:extLst>
          </p:cNvPr>
          <p:cNvSpPr txBox="1">
            <a:spLocks/>
          </p:cNvSpPr>
          <p:nvPr/>
        </p:nvSpPr>
        <p:spPr>
          <a:xfrm>
            <a:off x="971223" y="1018058"/>
            <a:ext cx="11239500" cy="55113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488" marR="0" lvl="0" indent="-344488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Todo lo que manipula R es un objeto</a:t>
            </a: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 general, los objetos de R se construyen de otros objetos más simples</a:t>
            </a: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 R los objetos para manipular datos se les conoce como atómicos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Character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(cadenas de caracteres) </a:t>
            </a:r>
          </a:p>
          <a:p>
            <a:pPr marL="1258888" marR="0" lvl="2" indent="-3444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8EC0C1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“Hola, ¿Qué tal?”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|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8EC0C1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‘Hola, ¿Qué tal?’</a:t>
            </a: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Numeric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(números reales)	</a:t>
            </a:r>
          </a:p>
          <a:p>
            <a:pPr marL="1258888" marR="0" lvl="2" indent="-3444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0.5, 1.3, 2.55, 3.65 ,43.6, 5.66, … n</a:t>
            </a: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Integer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(enteros)</a:t>
            </a:r>
          </a:p>
          <a:p>
            <a:pPr marL="1258888" marR="0" lvl="2" indent="-3444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0, 1, 2, 3, 4,5, 6, … n</a:t>
            </a: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(complejos)</a:t>
            </a:r>
          </a:p>
          <a:p>
            <a:pPr marL="1258888" marR="0" lvl="2" indent="-3444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1/0i</a:t>
            </a:r>
          </a:p>
          <a:p>
            <a:pPr marL="795338" marR="0" lvl="1" indent="-33813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Logical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(logicos)</a:t>
            </a:r>
          </a:p>
          <a:p>
            <a:pPr marL="1258888" marR="0" lvl="2" indent="-3444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True / False</a:t>
            </a:r>
          </a:p>
        </p:txBody>
      </p:sp>
    </p:spTree>
    <p:extLst>
      <p:ext uri="{BB962C8B-B14F-4D97-AF65-F5344CB8AC3E}">
        <p14:creationId xmlns:p14="http://schemas.microsoft.com/office/powerpoint/2010/main" val="6182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855CC2-2293-DA49-A257-8CF7945E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8E5447-463A-AF4C-B433-68E4228A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1155701"/>
            <a:ext cx="9177338" cy="4821744"/>
          </a:xfrm>
          <a:prstGeom prst="rect">
            <a:avLst/>
          </a:prstGeom>
        </p:spPr>
      </p:pic>
      <p:sp>
        <p:nvSpPr>
          <p:cNvPr id="11" name="Recortar rectángulo de esquina diagonal 10">
            <a:extLst>
              <a:ext uri="{FF2B5EF4-FFF2-40B4-BE49-F238E27FC236}">
                <a16:creationId xmlns:a16="http://schemas.microsoft.com/office/drawing/2014/main" id="{11132225-8A31-5A4D-A0EE-94523A34E90A}"/>
              </a:ext>
            </a:extLst>
          </p:cNvPr>
          <p:cNvSpPr/>
          <p:nvPr/>
        </p:nvSpPr>
        <p:spPr>
          <a:xfrm>
            <a:off x="8958262" y="0"/>
            <a:ext cx="3233717" cy="227171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Declarar un tipo de dato diferente con cada variable, con objetos.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Comprobar el tipo de dato que tenemos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4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855CC2-2293-DA49-A257-8CF7945E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9C460CE-56E9-C34D-90CA-CEFF0835E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07"/>
          <a:stretch/>
        </p:blipFill>
        <p:spPr>
          <a:xfrm>
            <a:off x="1042988" y="1127563"/>
            <a:ext cx="9293402" cy="4844611"/>
          </a:xfrm>
          <a:prstGeom prst="rect">
            <a:avLst/>
          </a:prstGeom>
        </p:spPr>
      </p:pic>
      <p:sp>
        <p:nvSpPr>
          <p:cNvPr id="6" name="Recortar rectángulo de esquina diagonal 5">
            <a:extLst>
              <a:ext uri="{FF2B5EF4-FFF2-40B4-BE49-F238E27FC236}">
                <a16:creationId xmlns:a16="http://schemas.microsoft.com/office/drawing/2014/main" id="{C54D398A-9395-804B-80BE-141E5AE62590}"/>
              </a:ext>
            </a:extLst>
          </p:cNvPr>
          <p:cNvSpPr/>
          <p:nvPr/>
        </p:nvSpPr>
        <p:spPr>
          <a:xfrm>
            <a:off x="8958262" y="0"/>
            <a:ext cx="3233717" cy="227171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Declarar un tipo de dato diferente con cada variable, con objetos.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Comprobar el tipo de dato que tenemos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52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</Words>
  <Application>Microsoft Macintosh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Tipos de Datos en R</vt:lpstr>
      <vt:lpstr>Datos en 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 en R</dc:title>
  <dc:creator>Allan Zambrano</dc:creator>
  <cp:lastModifiedBy>Allan Zambrano</cp:lastModifiedBy>
  <cp:revision>1</cp:revision>
  <dcterms:created xsi:type="dcterms:W3CDTF">2020-10-20T03:15:51Z</dcterms:created>
  <dcterms:modified xsi:type="dcterms:W3CDTF">2020-10-20T03:17:59Z</dcterms:modified>
</cp:coreProperties>
</file>