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279A6-353B-4A46-B7A8-8C3A7ADEDCD2}" v="61" dt="2020-10-08T18:51:0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01" d="100"/>
          <a:sy n="101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9" r:id="rId6"/>
    <p:sldLayoutId id="2147484064" r:id="rId7"/>
    <p:sldLayoutId id="2147484065" r:id="rId8"/>
    <p:sldLayoutId id="2147484066" r:id="rId9"/>
    <p:sldLayoutId id="2147484068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D0CE4-E339-4834-8833-292814C7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9567A-826E-1E4A-9EE0-44A0926D6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s-MX" dirty="0"/>
              <a:t>M en C. Alan García Zambrano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DAFBF-73A9-284F-A723-83C1D45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s-MX" sz="4400" dirty="0"/>
              <a:t>1.1 Instalación y configuración del área de trabajo en R</a:t>
            </a:r>
          </a:p>
        </p:txBody>
      </p:sp>
    </p:spTree>
    <p:extLst>
      <p:ext uri="{BB962C8B-B14F-4D97-AF65-F5344CB8AC3E}">
        <p14:creationId xmlns:p14="http://schemas.microsoft.com/office/powerpoint/2010/main" val="21835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A322D38-148B-1A46-89AD-B0E2869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5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772A6-EE94-ED43-98D0-A2B1F40E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Configurando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nuestra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área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1E8193-7D87-2C49-B30B-DD690EE8CF43}"/>
              </a:ext>
            </a:extLst>
          </p:cNvPr>
          <p:cNvSpPr/>
          <p:nvPr/>
        </p:nvSpPr>
        <p:spPr>
          <a:xfrm>
            <a:off x="6049171" y="1034639"/>
            <a:ext cx="1408904" cy="1486222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1A5CEB8-9138-B342-9976-93C8378DB910}"/>
              </a:ext>
            </a:extLst>
          </p:cNvPr>
          <p:cNvSpPr/>
          <p:nvPr/>
        </p:nvSpPr>
        <p:spPr>
          <a:xfrm>
            <a:off x="0" y="3312574"/>
            <a:ext cx="2842815" cy="459326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9" name="Recortar rectángulo de esquina diagonal 38">
            <a:extLst>
              <a:ext uri="{FF2B5EF4-FFF2-40B4-BE49-F238E27FC236}">
                <a16:creationId xmlns:a16="http://schemas.microsoft.com/office/drawing/2014/main" id="{AB351CB7-DFD6-1D47-AF18-88D56C230040}"/>
              </a:ext>
            </a:extLst>
          </p:cNvPr>
          <p:cNvSpPr/>
          <p:nvPr/>
        </p:nvSpPr>
        <p:spPr>
          <a:xfrm>
            <a:off x="7836845" y="1141986"/>
            <a:ext cx="3363498" cy="1106770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1. Creamos una nueva carpeta llamada “CursoR” dentro de ”Documentos”</a:t>
            </a:r>
          </a:p>
        </p:txBody>
      </p:sp>
    </p:spTree>
    <p:extLst>
      <p:ext uri="{BB962C8B-B14F-4D97-AF65-F5344CB8AC3E}">
        <p14:creationId xmlns:p14="http://schemas.microsoft.com/office/powerpoint/2010/main" val="31985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arcador de contenido 1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88F25B-4340-4149-8111-25C72666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7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B29678A-93F9-D34C-AAB3-92F466B5686B}"/>
              </a:ext>
            </a:extLst>
          </p:cNvPr>
          <p:cNvSpPr/>
          <p:nvPr/>
        </p:nvSpPr>
        <p:spPr>
          <a:xfrm>
            <a:off x="3048795" y="1028643"/>
            <a:ext cx="1737517" cy="1471670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5" name="Recortar rectángulo de esquina diagonal 44">
            <a:extLst>
              <a:ext uri="{FF2B5EF4-FFF2-40B4-BE49-F238E27FC236}">
                <a16:creationId xmlns:a16="http://schemas.microsoft.com/office/drawing/2014/main" id="{455FDF16-4B63-2842-88EF-0AFA597E0B7E}"/>
              </a:ext>
            </a:extLst>
          </p:cNvPr>
          <p:cNvSpPr/>
          <p:nvPr/>
        </p:nvSpPr>
        <p:spPr>
          <a:xfrm>
            <a:off x="6458162" y="1230046"/>
            <a:ext cx="4895130" cy="1703745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dirty="0">
                <a:solidFill>
                  <a:schemeClr val="bg1"/>
                </a:solidFill>
              </a:rPr>
              <a:t>2. Creamos una nueva carpeta llamada “</a:t>
            </a:r>
            <a:r>
              <a:rPr lang="es-MX" b="1" dirty="0">
                <a:solidFill>
                  <a:schemeClr val="bg1"/>
                </a:solidFill>
              </a:rPr>
              <a:t>PracticasScripts</a:t>
            </a:r>
            <a:r>
              <a:rPr lang="es-MX" dirty="0">
                <a:solidFill>
                  <a:schemeClr val="bg1"/>
                </a:solidFill>
              </a:rPr>
              <a:t>”.</a:t>
            </a:r>
          </a:p>
          <a:p>
            <a:pPr lvl="0" algn="just"/>
            <a:endParaRPr lang="es-MX" dirty="0">
              <a:solidFill>
                <a:schemeClr val="bg1"/>
              </a:solidFill>
            </a:endParaRPr>
          </a:p>
          <a:p>
            <a:pPr lvl="0" algn="just"/>
            <a:r>
              <a:rPr lang="es-MX" dirty="0">
                <a:solidFill>
                  <a:schemeClr val="bg1"/>
                </a:solidFill>
              </a:rPr>
              <a:t>…Dentro almacenaremos todos nuestros Scripts de forma ordenada</a:t>
            </a:r>
          </a:p>
        </p:txBody>
      </p:sp>
    </p:spTree>
    <p:extLst>
      <p:ext uri="{BB962C8B-B14F-4D97-AF65-F5344CB8AC3E}">
        <p14:creationId xmlns:p14="http://schemas.microsoft.com/office/powerpoint/2010/main" val="12413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61B9DF-2DE9-464A-8090-252705BD7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00"/>
          <a:stretch/>
        </p:blipFill>
        <p:spPr>
          <a:xfrm>
            <a:off x="-1" y="-4231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65" name="Freeform: Shape 1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0909C41-4CCF-9A43-9DBE-4513DDB8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87" y="2322378"/>
            <a:ext cx="4773085" cy="3408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3D987100-F160-E14B-9210-5DD31F5BDC3E}"/>
              </a:ext>
            </a:extLst>
          </p:cNvPr>
          <p:cNvSpPr/>
          <p:nvPr/>
        </p:nvSpPr>
        <p:spPr>
          <a:xfrm>
            <a:off x="3054886" y="3803095"/>
            <a:ext cx="4773084" cy="707886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1119E5C-AF4E-DC4A-9F18-6F380B69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366" y="3828832"/>
            <a:ext cx="3894746" cy="276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0E106620-B44E-1443-B910-4BFC3ED17CB0}"/>
              </a:ext>
            </a:extLst>
          </p:cNvPr>
          <p:cNvSpPr/>
          <p:nvPr/>
        </p:nvSpPr>
        <p:spPr>
          <a:xfrm>
            <a:off x="9052622" y="4629961"/>
            <a:ext cx="658060" cy="237660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7" name="Recortar rectángulo de esquina diagonal 66">
            <a:extLst>
              <a:ext uri="{FF2B5EF4-FFF2-40B4-BE49-F238E27FC236}">
                <a16:creationId xmlns:a16="http://schemas.microsoft.com/office/drawing/2014/main" id="{6233E87D-79C6-E140-A80A-13CE1851C6F5}"/>
              </a:ext>
            </a:extLst>
          </p:cNvPr>
          <p:cNvSpPr/>
          <p:nvPr/>
        </p:nvSpPr>
        <p:spPr>
          <a:xfrm>
            <a:off x="125556" y="892122"/>
            <a:ext cx="2614013" cy="1500504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3. Creamos una nueva sesión con: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b="1" i="1" dirty="0">
                <a:solidFill>
                  <a:schemeClr val="bg1"/>
                </a:solidFill>
              </a:rPr>
              <a:t>File</a:t>
            </a:r>
            <a:r>
              <a:rPr lang="es-MX" dirty="0">
                <a:solidFill>
                  <a:schemeClr val="bg1"/>
                </a:solidFill>
              </a:rPr>
              <a:t> -&gt; </a:t>
            </a:r>
            <a:r>
              <a:rPr lang="es-MX" b="1" i="1" dirty="0">
                <a:solidFill>
                  <a:schemeClr val="bg1"/>
                </a:solidFill>
              </a:rPr>
              <a:t>New Project  </a:t>
            </a:r>
          </a:p>
          <a:p>
            <a:pPr algn="ctr"/>
            <a:endParaRPr lang="es-MX" dirty="0"/>
          </a:p>
        </p:txBody>
      </p:sp>
      <p:sp>
        <p:nvSpPr>
          <p:cNvPr id="68" name="Recortar rectángulo de esquina diagonal 67">
            <a:extLst>
              <a:ext uri="{FF2B5EF4-FFF2-40B4-BE49-F238E27FC236}">
                <a16:creationId xmlns:a16="http://schemas.microsoft.com/office/drawing/2014/main" id="{8F822D87-1B2F-DC4C-BA36-03A80A45F186}"/>
              </a:ext>
            </a:extLst>
          </p:cNvPr>
          <p:cNvSpPr/>
          <p:nvPr/>
        </p:nvSpPr>
        <p:spPr>
          <a:xfrm>
            <a:off x="6557923" y="1942505"/>
            <a:ext cx="4418270" cy="171372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Seleccionamos “</a:t>
            </a:r>
            <a:r>
              <a:rPr lang="es-MX" b="1" i="1" dirty="0">
                <a:solidFill>
                  <a:schemeClr val="bg1"/>
                </a:solidFill>
              </a:rPr>
              <a:t>Existing Directory</a:t>
            </a:r>
            <a:r>
              <a:rPr lang="es-MX" dirty="0">
                <a:solidFill>
                  <a:schemeClr val="bg1"/>
                </a:solidFill>
              </a:rPr>
              <a:t>”, a continuación seleccionamos la ubicación de “Practicas_Scripts” para crear nuestro repositorio de código.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956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D89D1E-48BF-3741-A096-AD8058FE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FF9A5D-D11A-7F43-99A8-092AB5F15AB1}"/>
              </a:ext>
            </a:extLst>
          </p:cNvPr>
          <p:cNvSpPr/>
          <p:nvPr/>
        </p:nvSpPr>
        <p:spPr>
          <a:xfrm>
            <a:off x="11226800" y="185713"/>
            <a:ext cx="965200" cy="2460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68ADFF-29CE-AD4E-BB4B-20C7ECC0609C}"/>
              </a:ext>
            </a:extLst>
          </p:cNvPr>
          <p:cNvSpPr/>
          <p:nvPr/>
        </p:nvSpPr>
        <p:spPr>
          <a:xfrm>
            <a:off x="4864100" y="3525813"/>
            <a:ext cx="2772421" cy="2079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05AE4E3-61E8-984A-8843-A7D18A86DAFC}"/>
              </a:ext>
            </a:extLst>
          </p:cNvPr>
          <p:cNvSpPr/>
          <p:nvPr/>
        </p:nvSpPr>
        <p:spPr>
          <a:xfrm>
            <a:off x="88901" y="4135413"/>
            <a:ext cx="2133600" cy="2079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ortar rectángulo de esquina diagonal 5">
            <a:extLst>
              <a:ext uri="{FF2B5EF4-FFF2-40B4-BE49-F238E27FC236}">
                <a16:creationId xmlns:a16="http://schemas.microsoft.com/office/drawing/2014/main" id="{45EEF7AB-5B66-3D40-8BA5-944772FEAC4E}"/>
              </a:ext>
            </a:extLst>
          </p:cNvPr>
          <p:cNvSpPr/>
          <p:nvPr/>
        </p:nvSpPr>
        <p:spPr>
          <a:xfrm>
            <a:off x="4864100" y="1720213"/>
            <a:ext cx="4495800" cy="116268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4. Comprobamos que coincidan nuestro repositorio con la dirección que colocamos en el paso anterior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47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52C7334-F3AF-6744-BAFB-40264C49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33"/>
          <a:stretch/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42" name="Freeform: Shape 1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EA92BEC-BAB4-B840-BDAF-695B437EA166}"/>
              </a:ext>
            </a:extLst>
          </p:cNvPr>
          <p:cNvSpPr/>
          <p:nvPr/>
        </p:nvSpPr>
        <p:spPr>
          <a:xfrm>
            <a:off x="224246" y="1733613"/>
            <a:ext cx="2328454" cy="33715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5. Guardamos nuestro primer Script con el nombre “IntroducciónR.r”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Dentro de esta carpeta tendremos nuestra colección de Scripts para este curso.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7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3D929AC-01A1-EA4E-B027-75A41C28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4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7" name="Recortar rectángulo de esquina diagonal 16">
            <a:extLst>
              <a:ext uri="{FF2B5EF4-FFF2-40B4-BE49-F238E27FC236}">
                <a16:creationId xmlns:a16="http://schemas.microsoft.com/office/drawing/2014/main" id="{39D0A6C7-7610-DB4B-B000-4C30DA58E0BF}"/>
              </a:ext>
            </a:extLst>
          </p:cNvPr>
          <p:cNvSpPr/>
          <p:nvPr/>
        </p:nvSpPr>
        <p:spPr>
          <a:xfrm>
            <a:off x="7569200" y="1684970"/>
            <a:ext cx="4495800" cy="116268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6. Verificamos que nuestro Script se encuentre dentro de la ubicación que necesitamos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43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26A30416-30CD-484A-9F6B-6B9BFEB3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4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3F8E4348-ED2D-6C4F-B440-1647669A9A34}"/>
              </a:ext>
            </a:extLst>
          </p:cNvPr>
          <p:cNvSpPr/>
          <p:nvPr/>
        </p:nvSpPr>
        <p:spPr>
          <a:xfrm>
            <a:off x="6690904" y="1424004"/>
            <a:ext cx="5221695" cy="1796748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**Es importante crear este directorio, ya que aquí almacenaremos nuestro código y bases de datos que emplearemos en el curso.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Podemos cerrar la sesión y abrirla nuevamente para corroborar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28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1E864D9-2C9B-874A-82BE-C43E3C878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CCD9DDBB-9C8C-C241-8C06-83769723F4CF}"/>
              </a:ext>
            </a:extLst>
          </p:cNvPr>
          <p:cNvSpPr/>
          <p:nvPr/>
        </p:nvSpPr>
        <p:spPr>
          <a:xfrm>
            <a:off x="4005853" y="3804606"/>
            <a:ext cx="4807947" cy="2402150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7. Abrir proyecto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Vamos a File -&gt; Open Project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y navegamos hasta la ruta con el ícono .Rproj 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Este ícono nos dice que está dentro de una carpeta con contenido de 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60320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Macintosh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1.1 Instalación y configuración del área de trabajo en R</vt:lpstr>
      <vt:lpstr>Configurando nuestra área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Instalación y configuración del área de trabajo en R</dc:title>
  <dc:creator>Allan Zambrano</dc:creator>
  <cp:lastModifiedBy>Allan Zambrano</cp:lastModifiedBy>
  <cp:revision>2</cp:revision>
  <dcterms:created xsi:type="dcterms:W3CDTF">2020-10-08T18:50:44Z</dcterms:created>
  <dcterms:modified xsi:type="dcterms:W3CDTF">2020-10-08T20:39:01Z</dcterms:modified>
</cp:coreProperties>
</file>