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CF"/>
    <a:srgbClr val="E7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90" autoAdjust="0"/>
    <p:restoredTop sz="95089" autoAdjust="0"/>
  </p:normalViewPr>
  <p:slideViewPr>
    <p:cSldViewPr snapToGrid="0">
      <p:cViewPr varScale="1">
        <p:scale>
          <a:sx n="83" d="100"/>
          <a:sy n="83" d="100"/>
        </p:scale>
        <p:origin x="126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A649408-8B08-4171-9C62-515F0A71A8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611259-14BE-4677-BC6F-B15973A5E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10D4-6252-4617-8008-E42D327ED6EF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BD1A0-D877-4496-8ABD-2DAD42357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D1A78-F922-4875-9CC2-21C5B9978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4F12-8DA5-499D-9755-B3D03436F7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357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6E94-6C36-4328-9EA8-2AA8EB7A5F5D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EB3A-F27F-4A71-8426-9BC666BF73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34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echa">
            <a:extLst>
              <a:ext uri="{FF2B5EF4-FFF2-40B4-BE49-F238E27FC236}">
                <a16:creationId xmlns:a16="http://schemas.microsoft.com/office/drawing/2014/main" id="{72BC5ECB-1FCE-457B-A2D0-7B94F1203D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3010" y="5981020"/>
            <a:ext cx="424598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EEE3C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>
                <a:latin typeface="Montserrat" panose="00000500000000000000" pitchFamily="2" charset="0"/>
              </a:rPr>
              <a:t>Fecha</a:t>
            </a:r>
            <a:endParaRPr lang="es-MX" dirty="0"/>
          </a:p>
        </p:txBody>
      </p:sp>
      <p:sp>
        <p:nvSpPr>
          <p:cNvPr id="7" name="subtitulo">
            <a:extLst>
              <a:ext uri="{FF2B5EF4-FFF2-40B4-BE49-F238E27FC236}">
                <a16:creationId xmlns:a16="http://schemas.microsoft.com/office/drawing/2014/main" id="{D8BABBBE-5534-4C66-973F-C7BE439651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7041" y="3541552"/>
            <a:ext cx="7137918" cy="1343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EEE3CF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dirty="0"/>
              <a:t>Subtítulo</a:t>
            </a:r>
          </a:p>
        </p:txBody>
      </p:sp>
      <p:sp>
        <p:nvSpPr>
          <p:cNvPr id="2" name="titulo_general">
            <a:extLst>
              <a:ext uri="{FF2B5EF4-FFF2-40B4-BE49-F238E27FC236}">
                <a16:creationId xmlns:a16="http://schemas.microsoft.com/office/drawing/2014/main" id="{1DF558A8-7537-4296-9CF4-E667848C6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91479"/>
            <a:ext cx="10515600" cy="1343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800">
                <a:solidFill>
                  <a:srgbClr val="E7DAC1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texto_gra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ente">
            <a:extLst>
              <a:ext uri="{FF2B5EF4-FFF2-40B4-BE49-F238E27FC236}">
                <a16:creationId xmlns:a16="http://schemas.microsoft.com/office/drawing/2014/main" id="{FB8AD459-0E81-4578-8C70-5484C2B1E5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634163"/>
            <a:ext cx="12192000" cy="22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sz="800" dirty="0">
                <a:latin typeface="Montserrat" panose="00000500000000000000" pitchFamily="2" charset="0"/>
              </a:rPr>
              <a:t>Fuente</a:t>
            </a:r>
            <a:endParaRPr lang="es-MX" dirty="0"/>
          </a:p>
        </p:txBody>
      </p:sp>
      <p:sp>
        <p:nvSpPr>
          <p:cNvPr id="14" name="descripcion">
            <a:extLst>
              <a:ext uri="{FF2B5EF4-FFF2-40B4-BE49-F238E27FC236}">
                <a16:creationId xmlns:a16="http://schemas.microsoft.com/office/drawing/2014/main" id="{25049516-F094-4A31-AB5D-B958CE0C8B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1025" y="2036763"/>
            <a:ext cx="3605213" cy="35147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dirty="0"/>
              <a:t>Descripción</a:t>
            </a:r>
            <a:endParaRPr lang="es-MX" dirty="0"/>
          </a:p>
        </p:txBody>
      </p:sp>
      <p:sp>
        <p:nvSpPr>
          <p:cNvPr id="11" name="grafico">
            <a:extLst>
              <a:ext uri="{FF2B5EF4-FFF2-40B4-BE49-F238E27FC236}">
                <a16:creationId xmlns:a16="http://schemas.microsoft.com/office/drawing/2014/main" id="{B3D5D60E-FD5E-4816-82A8-55FE6DAF4B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036202"/>
            <a:ext cx="7699375" cy="44688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/>
              <a:t>Espacio para gráfico</a:t>
            </a:r>
          </a:p>
        </p:txBody>
      </p:sp>
      <p:sp>
        <p:nvSpPr>
          <p:cNvPr id="2" name="titulo_diapositiva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2164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erre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2854447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noProof="0"/>
              <a:t>Mensaje de cierre</a:t>
            </a:r>
          </a:p>
        </p:txBody>
      </p:sp>
    </p:spTree>
    <p:extLst>
      <p:ext uri="{BB962C8B-B14F-4D97-AF65-F5344CB8AC3E}">
        <p14:creationId xmlns:p14="http://schemas.microsoft.com/office/powerpoint/2010/main" val="17551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6" r:id="rId2"/>
    <p:sldLayoutId id="2147483675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Arial</vt:lpstr>
      <vt:lpstr>Calibri</vt:lpstr>
      <vt:lpstr>Montserrat</vt:lpstr>
      <vt:lpstr>Montserrat SemiBold</vt:lpstr>
      <vt:lpstr>1_Tema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Benjamín González</dc:creator>
  <cp:lastModifiedBy>Allan Zambrano</cp:lastModifiedBy>
  <cp:revision>15</cp:revision>
  <dcterms:created xsi:type="dcterms:W3CDTF">2022-02-10T03:00:18Z</dcterms:created>
  <dcterms:modified xsi:type="dcterms:W3CDTF">2022-02-15T21:05:49Z</dcterms:modified>
</cp:coreProperties>
</file>