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0" autoAdjust="0"/>
    <p:restoredTop sz="95089" autoAdjust="0"/>
  </p:normalViewPr>
  <p:slideViewPr>
    <p:cSldViewPr snapToGrid="0">
      <p:cViewPr varScale="1">
        <p:scale>
          <a:sx n="104" d="100"/>
          <a:sy n="104" d="100"/>
        </p:scale>
        <p:origin x="12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González</dc:creator>
  <cp:lastModifiedBy>Allan Zambrano</cp:lastModifiedBy>
  <cp:revision>14</cp:revision>
  <dcterms:created xsi:type="dcterms:W3CDTF">2022-02-10T03:00:18Z</dcterms:created>
  <dcterms:modified xsi:type="dcterms:W3CDTF">2022-02-15T21:01:16Z</dcterms:modified>
</cp:coreProperties>
</file>