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34C6-5C18-4405-A8CA-364FC4913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D9DF3B-4AD9-4C29-A6E6-D7F82B49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EA8DF4-E3B3-4815-AB00-EE9F61E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F5D9A-B1BC-4723-B0D4-ACF21137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9F80E-B8D4-4507-BA69-74B52736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45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69B2-AC19-4B7D-AD83-BEDD3985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34199A-C206-42C7-90E9-2ADB61BE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47782-314D-4B67-AF4E-03E85568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DA33-7C68-4286-A45E-2C291EF7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4120A-07C5-43F2-A229-E84C283B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12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FD6161-1CDD-474B-A6B1-2DDBD2624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03B741-C3EC-45F6-9222-F571A8466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CDFF4-F913-4316-9C9D-777BC41B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FB6CE-57A1-47E8-83DB-409A22F0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7A162C-86B1-4746-A46D-7F1A70EB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14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4A5BA-85B4-4BC9-85D5-9692C3B3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B4249-1E7A-4F22-A6E5-F354CA3E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7DB5C-6261-4160-B13B-EBBBE74B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20487-B97A-4899-B797-987BFB8C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24DFE-8260-4FF3-A208-9863DD9B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06347-CCEA-42DB-9BCA-9A7DECE6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8D39B4-ACAE-4EE4-BBAD-B5AC7AAE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1DD61-4D49-4D4C-9ACA-D8976758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A7E76-EE2E-44EB-92DE-003E0FDB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EB20ED-0DC8-4C5E-A551-D4E0D154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69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5A7C7-7F6D-44B8-8AF0-AEAB3BF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05045-CF47-472C-A6D1-FBCD3134B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EDD1E4-F633-41DA-AC70-89753D183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02DD4-8E08-43A4-B4D6-5EB3B647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535750-A46E-4349-8805-CB608B2C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D45C4-4DE8-40C0-915E-0549F418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24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9AAC4-A656-46E8-8E53-E3D6052C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7F4047-142D-47D7-86A9-685D95657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2835CA-5A37-4187-8308-F21F2EB1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CC7F69-A961-4B90-BB9C-47D9E29F7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3D9602-F5BA-41B2-97FC-B93821D2D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61AF30-7F61-4D83-85E4-8ACCF6B7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ADAE7B-00B1-49E0-980F-D48B5E5E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0986EC-0F81-404C-BDE7-F283776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6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4004-0133-48D3-A6CC-928C26BC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8E0E15-BF8C-4337-ADC2-4A7C5F39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EDFFFC-51D6-4C57-BFC4-39E3C8F7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8C9EA-D68F-4F8F-B7CB-ECD829E0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84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10B9D3-A25C-4101-A5E6-B777B03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BA5BF6-3BE2-4D00-AC42-85A37E8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6AE6C6-3B7A-4EF1-A9F9-89788D57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99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E95F-B9DC-4406-A9A4-AE73E362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11854-DD56-4D3F-8140-A4B75759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59C75F-75CF-4F83-8AF9-B6CAFDC1A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4533FD-EE72-4A5B-8C02-598C984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713BA1-05F3-44A5-8387-6A67E79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84CEB4-B0AB-4B7A-BE6B-09F0AB28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78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F312-99E3-40F5-A066-1A33883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F6A73F-1A50-45FE-8478-902046EEB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D1508B-8286-4A36-BF88-A47BD4E3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529F6-43D7-4EB3-9CDA-28080BB0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EA522-653F-463C-A689-0562444D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0F2227-04C5-4CD3-822F-1371F466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0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41708B-2C1D-4D6B-8E20-BB190148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CE83F-3523-488D-B5ED-B59FC335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436F2-2DD0-4C9E-8B60-E67DA3F7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EEF4-773C-4DB8-A4D2-FDE846139339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9CDE5-5E20-48EE-A282-97B7E5873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B0242-8A91-4507-91C2-45AA0256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7011-16EA-43CB-AFAC-7908D4450A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871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89155D8-7B43-4D63-8FF0-8633316A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CE592D-BA0F-4BCF-B860-5EA2EF5E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7A8276F-7CE6-4DA5-91B4-86638679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FC4726-1578-4CAA-8C47-3C62D588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4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8C9F695-6DC9-4966-A053-2704352E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A7B27A0-C127-4582-A5D3-4D3BBCED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9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2BF178-0F6E-4FF9-A467-292D436F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8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3A41F6-C4E4-43CC-9423-89454474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4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360286E-DAFD-45A6-AB17-ADEA8776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9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5151C5-218A-4617-A096-93494F95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37"/>
            <a:ext cx="12192000" cy="646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26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Allan Zambrano</dc:creator>
  <cp:lastModifiedBy>Allan Zambrano</cp:lastModifiedBy>
  <cp:revision>3</cp:revision>
  <dcterms:created xsi:type="dcterms:W3CDTF">2021-06-16T06:01:04Z</dcterms:created>
  <dcterms:modified xsi:type="dcterms:W3CDTF">2021-06-16T06:31:08Z</dcterms:modified>
</cp:coreProperties>
</file>