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4/02/2023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4/02/2023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4/02/2023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4/02/2023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4/02/2023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4/02/2023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4/02/2023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4/02/2023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4/02/2023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4/02/2023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4/02/2023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4/02/2023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Allan Cabrera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08729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4/2/23</a:t>
            </a:r>
            <a:endParaRPr lang="es-GT" dirty="0">
              <a:solidFill>
                <a:schemeClr val="tx1"/>
              </a:solidFill>
            </a:endParaRP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>
              <a:solidFill>
                <a:schemeClr val="tx1"/>
              </a:solidFill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Como hacer problemas paso a paso, como entender hacer programas y poder hacerlos mas efectivos a la hora de programar.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Como pensar en hacer mas eficaz el programa a evaluar.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Ninguna.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2" name="Signo de multiplicación 1">
            <a:extLst>
              <a:ext uri="{FF2B5EF4-FFF2-40B4-BE49-F238E27FC236}">
                <a16:creationId xmlns:a16="http://schemas.microsoft.com/office/drawing/2014/main" id="{A5E8B490-B9D3-D157-8F7D-54718222E216}"/>
              </a:ext>
            </a:extLst>
          </p:cNvPr>
          <p:cNvSpPr/>
          <p:nvPr/>
        </p:nvSpPr>
        <p:spPr>
          <a:xfrm>
            <a:off x="330952" y="3269646"/>
            <a:ext cx="264822" cy="30299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3" name="Signo de multiplicación 2">
            <a:extLst>
              <a:ext uri="{FF2B5EF4-FFF2-40B4-BE49-F238E27FC236}">
                <a16:creationId xmlns:a16="http://schemas.microsoft.com/office/drawing/2014/main" id="{E55C70AB-B6BE-D85E-A99B-BFC957E72951}"/>
              </a:ext>
            </a:extLst>
          </p:cNvPr>
          <p:cNvSpPr/>
          <p:nvPr/>
        </p:nvSpPr>
        <p:spPr>
          <a:xfrm>
            <a:off x="340880" y="3945699"/>
            <a:ext cx="264822" cy="30299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5" name="Signo de multiplicación 4">
            <a:extLst>
              <a:ext uri="{FF2B5EF4-FFF2-40B4-BE49-F238E27FC236}">
                <a16:creationId xmlns:a16="http://schemas.microsoft.com/office/drawing/2014/main" id="{2CD25074-8B41-3256-1C9D-C044D56B7535}"/>
              </a:ext>
            </a:extLst>
          </p:cNvPr>
          <p:cNvSpPr/>
          <p:nvPr/>
        </p:nvSpPr>
        <p:spPr>
          <a:xfrm>
            <a:off x="3452176" y="3920231"/>
            <a:ext cx="264822" cy="30299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6" name="Signo de multiplicación 5">
            <a:extLst>
              <a:ext uri="{FF2B5EF4-FFF2-40B4-BE49-F238E27FC236}">
                <a16:creationId xmlns:a16="http://schemas.microsoft.com/office/drawing/2014/main" id="{F8326AD0-528D-298F-60C4-7D0FE665C11A}"/>
              </a:ext>
            </a:extLst>
          </p:cNvPr>
          <p:cNvSpPr/>
          <p:nvPr/>
        </p:nvSpPr>
        <p:spPr>
          <a:xfrm>
            <a:off x="3464455" y="2927913"/>
            <a:ext cx="264822" cy="30299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7" name="Signo de multiplicación 6">
            <a:extLst>
              <a:ext uri="{FF2B5EF4-FFF2-40B4-BE49-F238E27FC236}">
                <a16:creationId xmlns:a16="http://schemas.microsoft.com/office/drawing/2014/main" id="{F682FD5C-AA7B-8B6A-26DC-B6B6E36BCC10}"/>
              </a:ext>
            </a:extLst>
          </p:cNvPr>
          <p:cNvSpPr/>
          <p:nvPr/>
        </p:nvSpPr>
        <p:spPr>
          <a:xfrm>
            <a:off x="3464455" y="3239710"/>
            <a:ext cx="264822" cy="30299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8CF8C7BF-E68D-C163-26D3-C9790AD48C46}"/>
              </a:ext>
            </a:extLst>
          </p:cNvPr>
          <p:cNvSpPr/>
          <p:nvPr/>
        </p:nvSpPr>
        <p:spPr>
          <a:xfrm>
            <a:off x="6148061" y="3242156"/>
            <a:ext cx="264822" cy="30299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6E89336-1B4B-5E60-D630-1B9372593E90}"/>
              </a:ext>
            </a:extLst>
          </p:cNvPr>
          <p:cNvSpPr/>
          <p:nvPr/>
        </p:nvSpPr>
        <p:spPr>
          <a:xfrm>
            <a:off x="8412915" y="2924090"/>
            <a:ext cx="1602867" cy="193501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109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ALLAN JAVIER CABRERA LOPEZ</cp:lastModifiedBy>
  <cp:revision>2</cp:revision>
  <dcterms:created xsi:type="dcterms:W3CDTF">2022-06-15T21:33:47Z</dcterms:created>
  <dcterms:modified xsi:type="dcterms:W3CDTF">2023-02-04T11:05:23Z</dcterms:modified>
</cp:coreProperties>
</file>