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Allan Javier Cabrera López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21/01/2023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Que existen tipos de pensamiento que son los: convergentes y divergentes.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Que para hace cualquier tipo de problemas se utilizan muchos pasos que uno no puede observar.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Hay mas pasos que uno no puede ver pero que </a:t>
            </a:r>
            <a:r>
              <a:rPr lang="es-GT">
                <a:solidFill>
                  <a:schemeClr val="tx1"/>
                </a:solidFill>
              </a:rPr>
              <a:t>si realiza.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2023-01-21T17:48:33Z</dcterms:modified>
</cp:coreProperties>
</file>