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28/01/2023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28/01/2023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28/01/2023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28/01/2023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28/01/2023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28/01/2023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28/01/2023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28/01/2023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28/01/2023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28/01/2023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28/01/2023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28/01/2023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28/01/2023</a:t>
            </a:r>
            <a:endParaRPr lang="es-GT" dirty="0"/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Como se debe realizar bien un algoritmo por un una computadora 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Que todo se tiene que hacer paso a paso para se puede realizar, aunque sea algo tan fácil como lavarse los dientes.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Ninguna 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7CF46EA-0DC4-F36F-1B87-208905CE27DE}"/>
              </a:ext>
            </a:extLst>
          </p:cNvPr>
          <p:cNvSpPr txBox="1"/>
          <p:nvPr/>
        </p:nvSpPr>
        <p:spPr>
          <a:xfrm>
            <a:off x="2186601" y="1157076"/>
            <a:ext cx="537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Allan Javier Cabrera </a:t>
            </a:r>
            <a:r>
              <a:rPr lang="es-ES" dirty="0" err="1"/>
              <a:t>Lòpez</a:t>
            </a:r>
            <a:r>
              <a:rPr lang="es-ES" dirty="0"/>
              <a:t> </a:t>
            </a:r>
            <a:endParaRPr lang="es-GT" dirty="0"/>
          </a:p>
        </p:txBody>
      </p:sp>
      <p:sp>
        <p:nvSpPr>
          <p:cNvPr id="3" name="Signo de multiplicación 2">
            <a:extLst>
              <a:ext uri="{FF2B5EF4-FFF2-40B4-BE49-F238E27FC236}">
                <a16:creationId xmlns:a16="http://schemas.microsoft.com/office/drawing/2014/main" id="{761678F0-BEB1-C3D8-BA40-E9041CD7828D}"/>
              </a:ext>
            </a:extLst>
          </p:cNvPr>
          <p:cNvSpPr/>
          <p:nvPr/>
        </p:nvSpPr>
        <p:spPr>
          <a:xfrm>
            <a:off x="373434" y="3328355"/>
            <a:ext cx="187279" cy="16902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Signo de multiplicación 4">
            <a:extLst>
              <a:ext uri="{FF2B5EF4-FFF2-40B4-BE49-F238E27FC236}">
                <a16:creationId xmlns:a16="http://schemas.microsoft.com/office/drawing/2014/main" id="{E3AB50C4-F5B5-1051-385E-5F274D57B0EF}"/>
              </a:ext>
            </a:extLst>
          </p:cNvPr>
          <p:cNvSpPr/>
          <p:nvPr/>
        </p:nvSpPr>
        <p:spPr>
          <a:xfrm>
            <a:off x="392446" y="3704334"/>
            <a:ext cx="187279" cy="16902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" name="Signo de multiplicación 5">
            <a:extLst>
              <a:ext uri="{FF2B5EF4-FFF2-40B4-BE49-F238E27FC236}">
                <a16:creationId xmlns:a16="http://schemas.microsoft.com/office/drawing/2014/main" id="{DA16E498-3CDD-03B4-E59E-B4774284A04F}"/>
              </a:ext>
            </a:extLst>
          </p:cNvPr>
          <p:cNvSpPr/>
          <p:nvPr/>
        </p:nvSpPr>
        <p:spPr>
          <a:xfrm>
            <a:off x="375275" y="3996086"/>
            <a:ext cx="187279" cy="16902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Signo de multiplicación 6">
            <a:extLst>
              <a:ext uri="{FF2B5EF4-FFF2-40B4-BE49-F238E27FC236}">
                <a16:creationId xmlns:a16="http://schemas.microsoft.com/office/drawing/2014/main" id="{C5AA2E24-66A8-89A5-8E1B-4F64903380E9}"/>
              </a:ext>
            </a:extLst>
          </p:cNvPr>
          <p:cNvSpPr/>
          <p:nvPr/>
        </p:nvSpPr>
        <p:spPr>
          <a:xfrm>
            <a:off x="392465" y="4349181"/>
            <a:ext cx="187279" cy="16902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34A12F05-73D0-AA4F-D236-2F17B110356B}"/>
              </a:ext>
            </a:extLst>
          </p:cNvPr>
          <p:cNvSpPr/>
          <p:nvPr/>
        </p:nvSpPr>
        <p:spPr>
          <a:xfrm>
            <a:off x="3495347" y="2966576"/>
            <a:ext cx="187279" cy="16902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Signo de multiplicación 9">
            <a:extLst>
              <a:ext uri="{FF2B5EF4-FFF2-40B4-BE49-F238E27FC236}">
                <a16:creationId xmlns:a16="http://schemas.microsoft.com/office/drawing/2014/main" id="{340CCDF1-8B03-CD59-D5F2-3B9151067CD1}"/>
              </a:ext>
            </a:extLst>
          </p:cNvPr>
          <p:cNvSpPr/>
          <p:nvPr/>
        </p:nvSpPr>
        <p:spPr>
          <a:xfrm>
            <a:off x="3479706" y="3313943"/>
            <a:ext cx="187279" cy="16902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" name="Signo de multiplicación 10">
            <a:extLst>
              <a:ext uri="{FF2B5EF4-FFF2-40B4-BE49-F238E27FC236}">
                <a16:creationId xmlns:a16="http://schemas.microsoft.com/office/drawing/2014/main" id="{1342DD84-4A85-ABB2-DB1D-EBEB86E4DA1D}"/>
              </a:ext>
            </a:extLst>
          </p:cNvPr>
          <p:cNvSpPr/>
          <p:nvPr/>
        </p:nvSpPr>
        <p:spPr>
          <a:xfrm>
            <a:off x="3498560" y="3963340"/>
            <a:ext cx="187279" cy="16902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2" name="Signo de multiplicación 11">
            <a:extLst>
              <a:ext uri="{FF2B5EF4-FFF2-40B4-BE49-F238E27FC236}">
                <a16:creationId xmlns:a16="http://schemas.microsoft.com/office/drawing/2014/main" id="{592B735A-6C49-B136-2F76-0D22A71A6972}"/>
              </a:ext>
            </a:extLst>
          </p:cNvPr>
          <p:cNvSpPr/>
          <p:nvPr/>
        </p:nvSpPr>
        <p:spPr>
          <a:xfrm>
            <a:off x="3498560" y="3607662"/>
            <a:ext cx="187279" cy="16902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" name="Signo de multiplicación 12">
            <a:extLst>
              <a:ext uri="{FF2B5EF4-FFF2-40B4-BE49-F238E27FC236}">
                <a16:creationId xmlns:a16="http://schemas.microsoft.com/office/drawing/2014/main" id="{C4BBE7D2-ADBF-FCED-A046-86C4492032E2}"/>
              </a:ext>
            </a:extLst>
          </p:cNvPr>
          <p:cNvSpPr/>
          <p:nvPr/>
        </p:nvSpPr>
        <p:spPr>
          <a:xfrm>
            <a:off x="6174245" y="2908327"/>
            <a:ext cx="187279" cy="16902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4" name="Signo de multiplicación 13">
            <a:extLst>
              <a:ext uri="{FF2B5EF4-FFF2-40B4-BE49-F238E27FC236}">
                <a16:creationId xmlns:a16="http://schemas.microsoft.com/office/drawing/2014/main" id="{8C2E0809-9D59-9DC7-03DF-DC3F39FFE193}"/>
              </a:ext>
            </a:extLst>
          </p:cNvPr>
          <p:cNvSpPr/>
          <p:nvPr/>
        </p:nvSpPr>
        <p:spPr>
          <a:xfrm>
            <a:off x="6192412" y="3281910"/>
            <a:ext cx="187279" cy="16902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5" name="Signo de multiplicación 14">
            <a:extLst>
              <a:ext uri="{FF2B5EF4-FFF2-40B4-BE49-F238E27FC236}">
                <a16:creationId xmlns:a16="http://schemas.microsoft.com/office/drawing/2014/main" id="{2E41C1D8-58F1-CBE0-D8DA-2FAD3A41A282}"/>
              </a:ext>
            </a:extLst>
          </p:cNvPr>
          <p:cNvSpPr/>
          <p:nvPr/>
        </p:nvSpPr>
        <p:spPr>
          <a:xfrm>
            <a:off x="6184973" y="3632180"/>
            <a:ext cx="187279" cy="16902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A41B6CD9-CE68-C784-77D2-8539A8A2A124}"/>
              </a:ext>
            </a:extLst>
          </p:cNvPr>
          <p:cNvSpPr/>
          <p:nvPr/>
        </p:nvSpPr>
        <p:spPr>
          <a:xfrm>
            <a:off x="8390518" y="3110853"/>
            <a:ext cx="1532206" cy="12862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522320E6-654C-674D-E4B7-8D1C885A8AD8}"/>
              </a:ext>
            </a:extLst>
          </p:cNvPr>
          <p:cNvSpPr/>
          <p:nvPr/>
        </p:nvSpPr>
        <p:spPr>
          <a:xfrm>
            <a:off x="10419768" y="3166754"/>
            <a:ext cx="1532206" cy="12862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112</Words>
  <Application>Microsoft Office PowerPoint</Application>
  <PresentationFormat>Panorámica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ALLAN JAVIER CABRERA LOPEZ</cp:lastModifiedBy>
  <cp:revision>2</cp:revision>
  <dcterms:created xsi:type="dcterms:W3CDTF">2022-06-15T21:33:47Z</dcterms:created>
  <dcterms:modified xsi:type="dcterms:W3CDTF">2023-01-28T18:00:38Z</dcterms:modified>
</cp:coreProperties>
</file>