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7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5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6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4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7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5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22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A77C-8E22-4CDB-85FA-3609CA965AF4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57F5-F706-49AA-AC62-401611D97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43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7811"/>
            <a:ext cx="12192000" cy="989772"/>
          </a:xfrm>
        </p:spPr>
        <p:txBody>
          <a:bodyPr/>
          <a:lstStyle/>
          <a:p>
            <a:r>
              <a:rPr lang="pt-BR" dirty="0" smtClean="0"/>
              <a:t>SAV – Sistema de Agente de Viagens</a:t>
            </a:r>
            <a:endParaRPr lang="pt-BR" dirty="0"/>
          </a:p>
        </p:txBody>
      </p:sp>
      <p:pic>
        <p:nvPicPr>
          <p:cNvPr id="1028" name="Picture 4" descr="Resultado de imagem para viag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49" y="1107583"/>
            <a:ext cx="9966101" cy="5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5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 smtClean="0"/>
              <a:t>FUNCIONALIDADES</a:t>
            </a:r>
            <a:endParaRPr lang="pt-BR" sz="7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de Clientes</a:t>
            </a:r>
          </a:p>
          <a:p>
            <a:r>
              <a:rPr lang="pt-BR" dirty="0" smtClean="0"/>
              <a:t>Edição de dados de Clientes</a:t>
            </a:r>
          </a:p>
          <a:p>
            <a:r>
              <a:rPr lang="pt-BR" dirty="0" smtClean="0"/>
              <a:t>Reserva de </a:t>
            </a:r>
            <a:r>
              <a:rPr lang="pt-BR" dirty="0" err="1" smtClean="0"/>
              <a:t>Voô</a:t>
            </a:r>
            <a:endParaRPr lang="pt-BR" dirty="0" smtClean="0"/>
          </a:p>
          <a:p>
            <a:r>
              <a:rPr lang="pt-BR" dirty="0" smtClean="0"/>
              <a:t>Reserva de Hotel</a:t>
            </a:r>
          </a:p>
          <a:p>
            <a:r>
              <a:rPr lang="pt-BR" dirty="0" smtClean="0"/>
              <a:t>Reserva de Carro</a:t>
            </a:r>
          </a:p>
          <a:p>
            <a:r>
              <a:rPr lang="pt-BR" dirty="0" smtClean="0"/>
              <a:t>Pagamentos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imagens pagamen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299" y="2696103"/>
            <a:ext cx="1119435" cy="11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35" y="4816789"/>
            <a:ext cx="1518679" cy="15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cone voo, avião, aviã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35" y="725201"/>
            <a:ext cx="1175242" cy="11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ícone Edifício hot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460" y="264622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ícone Cliente, pessoa, pessoas, homem, vo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51" y="265051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ícone Pessoa, usuario, cliente, homem, macho, homem, menino, pessoa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06836" y="2658887"/>
            <a:ext cx="1175242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ícone Negocio, aplicação, adicione masculino, add usuario, inserção, adicione, usuario, clien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24" y="152297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ícone Aplicação de negocio, editar, do sexo masculino, usuario, o lapis, o cliente, negoci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24" y="38155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/>
          <p:cNvSpPr/>
          <p:nvPr/>
        </p:nvSpPr>
        <p:spPr>
          <a:xfrm>
            <a:off x="3244506" y="621708"/>
            <a:ext cx="1461491" cy="901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de Cadastro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3329077" y="5034739"/>
            <a:ext cx="1291493" cy="8693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de Edição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934660" y="850863"/>
            <a:ext cx="1291493" cy="8693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de </a:t>
            </a:r>
            <a:r>
              <a:rPr lang="pt-BR" smtClean="0"/>
              <a:t>Reserva </a:t>
            </a:r>
            <a:r>
              <a:rPr lang="pt-BR" smtClean="0"/>
              <a:t> </a:t>
            </a:r>
            <a:r>
              <a:rPr lang="pt-BR" dirty="0" smtClean="0"/>
              <a:t>Voo</a:t>
            </a:r>
          </a:p>
        </p:txBody>
      </p:sp>
      <p:sp>
        <p:nvSpPr>
          <p:cNvPr id="17" name="Elipse 16"/>
          <p:cNvSpPr/>
          <p:nvPr/>
        </p:nvSpPr>
        <p:spPr>
          <a:xfrm>
            <a:off x="7056233" y="2833826"/>
            <a:ext cx="1291493" cy="8693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de Reserva Hotel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7179477" y="5141466"/>
            <a:ext cx="1291493" cy="8693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de </a:t>
            </a:r>
            <a:r>
              <a:rPr lang="pt-BR" dirty="0" err="1" smtClean="0"/>
              <a:t>ReservaCarro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10242818" y="2821158"/>
            <a:ext cx="1785870" cy="8693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de Pagamento</a:t>
            </a:r>
          </a:p>
        </p:txBody>
      </p:sp>
      <p:sp>
        <p:nvSpPr>
          <p:cNvPr id="28" name="Texto explicativo em elipse 27"/>
          <p:cNvSpPr/>
          <p:nvPr/>
        </p:nvSpPr>
        <p:spPr>
          <a:xfrm>
            <a:off x="207798" y="1559715"/>
            <a:ext cx="1192869" cy="85292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38" name="Texto explicativo em elipse 37"/>
          <p:cNvSpPr/>
          <p:nvPr/>
        </p:nvSpPr>
        <p:spPr>
          <a:xfrm flipH="1">
            <a:off x="1491869" y="1508504"/>
            <a:ext cx="1471228" cy="85292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Agente de Viagem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1197735" y="3258355"/>
            <a:ext cx="826716" cy="43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19434033">
            <a:off x="2798264" y="2806881"/>
            <a:ext cx="779657" cy="38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2066152">
            <a:off x="2914610" y="3967443"/>
            <a:ext cx="779657" cy="38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3573514" y="3255820"/>
            <a:ext cx="1812083" cy="370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 rot="17900083">
            <a:off x="4852162" y="2320213"/>
            <a:ext cx="1127132" cy="38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 rot="2759287">
            <a:off x="4945443" y="4114290"/>
            <a:ext cx="1127132" cy="38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8432637" y="3113343"/>
            <a:ext cx="557120" cy="38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3" y="128529"/>
            <a:ext cx="11011437" cy="65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940159" y="2923505"/>
            <a:ext cx="1405008" cy="1035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CLIENTERREQUEST</a:t>
            </a:r>
            <a:endParaRPr lang="pt-BR" dirty="0"/>
          </a:p>
        </p:txBody>
      </p:sp>
      <p:sp>
        <p:nvSpPr>
          <p:cNvPr id="3" name="Losango 2"/>
          <p:cNvSpPr/>
          <p:nvPr/>
        </p:nvSpPr>
        <p:spPr>
          <a:xfrm>
            <a:off x="2820474" y="2737566"/>
            <a:ext cx="1609858" cy="14094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Zuul</a:t>
            </a:r>
            <a:endParaRPr lang="pt-BR" dirty="0"/>
          </a:p>
        </p:txBody>
      </p:sp>
      <p:cxnSp>
        <p:nvCxnSpPr>
          <p:cNvPr id="5" name="Conector de seta reta 4"/>
          <p:cNvCxnSpPr>
            <a:stCxn id="2" idx="3"/>
            <a:endCxn id="3" idx="1"/>
          </p:cNvCxnSpPr>
          <p:nvPr/>
        </p:nvCxnSpPr>
        <p:spPr>
          <a:xfrm>
            <a:off x="2345167" y="3441321"/>
            <a:ext cx="475307" cy="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4905639" y="2737566"/>
            <a:ext cx="1300766" cy="1409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Eureka</a:t>
            </a:r>
            <a:r>
              <a:rPr lang="pt-BR" dirty="0"/>
              <a:t> Discovery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15894" y="75852"/>
            <a:ext cx="5237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TECNOLOGIAS</a:t>
            </a:r>
          </a:p>
        </p:txBody>
      </p:sp>
      <p:cxnSp>
        <p:nvCxnSpPr>
          <p:cNvPr id="9" name="Conector de seta reta 8"/>
          <p:cNvCxnSpPr>
            <a:stCxn id="3" idx="3"/>
            <a:endCxn id="6" idx="1"/>
          </p:cNvCxnSpPr>
          <p:nvPr/>
        </p:nvCxnSpPr>
        <p:spPr>
          <a:xfrm>
            <a:off x="4430332" y="3442282"/>
            <a:ext cx="47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7975242" y="5769734"/>
            <a:ext cx="1178418" cy="785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</a:t>
            </a:r>
            <a:r>
              <a:rPr lang="pt-BR" dirty="0" smtClean="0"/>
              <a:t>Boot 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7975242" y="799578"/>
            <a:ext cx="1178418" cy="785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</a:t>
            </a:r>
            <a:r>
              <a:rPr lang="pt-BR" dirty="0" smtClean="0"/>
              <a:t>Boot </a:t>
            </a:r>
            <a:endParaRPr lang="pt-BR" dirty="0"/>
          </a:p>
        </p:txBody>
      </p:sp>
      <p:sp>
        <p:nvSpPr>
          <p:cNvPr id="34" name="Elipse 33"/>
          <p:cNvSpPr/>
          <p:nvPr/>
        </p:nvSpPr>
        <p:spPr>
          <a:xfrm>
            <a:off x="7975242" y="1737125"/>
            <a:ext cx="1178418" cy="785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</a:t>
            </a:r>
            <a:r>
              <a:rPr lang="pt-BR" dirty="0" smtClean="0"/>
              <a:t>Boot 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7975242" y="3665038"/>
            <a:ext cx="1178418" cy="785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</a:t>
            </a:r>
            <a:r>
              <a:rPr lang="pt-BR" dirty="0" smtClean="0"/>
              <a:t>Boot 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7975242" y="2686245"/>
            <a:ext cx="1178418" cy="785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</a:t>
            </a:r>
            <a:r>
              <a:rPr lang="pt-BR" dirty="0" smtClean="0"/>
              <a:t>Boot 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7975242" y="4743144"/>
            <a:ext cx="1178418" cy="785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 </a:t>
            </a:r>
            <a:r>
              <a:rPr lang="pt-BR" dirty="0" smtClean="0"/>
              <a:t>Boot </a:t>
            </a:r>
            <a:endParaRPr lang="pt-BR" dirty="0"/>
          </a:p>
        </p:txBody>
      </p:sp>
      <p:cxnSp>
        <p:nvCxnSpPr>
          <p:cNvPr id="44" name="Conector de seta reta 43"/>
          <p:cNvCxnSpPr>
            <a:stCxn id="6" idx="3"/>
            <a:endCxn id="36" idx="2"/>
          </p:cNvCxnSpPr>
          <p:nvPr/>
        </p:nvCxnSpPr>
        <p:spPr>
          <a:xfrm flipV="1">
            <a:off x="6206405" y="3078819"/>
            <a:ext cx="1768837" cy="363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6206405" y="1429555"/>
            <a:ext cx="1768837" cy="2011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6" idx="3"/>
            <a:endCxn id="34" idx="2"/>
          </p:cNvCxnSpPr>
          <p:nvPr/>
        </p:nvCxnSpPr>
        <p:spPr>
          <a:xfrm flipV="1">
            <a:off x="6206405" y="2129699"/>
            <a:ext cx="1768837" cy="1312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6" idx="3"/>
            <a:endCxn id="35" idx="2"/>
          </p:cNvCxnSpPr>
          <p:nvPr/>
        </p:nvCxnSpPr>
        <p:spPr>
          <a:xfrm>
            <a:off x="6206405" y="3442282"/>
            <a:ext cx="1768837" cy="615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6" idx="3"/>
            <a:endCxn id="37" idx="2"/>
          </p:cNvCxnSpPr>
          <p:nvPr/>
        </p:nvCxnSpPr>
        <p:spPr>
          <a:xfrm>
            <a:off x="6206405" y="3442282"/>
            <a:ext cx="1768837" cy="1693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6" idx="3"/>
            <a:endCxn id="29" idx="2"/>
          </p:cNvCxnSpPr>
          <p:nvPr/>
        </p:nvCxnSpPr>
        <p:spPr>
          <a:xfrm>
            <a:off x="6206405" y="3442282"/>
            <a:ext cx="1768837" cy="2720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xograma: Disco magnético 54"/>
          <p:cNvSpPr/>
          <p:nvPr/>
        </p:nvSpPr>
        <p:spPr>
          <a:xfrm>
            <a:off x="9751315" y="782320"/>
            <a:ext cx="938865" cy="797866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Banco H2</a:t>
            </a:r>
          </a:p>
        </p:txBody>
      </p:sp>
      <p:sp>
        <p:nvSpPr>
          <p:cNvPr id="63" name="Fluxograma: Disco magnético 62"/>
          <p:cNvSpPr/>
          <p:nvPr/>
        </p:nvSpPr>
        <p:spPr>
          <a:xfrm>
            <a:off x="9751315" y="1737125"/>
            <a:ext cx="938865" cy="797866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Banco H2</a:t>
            </a:r>
          </a:p>
        </p:txBody>
      </p:sp>
      <p:sp>
        <p:nvSpPr>
          <p:cNvPr id="64" name="Fluxograma: Disco magnético 63"/>
          <p:cNvSpPr/>
          <p:nvPr/>
        </p:nvSpPr>
        <p:spPr>
          <a:xfrm>
            <a:off x="9751315" y="3652319"/>
            <a:ext cx="938865" cy="797866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Banco H2</a:t>
            </a:r>
          </a:p>
        </p:txBody>
      </p:sp>
      <p:sp>
        <p:nvSpPr>
          <p:cNvPr id="65" name="Fluxograma: Disco magnético 64"/>
          <p:cNvSpPr/>
          <p:nvPr/>
        </p:nvSpPr>
        <p:spPr>
          <a:xfrm>
            <a:off x="9751315" y="4730425"/>
            <a:ext cx="938865" cy="797866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Banco H2</a:t>
            </a:r>
          </a:p>
        </p:txBody>
      </p:sp>
      <p:sp>
        <p:nvSpPr>
          <p:cNvPr id="66" name="Fluxograma: Disco magnético 65"/>
          <p:cNvSpPr/>
          <p:nvPr/>
        </p:nvSpPr>
        <p:spPr>
          <a:xfrm>
            <a:off x="9751315" y="5769734"/>
            <a:ext cx="938865" cy="797866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Banco H2</a:t>
            </a:r>
          </a:p>
        </p:txBody>
      </p:sp>
      <p:sp>
        <p:nvSpPr>
          <p:cNvPr id="67" name="Fluxograma: Disco magnético 66"/>
          <p:cNvSpPr/>
          <p:nvPr/>
        </p:nvSpPr>
        <p:spPr>
          <a:xfrm>
            <a:off x="9751315" y="2694722"/>
            <a:ext cx="938865" cy="797866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Banco H2</a:t>
            </a:r>
          </a:p>
        </p:txBody>
      </p:sp>
      <p:cxnSp>
        <p:nvCxnSpPr>
          <p:cNvPr id="71" name="Conector de seta reta 70"/>
          <p:cNvCxnSpPr>
            <a:stCxn id="33" idx="6"/>
            <a:endCxn id="55" idx="2"/>
          </p:cNvCxnSpPr>
          <p:nvPr/>
        </p:nvCxnSpPr>
        <p:spPr>
          <a:xfrm flipV="1">
            <a:off x="9153660" y="1181253"/>
            <a:ext cx="597655" cy="10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34" idx="6"/>
          </p:cNvCxnSpPr>
          <p:nvPr/>
        </p:nvCxnSpPr>
        <p:spPr>
          <a:xfrm>
            <a:off x="9153660" y="2129699"/>
            <a:ext cx="597655" cy="6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36" idx="6"/>
            <a:endCxn id="67" idx="2"/>
          </p:cNvCxnSpPr>
          <p:nvPr/>
        </p:nvCxnSpPr>
        <p:spPr>
          <a:xfrm>
            <a:off x="9153660" y="3078819"/>
            <a:ext cx="597655" cy="14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35" idx="6"/>
            <a:endCxn id="64" idx="2"/>
          </p:cNvCxnSpPr>
          <p:nvPr/>
        </p:nvCxnSpPr>
        <p:spPr>
          <a:xfrm flipV="1">
            <a:off x="9153660" y="4051252"/>
            <a:ext cx="597655" cy="6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endCxn id="65" idx="2"/>
          </p:cNvCxnSpPr>
          <p:nvPr/>
        </p:nvCxnSpPr>
        <p:spPr>
          <a:xfrm flipV="1">
            <a:off x="9153660" y="5129358"/>
            <a:ext cx="597655" cy="6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29" idx="6"/>
            <a:endCxn id="66" idx="2"/>
          </p:cNvCxnSpPr>
          <p:nvPr/>
        </p:nvCxnSpPr>
        <p:spPr>
          <a:xfrm>
            <a:off x="9153660" y="6162308"/>
            <a:ext cx="597655" cy="6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SAV – Sistema de Agente de Viagens</vt:lpstr>
      <vt:lpstr>FUNCIONALIDADES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 – Sistema de Agente de Viagens</dc:title>
  <dc:creator>Aluno</dc:creator>
  <cp:lastModifiedBy>Aluno</cp:lastModifiedBy>
  <cp:revision>12</cp:revision>
  <dcterms:created xsi:type="dcterms:W3CDTF">2019-11-23T12:43:16Z</dcterms:created>
  <dcterms:modified xsi:type="dcterms:W3CDTF">2019-11-23T14:29:40Z</dcterms:modified>
</cp:coreProperties>
</file>