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65" r:id="rId12"/>
    <p:sldId id="271" r:id="rId13"/>
    <p:sldId id="270" r:id="rId14"/>
    <p:sldId id="272" r:id="rId15"/>
    <p:sldId id="273" r:id="rId16"/>
    <p:sldId id="274" r:id="rId17"/>
    <p:sldId id="275" r:id="rId18"/>
    <p:sldId id="269" r:id="rId1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5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ADED-DB83-45EF-873F-425BB7D6BA24}" type="datetimeFigureOut">
              <a:rPr lang="pt-BR" smtClean="0"/>
              <a:t>06/07/2017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69740-33A1-4F14-8C81-922DB4BA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7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69740-33A1-4F14-8C81-922DB4BA9ED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2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2000" y="8194320"/>
            <a:ext cx="8568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82560" y="819432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92000" y="819432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328120" y="5904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2328120" y="5904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92000" y="4104000"/>
            <a:ext cx="8568000" cy="667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92000" y="819432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82560" y="819432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92000" y="8194320"/>
            <a:ext cx="8568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92000" y="8194320"/>
            <a:ext cx="8568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82560" y="819432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92000" y="819432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2328120" y="5904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2"/>
          <a:stretch/>
        </p:blipFill>
        <p:spPr>
          <a:xfrm>
            <a:off x="2328120" y="5904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92000" y="4104000"/>
            <a:ext cx="8568000" cy="667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92000" y="819432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82560" y="819432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92000" y="8194320"/>
            <a:ext cx="8568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E7F0813-AA93-421A-9588-6EB68391740E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2.º nível da estrutura de tópicos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3.º nível da estrutura de tópicos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4.º nível da estrutura de tópicos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5.º nível da estrutura de tópicos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6.º nível da estrutura de tópicos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065D6F8-D281-4698-A86E-D0EA41E23C0A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14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23" y="79918"/>
            <a:ext cx="1143002" cy="1143002"/>
          </a:xfrm>
          <a:prstGeom prst="rect">
            <a:avLst/>
          </a:prstGeom>
        </p:spPr>
      </p:pic>
      <p:sp>
        <p:nvSpPr>
          <p:cNvPr id="4" name="Fluxograma: Disco Magnético 3"/>
          <p:cNvSpPr/>
          <p:nvPr userDrawn="1"/>
        </p:nvSpPr>
        <p:spPr>
          <a:xfrm>
            <a:off x="0" y="6729413"/>
            <a:ext cx="10080625" cy="971550"/>
          </a:xfrm>
          <a:prstGeom prst="flowChartMagneticDisk">
            <a:avLst/>
          </a:prstGeom>
          <a:solidFill>
            <a:srgbClr val="000000">
              <a:alpha val="20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CGP – </a:t>
            </a:r>
            <a:r>
              <a:rPr lang="pt-BR" sz="48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Control</a:t>
            </a:r>
            <a:r>
              <a:rPr lang="pt-BR" sz="4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pt-BR" sz="48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Grandparent</a:t>
            </a:r>
            <a:endParaRPr lang="pt-BR" sz="4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175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Allan Colombo da Silva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504360" y="5009040"/>
            <a:ext cx="9071640" cy="175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Curso Técnico Noturno de Informática – Programação</a:t>
            </a:r>
          </a:p>
          <a:p>
            <a:pPr algn="ctr"/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CEDUP Abílio Paulo</a:t>
            </a:r>
          </a:p>
          <a:p>
            <a:pPr algn="ctr"/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Criciúma, SC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ENGENHARIA DE SOFTWARE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333333"/>
              </a:buClr>
              <a:buSzPct val="45000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      Funcional</a:t>
            </a:r>
          </a:p>
          <a:p>
            <a:pPr marL="108000">
              <a:buClr>
                <a:srgbClr val="333333"/>
              </a:buClr>
              <a:buSzPct val="45000"/>
            </a:pPr>
            <a:endParaRPr lang="pt-BR" sz="24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Cadastros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Relatórios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Envio de E-mail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buClr>
                <a:srgbClr val="333333"/>
              </a:buClr>
              <a:buSzPct val="45000"/>
            </a:pPr>
            <a:r>
              <a:rPr lang="pt-BR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      Não Funcional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Entrega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Requisitos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Uso</a:t>
            </a: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Requisitos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ENGENHARIA DE SOFTWARE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Login</a:t>
            </a:r>
            <a:endParaRPr lang="pt-BR" sz="24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Rascunhos de Tela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30" y="3035100"/>
            <a:ext cx="5957406" cy="28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13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ENGENHARIA DE SOFTWARE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Menu Principal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Rascunhos de Tela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24" y="2736360"/>
            <a:ext cx="817359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83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ENGENHARIA DE SOFTWARE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Cadastro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Rascunhos de Tela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49" y="2751600"/>
            <a:ext cx="7123725" cy="37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47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ENGENHARIA DE SOFTWARE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Cadastro Servidor SMTP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Rascunhos de Tela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09" y="3278648"/>
            <a:ext cx="8037384" cy="16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5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ENGENHARIA DE SOFTWARE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Envio de E-mail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Rascunhos de Tela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5" y="2982051"/>
            <a:ext cx="7676190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5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ENGENHARIA DE SOFTWARE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48876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Mensagem pós envio do e-mail</a:t>
            </a: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Rascunhos de Tela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79" y="3299858"/>
            <a:ext cx="5188802" cy="27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37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82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SCG</a:t>
            </a: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2736360"/>
            <a:ext cx="2421572" cy="2421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Problema </a:t>
            </a:r>
            <a:r>
              <a:rPr lang="pt-BR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pretende ser resolvido</a:t>
            </a: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?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Facilitar </a:t>
            </a:r>
            <a:r>
              <a:rPr lang="pt-BR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 controle de gastos e agilizar a pesquisa de arquivos</a:t>
            </a: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460" y="3840846"/>
            <a:ext cx="6035040" cy="339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Há muitas funções que podem ser informatizados.</a:t>
            </a:r>
            <a:endParaRPr lang="pt-BR" sz="24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buClr>
                <a:srgbClr val="333333"/>
              </a:buClr>
              <a:buSzPct val="45000"/>
            </a:pP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Justificativa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486038"/>
            <a:ext cx="3667442" cy="3667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Como o problema será resolvido?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Ferramentas e Recursos........</a:t>
            </a:r>
            <a:endParaRPr lang="pt-BR" sz="24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Metodologia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42" y="1728360"/>
            <a:ext cx="3251941" cy="32519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753167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FUNDAMENTAÇÃO TEÓRICA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Windows </a:t>
            </a: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SO</a:t>
            </a: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Plataforma de Desenvolvimento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24" y="3220335"/>
            <a:ext cx="3224816" cy="322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FUNDAMENTAÇÃO TEÓRICA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Qual linguagem de programação será utilizada?</a:t>
            </a: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Delphi 7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Linguagem/Plataforma de Programação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02" y="2901539"/>
            <a:ext cx="3251941" cy="3251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FUNDAMENTAÇÃO TEÓRICA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endParaRPr lang="pt-BR" sz="24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FireBird</a:t>
            </a:r>
            <a:endParaRPr lang="pt-BR" sz="24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Ferramenta para trabalhar com banco </a:t>
            </a:r>
            <a:r>
              <a:rPr lang="pt-BR" sz="24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Ibexpert</a:t>
            </a: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0" y="3722687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FUNDAMENTAÇÃO TEÓRICA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4000" y="2016000"/>
            <a:ext cx="9071640" cy="4137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Email</a:t>
            </a:r>
            <a:endParaRPr lang="pt-BR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504360" y="1021680"/>
            <a:ext cx="9071640" cy="70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Outras Ferramentas</a:t>
            </a:r>
          </a:p>
        </p:txBody>
      </p:sp>
    </p:spTree>
    <p:extLst>
      <p:ext uri="{BB962C8B-B14F-4D97-AF65-F5344CB8AC3E}">
        <p14:creationId xmlns:p14="http://schemas.microsoft.com/office/powerpoint/2010/main" val="2903063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172</Words>
  <Application>Microsoft Office PowerPoint</Application>
  <PresentationFormat>Personalizar</PresentationFormat>
  <Paragraphs>69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DejaVu Sans</vt:lpstr>
      <vt:lpstr>Open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Ramon Venson</dc:creator>
  <dc:description/>
  <cp:lastModifiedBy>allan colombo</cp:lastModifiedBy>
  <cp:revision>15</cp:revision>
  <dcterms:created xsi:type="dcterms:W3CDTF">2017-06-08T20:39:44Z</dcterms:created>
  <dcterms:modified xsi:type="dcterms:W3CDTF">2017-07-06T23:36:10Z</dcterms:modified>
  <dc:language>pt-BR</dc:language>
</cp:coreProperties>
</file>