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handoutMasterIdLst>
    <p:handoutMasterId r:id="rId10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660"/>
  </p:normalViewPr>
  <p:slideViewPr>
    <p:cSldViewPr>
      <p:cViewPr varScale="1">
        <p:scale>
          <a:sx n="74" d="100"/>
          <a:sy n="7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8C91E-7497-4242-B4E4-17756614501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B05C-E4E2-466B-9C0C-F98C630CE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99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5751388" cy="5256584"/>
          </a:xfrm>
          <a:solidFill>
            <a:srgbClr val="0070C0">
              <a:alpha val="32941"/>
            </a:srgbClr>
          </a:solidFill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93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0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34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93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69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24136"/>
          </a:xfrm>
          <a:solidFill>
            <a:srgbClr val="0070C0">
              <a:alpha val="43137"/>
            </a:srgbClr>
          </a:solidFill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98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16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48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81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0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29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solidFill>
            <a:srgbClr val="00B050">
              <a:alpha val="43137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err="1" smtClean="0"/>
              <a:t>varsity</a:t>
            </a:r>
            <a:r>
              <a:rPr lang="pt-BR" dirty="0" smtClean="0"/>
              <a:t> regular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89400"/>
          </a:xfrm>
          <a:prstGeom prst="rect">
            <a:avLst/>
          </a:prstGeom>
          <a:solidFill>
            <a:srgbClr val="0070C0">
              <a:alpha val="43137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     </a:t>
            </a:r>
            <a:r>
              <a:rPr lang="pt-BR" dirty="0" err="1" smtClean="0"/>
              <a:t>sadfdfasdfaiupsdfgasduifhasudfi</a:t>
            </a: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arsity Regular" pitchFamily="2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Varsity Regular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EA1B-55EC-42CA-806F-D79274FD36F5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42E0-B14A-481E-BF7E-E70A66B0C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cidade limpa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3557389" cy="35573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79" y="1988840"/>
            <a:ext cx="2189237" cy="21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</a:t>
            </a:r>
            <a:r>
              <a:rPr lang="pt-BR" dirty="0" smtClean="0"/>
              <a:t>ual será a finalidade do aplicativo?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49" y="1174138"/>
            <a:ext cx="2578274" cy="25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a sociedade ganha com esse aplicativo?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429000"/>
            <a:ext cx="2106190" cy="21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</a:t>
            </a:r>
            <a:r>
              <a:rPr lang="pt-BR" dirty="0" smtClean="0"/>
              <a:t>uais plataformas serão suportadas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218234" cy="22182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24944"/>
            <a:ext cx="2194805" cy="21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</a:t>
            </a:r>
            <a:r>
              <a:rPr lang="pt-BR" dirty="0" smtClean="0"/>
              <a:t>uem são os ganhadores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9389"/>
            <a:ext cx="2822811" cy="28228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3281"/>
            <a:ext cx="2099412" cy="27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também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1124744"/>
            <a:ext cx="4624833" cy="46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3197349" cy="31973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20888"/>
            <a:ext cx="1613173" cy="16131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4" y="2204863"/>
            <a:ext cx="2045221" cy="20452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3450" y1="18051" x2="43450" y2="18051"/>
                        <a14:foregroundMark x1="62141" y1="13578" x2="62141" y2="13578"/>
                        <a14:foregroundMark x1="22524" y1="60064" x2="22524" y2="60064"/>
                        <a14:foregroundMark x1="34824" y1="69329" x2="34824" y2="69329"/>
                        <a14:foregroundMark x1="34824" y1="69329" x2="34824" y2="69329"/>
                        <a14:foregroundMark x1="90415" y1="49361" x2="90415" y2="49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85" y="4544224"/>
            <a:ext cx="1139913" cy="11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Personalizar design</vt:lpstr>
      <vt:lpstr>cidade limpa</vt:lpstr>
      <vt:lpstr>qual será a finalidade do aplicativo?</vt:lpstr>
      <vt:lpstr>o que a sociedade ganha com esse aplicativo?</vt:lpstr>
      <vt:lpstr>quais plataformas serão suportadas</vt:lpstr>
      <vt:lpstr>quem são os ganhadores</vt:lpstr>
      <vt:lpstr>e também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cidade limpa</dc:title>
  <dc:creator>allan colombo</dc:creator>
  <cp:lastModifiedBy>allan colombo</cp:lastModifiedBy>
  <cp:revision>3</cp:revision>
  <dcterms:created xsi:type="dcterms:W3CDTF">2017-03-15T13:08:56Z</dcterms:created>
  <dcterms:modified xsi:type="dcterms:W3CDTF">2017-03-15T13:55:26Z</dcterms:modified>
</cp:coreProperties>
</file>