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803438-74B8-4226-B5BE-49778403E192}" v="3913" dt="2022-11-19T14:20:27.178"/>
    <p1510:client id="{B136AF67-C4D5-8ECB-577F-2F53646C767D}" v="715" dt="2022-11-30T13:32:08.447"/>
    <p1510:client id="{B870D0B9-ECEA-4656-A520-2D00E102446C}" v="2" dt="2022-12-06T21:03:23.266"/>
    <p1510:client id="{C7FCBDF2-B6BE-46A7-A72D-77CE994503E2}" v="29" dt="2022-12-03T21:51:37.8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De Sousa Cysneiros" userId="S::1382322@sga.pucminas.br::83f6fb1f-bc56-4a61-baed-6f6310b11f6b" providerId="AD" clId="Web-{B870D0B9-ECEA-4656-A520-2D00E102446C}"/>
    <pc:docChg chg="modSld">
      <pc:chgData name="Matheus De Sousa Cysneiros" userId="S::1382322@sga.pucminas.br::83f6fb1f-bc56-4a61-baed-6f6310b11f6b" providerId="AD" clId="Web-{B870D0B9-ECEA-4656-A520-2D00E102446C}" dt="2022-12-06T21:03:23.266" v="1" actId="1076"/>
      <pc:docMkLst>
        <pc:docMk/>
      </pc:docMkLst>
      <pc:sldChg chg="modSp">
        <pc:chgData name="Matheus De Sousa Cysneiros" userId="S::1382322@sga.pucminas.br::83f6fb1f-bc56-4a61-baed-6f6310b11f6b" providerId="AD" clId="Web-{B870D0B9-ECEA-4656-A520-2D00E102446C}" dt="2022-12-06T21:03:23.266" v="1" actId="1076"/>
        <pc:sldMkLst>
          <pc:docMk/>
          <pc:sldMk cId="1181786095" sldId="268"/>
        </pc:sldMkLst>
        <pc:picChg chg="mod">
          <ac:chgData name="Matheus De Sousa Cysneiros" userId="S::1382322@sga.pucminas.br::83f6fb1f-bc56-4a61-baed-6f6310b11f6b" providerId="AD" clId="Web-{B870D0B9-ECEA-4656-A520-2D00E102446C}" dt="2022-12-06T21:03:23.266" v="1" actId="1076"/>
          <ac:picMkLst>
            <pc:docMk/>
            <pc:sldMk cId="1181786095" sldId="268"/>
            <ac:picMk id="9" creationId="{4A74BB2E-648D-43A9-8751-FB21496A4439}"/>
          </ac:picMkLst>
        </pc:picChg>
      </pc:sldChg>
    </pc:docChg>
  </pc:docChgLst>
  <pc:docChgLst>
    <pc:chgData name="Robson Tadeu Da Cruz Santos" userId="S::1353652@sga.pucminas.br::c49c6fee-223c-4943-8477-95faa8e817e5" providerId="AD" clId="Web-{54803438-74B8-4226-B5BE-49778403E192}"/>
    <pc:docChg chg="addSld delSld modSld sldOrd">
      <pc:chgData name="Robson Tadeu Da Cruz Santos" userId="S::1353652@sga.pucminas.br::c49c6fee-223c-4943-8477-95faa8e817e5" providerId="AD" clId="Web-{54803438-74B8-4226-B5BE-49778403E192}" dt="2022-11-19T14:20:27.178" v="2196" actId="1076"/>
      <pc:docMkLst>
        <pc:docMk/>
      </pc:docMkLst>
      <pc:sldChg chg="addSp delSp modSp">
        <pc:chgData name="Robson Tadeu Da Cruz Santos" userId="S::1353652@sga.pucminas.br::c49c6fee-223c-4943-8477-95faa8e817e5" providerId="AD" clId="Web-{54803438-74B8-4226-B5BE-49778403E192}" dt="2022-11-19T12:46:00.820" v="214"/>
        <pc:sldMkLst>
          <pc:docMk/>
          <pc:sldMk cId="109857222" sldId="256"/>
        </pc:sldMkLst>
        <pc:spChg chg="del">
          <ac:chgData name="Robson Tadeu Da Cruz Santos" userId="S::1353652@sga.pucminas.br::c49c6fee-223c-4943-8477-95faa8e817e5" providerId="AD" clId="Web-{54803438-74B8-4226-B5BE-49778403E192}" dt="2022-11-19T12:38:19.201" v="5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Robson Tadeu Da Cruz Santos" userId="S::1353652@sga.pucminas.br::c49c6fee-223c-4943-8477-95faa8e817e5" providerId="AD" clId="Web-{54803438-74B8-4226-B5BE-49778403E192}" dt="2022-11-19T12:38:21.811" v="6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Robson Tadeu Da Cruz Santos" userId="S::1353652@sga.pucminas.br::c49c6fee-223c-4943-8477-95faa8e817e5" providerId="AD" clId="Web-{54803438-74B8-4226-B5BE-49778403E192}" dt="2022-11-19T12:40:28.579" v="20"/>
          <ac:spMkLst>
            <pc:docMk/>
            <pc:sldMk cId="109857222" sldId="256"/>
            <ac:spMk id="5" creationId="{A97D8814-AB5F-9F08-0C9D-B59CCCA267BE}"/>
          </ac:spMkLst>
        </pc:spChg>
        <pc:spChg chg="add mod">
          <ac:chgData name="Robson Tadeu Da Cruz Santos" userId="S::1353652@sga.pucminas.br::c49c6fee-223c-4943-8477-95faa8e817e5" providerId="AD" clId="Web-{54803438-74B8-4226-B5BE-49778403E192}" dt="2022-11-19T12:42:17.847" v="47" actId="1076"/>
          <ac:spMkLst>
            <pc:docMk/>
            <pc:sldMk cId="109857222" sldId="256"/>
            <ac:spMk id="6" creationId="{F1D4CDAD-2503-9367-9FF4-899B9692501D}"/>
          </ac:spMkLst>
        </pc:spChg>
        <pc:spChg chg="add mod">
          <ac:chgData name="Robson Tadeu Da Cruz Santos" userId="S::1353652@sga.pucminas.br::c49c6fee-223c-4943-8477-95faa8e817e5" providerId="AD" clId="Web-{54803438-74B8-4226-B5BE-49778403E192}" dt="2022-11-19T12:44:24.334" v="153"/>
          <ac:spMkLst>
            <pc:docMk/>
            <pc:sldMk cId="109857222" sldId="256"/>
            <ac:spMk id="7" creationId="{5E036CED-7775-C012-EC7A-76F31F1ADE93}"/>
          </ac:spMkLst>
        </pc:spChg>
        <pc:spChg chg="add mod">
          <ac:chgData name="Robson Tadeu Da Cruz Santos" userId="S::1353652@sga.pucminas.br::c49c6fee-223c-4943-8477-95faa8e817e5" providerId="AD" clId="Web-{54803438-74B8-4226-B5BE-49778403E192}" dt="2022-11-19T12:46:00.820" v="214"/>
          <ac:spMkLst>
            <pc:docMk/>
            <pc:sldMk cId="109857222" sldId="256"/>
            <ac:spMk id="8" creationId="{74586028-7649-D538-0987-75D13B2D51F3}"/>
          </ac:spMkLst>
        </pc:spChg>
        <pc:picChg chg="add mod ord">
          <ac:chgData name="Robson Tadeu Da Cruz Santos" userId="S::1353652@sga.pucminas.br::c49c6fee-223c-4943-8477-95faa8e817e5" providerId="AD" clId="Web-{54803438-74B8-4226-B5BE-49778403E192}" dt="2022-11-19T12:38:05.451" v="3"/>
          <ac:picMkLst>
            <pc:docMk/>
            <pc:sldMk cId="109857222" sldId="256"/>
            <ac:picMk id="4" creationId="{7F302E9C-8CF7-7E5D-6CDF-23EADCBDB3DD}"/>
          </ac:picMkLst>
        </pc:picChg>
      </pc:sldChg>
      <pc:sldChg chg="delSp modSp add replId">
        <pc:chgData name="Robson Tadeu Da Cruz Santos" userId="S::1353652@sga.pucminas.br::c49c6fee-223c-4943-8477-95faa8e817e5" providerId="AD" clId="Web-{54803438-74B8-4226-B5BE-49778403E192}" dt="2022-11-19T12:54:16.753" v="372" actId="20577"/>
        <pc:sldMkLst>
          <pc:docMk/>
          <pc:sldMk cId="1245040448" sldId="257"/>
        </pc:sldMkLst>
        <pc:spChg chg="mod">
          <ac:chgData name="Robson Tadeu Da Cruz Santos" userId="S::1353652@sga.pucminas.br::c49c6fee-223c-4943-8477-95faa8e817e5" providerId="AD" clId="Web-{54803438-74B8-4226-B5BE-49778403E192}" dt="2022-11-19T12:47:33.417" v="217"/>
          <ac:spMkLst>
            <pc:docMk/>
            <pc:sldMk cId="1245040448" sldId="257"/>
            <ac:spMk id="5" creationId="{A97D8814-AB5F-9F08-0C9D-B59CCCA267BE}"/>
          </ac:spMkLst>
        </pc:spChg>
        <pc:spChg chg="mod">
          <ac:chgData name="Robson Tadeu Da Cruz Santos" userId="S::1353652@sga.pucminas.br::c49c6fee-223c-4943-8477-95faa8e817e5" providerId="AD" clId="Web-{54803438-74B8-4226-B5BE-49778403E192}" dt="2022-11-19T12:48:20.652" v="238" actId="1076"/>
          <ac:spMkLst>
            <pc:docMk/>
            <pc:sldMk cId="1245040448" sldId="257"/>
            <ac:spMk id="6" creationId="{F1D4CDAD-2503-9367-9FF4-899B9692501D}"/>
          </ac:spMkLst>
        </pc:spChg>
        <pc:spChg chg="mod">
          <ac:chgData name="Robson Tadeu Da Cruz Santos" userId="S::1353652@sga.pucminas.br::c49c6fee-223c-4943-8477-95faa8e817e5" providerId="AD" clId="Web-{54803438-74B8-4226-B5BE-49778403E192}" dt="2022-11-19T12:54:16.753" v="372" actId="20577"/>
          <ac:spMkLst>
            <pc:docMk/>
            <pc:sldMk cId="1245040448" sldId="257"/>
            <ac:spMk id="7" creationId="{5E036CED-7775-C012-EC7A-76F31F1ADE93}"/>
          </ac:spMkLst>
        </pc:spChg>
        <pc:spChg chg="del">
          <ac:chgData name="Robson Tadeu Da Cruz Santos" userId="S::1353652@sga.pucminas.br::c49c6fee-223c-4943-8477-95faa8e817e5" providerId="AD" clId="Web-{54803438-74B8-4226-B5BE-49778403E192}" dt="2022-11-19T12:48:33.371" v="240"/>
          <ac:spMkLst>
            <pc:docMk/>
            <pc:sldMk cId="1245040448" sldId="257"/>
            <ac:spMk id="8" creationId="{74586028-7649-D538-0987-75D13B2D51F3}"/>
          </ac:spMkLst>
        </pc:spChg>
      </pc:sldChg>
      <pc:sldChg chg="addSp delSp modSp add replId">
        <pc:chgData name="Robson Tadeu Da Cruz Santos" userId="S::1353652@sga.pucminas.br::c49c6fee-223c-4943-8477-95faa8e817e5" providerId="AD" clId="Web-{54803438-74B8-4226-B5BE-49778403E192}" dt="2022-11-19T13:41:41.906" v="1561" actId="14100"/>
        <pc:sldMkLst>
          <pc:docMk/>
          <pc:sldMk cId="3413245153" sldId="258"/>
        </pc:sldMkLst>
        <pc:spChg chg="del mod">
          <ac:chgData name="Robson Tadeu Da Cruz Santos" userId="S::1353652@sga.pucminas.br::c49c6fee-223c-4943-8477-95faa8e817e5" providerId="AD" clId="Web-{54803438-74B8-4226-B5BE-49778403E192}" dt="2022-11-19T12:55:37.927" v="381"/>
          <ac:spMkLst>
            <pc:docMk/>
            <pc:sldMk cId="3413245153" sldId="258"/>
            <ac:spMk id="5" creationId="{A97D8814-AB5F-9F08-0C9D-B59CCCA267BE}"/>
          </ac:spMkLst>
        </pc:spChg>
        <pc:spChg chg="mod">
          <ac:chgData name="Robson Tadeu Da Cruz Santos" userId="S::1353652@sga.pucminas.br::c49c6fee-223c-4943-8477-95faa8e817e5" providerId="AD" clId="Web-{54803438-74B8-4226-B5BE-49778403E192}" dt="2022-11-19T13:41:41.906" v="1561" actId="14100"/>
          <ac:spMkLst>
            <pc:docMk/>
            <pc:sldMk cId="3413245153" sldId="258"/>
            <ac:spMk id="6" creationId="{F1D4CDAD-2503-9367-9FF4-899B9692501D}"/>
          </ac:spMkLst>
        </pc:spChg>
        <pc:spChg chg="del">
          <ac:chgData name="Robson Tadeu Da Cruz Santos" userId="S::1353652@sga.pucminas.br::c49c6fee-223c-4943-8477-95faa8e817e5" providerId="AD" clId="Web-{54803438-74B8-4226-B5BE-49778403E192}" dt="2022-11-19T12:55:26.677" v="377"/>
          <ac:spMkLst>
            <pc:docMk/>
            <pc:sldMk cId="3413245153" sldId="258"/>
            <ac:spMk id="7" creationId="{5E036CED-7775-C012-EC7A-76F31F1ADE93}"/>
          </ac:spMkLst>
        </pc:spChg>
        <pc:spChg chg="add mod">
          <ac:chgData name="Robson Tadeu Da Cruz Santos" userId="S::1353652@sga.pucminas.br::c49c6fee-223c-4943-8477-95faa8e817e5" providerId="AD" clId="Web-{54803438-74B8-4226-B5BE-49778403E192}" dt="2022-11-19T13:07:04.853" v="559" actId="1076"/>
          <ac:spMkLst>
            <pc:docMk/>
            <pc:sldMk cId="3413245153" sldId="258"/>
            <ac:spMk id="9" creationId="{4859681F-492B-097A-91B4-ED66B03E11B5}"/>
          </ac:spMkLst>
        </pc:spChg>
        <pc:picChg chg="add del mod">
          <ac:chgData name="Robson Tadeu Da Cruz Santos" userId="S::1353652@sga.pucminas.br::c49c6fee-223c-4943-8477-95faa8e817e5" providerId="AD" clId="Web-{54803438-74B8-4226-B5BE-49778403E192}" dt="2022-11-19T13:00:27.058" v="390"/>
          <ac:picMkLst>
            <pc:docMk/>
            <pc:sldMk cId="3413245153" sldId="258"/>
            <ac:picMk id="2" creationId="{CF39469E-C68F-A838-11FF-AEE1555C6DE9}"/>
          </ac:picMkLst>
        </pc:picChg>
        <pc:picChg chg="add mod">
          <ac:chgData name="Robson Tadeu Da Cruz Santos" userId="S::1353652@sga.pucminas.br::c49c6fee-223c-4943-8477-95faa8e817e5" providerId="AD" clId="Web-{54803438-74B8-4226-B5BE-49778403E192}" dt="2022-11-19T13:01:20.064" v="395" actId="14100"/>
          <ac:picMkLst>
            <pc:docMk/>
            <pc:sldMk cId="3413245153" sldId="258"/>
            <ac:picMk id="3" creationId="{2B96DA2B-9901-FFD8-8257-0E493B1CFAF4}"/>
          </ac:picMkLst>
        </pc:picChg>
        <pc:picChg chg="del">
          <ac:chgData name="Robson Tadeu Da Cruz Santos" userId="S::1353652@sga.pucminas.br::c49c6fee-223c-4943-8477-95faa8e817e5" providerId="AD" clId="Web-{54803438-74B8-4226-B5BE-49778403E192}" dt="2022-11-19T12:55:14.849" v="374"/>
          <ac:picMkLst>
            <pc:docMk/>
            <pc:sldMk cId="3413245153" sldId="258"/>
            <ac:picMk id="4" creationId="{7F302E9C-8CF7-7E5D-6CDF-23EADCBDB3DD}"/>
          </ac:picMkLst>
        </pc:picChg>
      </pc:sldChg>
      <pc:sldChg chg="addSp delSp modSp add replId">
        <pc:chgData name="Robson Tadeu Da Cruz Santos" userId="S::1353652@sga.pucminas.br::c49c6fee-223c-4943-8477-95faa8e817e5" providerId="AD" clId="Web-{54803438-74B8-4226-B5BE-49778403E192}" dt="2022-11-19T13:41:56.969" v="1565" actId="14100"/>
        <pc:sldMkLst>
          <pc:docMk/>
          <pc:sldMk cId="4202073686" sldId="259"/>
        </pc:sldMkLst>
        <pc:spChg chg="mod">
          <ac:chgData name="Robson Tadeu Da Cruz Santos" userId="S::1353652@sga.pucminas.br::c49c6fee-223c-4943-8477-95faa8e817e5" providerId="AD" clId="Web-{54803438-74B8-4226-B5BE-49778403E192}" dt="2022-11-19T13:41:56.969" v="1565" actId="14100"/>
          <ac:spMkLst>
            <pc:docMk/>
            <pc:sldMk cId="4202073686" sldId="259"/>
            <ac:spMk id="6" creationId="{F1D4CDAD-2503-9367-9FF4-899B9692501D}"/>
          </ac:spMkLst>
        </pc:spChg>
        <pc:spChg chg="mod">
          <ac:chgData name="Robson Tadeu Da Cruz Santos" userId="S::1353652@sga.pucminas.br::c49c6fee-223c-4943-8477-95faa8e817e5" providerId="AD" clId="Web-{54803438-74B8-4226-B5BE-49778403E192}" dt="2022-11-19T13:24:20.578" v="967" actId="20577"/>
          <ac:spMkLst>
            <pc:docMk/>
            <pc:sldMk cId="4202073686" sldId="259"/>
            <ac:spMk id="9" creationId="{4859681F-492B-097A-91B4-ED66B03E11B5}"/>
          </ac:spMkLst>
        </pc:spChg>
        <pc:picChg chg="add mod">
          <ac:chgData name="Robson Tadeu Da Cruz Santos" userId="S::1353652@sga.pucminas.br::c49c6fee-223c-4943-8477-95faa8e817e5" providerId="AD" clId="Web-{54803438-74B8-4226-B5BE-49778403E192}" dt="2022-11-19T13:09:29.621" v="577" actId="14100"/>
          <ac:picMkLst>
            <pc:docMk/>
            <pc:sldMk cId="4202073686" sldId="259"/>
            <ac:picMk id="2" creationId="{9E5D77AA-B3F7-C162-21AE-74CDDC0F76B8}"/>
          </ac:picMkLst>
        </pc:picChg>
        <pc:picChg chg="del">
          <ac:chgData name="Robson Tadeu Da Cruz Santos" userId="S::1353652@sga.pucminas.br::c49c6fee-223c-4943-8477-95faa8e817e5" providerId="AD" clId="Web-{54803438-74B8-4226-B5BE-49778403E192}" dt="2022-11-19T13:09:18.371" v="576"/>
          <ac:picMkLst>
            <pc:docMk/>
            <pc:sldMk cId="4202073686" sldId="259"/>
            <ac:picMk id="3" creationId="{2B96DA2B-9901-FFD8-8257-0E493B1CFAF4}"/>
          </ac:picMkLst>
        </pc:picChg>
      </pc:sldChg>
      <pc:sldChg chg="addSp delSp modSp add ord replId">
        <pc:chgData name="Robson Tadeu Da Cruz Santos" userId="S::1353652@sga.pucminas.br::c49c6fee-223c-4943-8477-95faa8e817e5" providerId="AD" clId="Web-{54803438-74B8-4226-B5BE-49778403E192}" dt="2022-11-19T13:42:13.297" v="1569" actId="14100"/>
        <pc:sldMkLst>
          <pc:docMk/>
          <pc:sldMk cId="741742561" sldId="260"/>
        </pc:sldMkLst>
        <pc:spChg chg="add mod">
          <ac:chgData name="Robson Tadeu Da Cruz Santos" userId="S::1353652@sga.pucminas.br::c49c6fee-223c-4943-8477-95faa8e817e5" providerId="AD" clId="Web-{54803438-74B8-4226-B5BE-49778403E192}" dt="2022-11-19T13:31:20.089" v="1335" actId="20577"/>
          <ac:spMkLst>
            <pc:docMk/>
            <pc:sldMk cId="741742561" sldId="260"/>
            <ac:spMk id="4" creationId="{4383F455-F50D-E564-830B-F0CF755A2794}"/>
          </ac:spMkLst>
        </pc:spChg>
        <pc:spChg chg="mod">
          <ac:chgData name="Robson Tadeu Da Cruz Santos" userId="S::1353652@sga.pucminas.br::c49c6fee-223c-4943-8477-95faa8e817e5" providerId="AD" clId="Web-{54803438-74B8-4226-B5BE-49778403E192}" dt="2022-11-19T13:42:13.297" v="1569" actId="14100"/>
          <ac:spMkLst>
            <pc:docMk/>
            <pc:sldMk cId="741742561" sldId="260"/>
            <ac:spMk id="6" creationId="{F1D4CDAD-2503-9367-9FF4-899B9692501D}"/>
          </ac:spMkLst>
        </pc:spChg>
        <pc:spChg chg="del mod">
          <ac:chgData name="Robson Tadeu Da Cruz Santos" userId="S::1353652@sga.pucminas.br::c49c6fee-223c-4943-8477-95faa8e817e5" providerId="AD" clId="Web-{54803438-74B8-4226-B5BE-49778403E192}" dt="2022-11-19T13:27:10.458" v="1027"/>
          <ac:spMkLst>
            <pc:docMk/>
            <pc:sldMk cId="741742561" sldId="260"/>
            <ac:spMk id="9" creationId="{4859681F-492B-097A-91B4-ED66B03E11B5}"/>
          </ac:spMkLst>
        </pc:spChg>
      </pc:sldChg>
      <pc:sldChg chg="addSp delSp modSp add ord replId">
        <pc:chgData name="Robson Tadeu Da Cruz Santos" userId="S::1353652@sga.pucminas.br::c49c6fee-223c-4943-8477-95faa8e817e5" providerId="AD" clId="Web-{54803438-74B8-4226-B5BE-49778403E192}" dt="2022-11-19T13:44:42.054" v="1640" actId="20577"/>
        <pc:sldMkLst>
          <pc:docMk/>
          <pc:sldMk cId="1380086406" sldId="261"/>
        </pc:sldMkLst>
        <pc:spChg chg="add mod">
          <ac:chgData name="Robson Tadeu Da Cruz Santos" userId="S::1353652@sga.pucminas.br::c49c6fee-223c-4943-8477-95faa8e817e5" providerId="AD" clId="Web-{54803438-74B8-4226-B5BE-49778403E192}" dt="2022-11-19T13:42:26.735" v="1572" actId="14100"/>
          <ac:spMkLst>
            <pc:docMk/>
            <pc:sldMk cId="1380086406" sldId="261"/>
            <ac:spMk id="4" creationId="{93BAF7E2-4826-0AD4-F1AB-22C6EBF2DFCA}"/>
          </ac:spMkLst>
        </pc:spChg>
        <pc:spChg chg="del">
          <ac:chgData name="Robson Tadeu Da Cruz Santos" userId="S::1353652@sga.pucminas.br::c49c6fee-223c-4943-8477-95faa8e817e5" providerId="AD" clId="Web-{54803438-74B8-4226-B5BE-49778403E192}" dt="2022-11-19T13:32:42.840" v="1338"/>
          <ac:spMkLst>
            <pc:docMk/>
            <pc:sldMk cId="1380086406" sldId="261"/>
            <ac:spMk id="6" creationId="{F1D4CDAD-2503-9367-9FF4-899B9692501D}"/>
          </ac:spMkLst>
        </pc:spChg>
        <pc:spChg chg="add del mod">
          <ac:chgData name="Robson Tadeu Da Cruz Santos" userId="S::1353652@sga.pucminas.br::c49c6fee-223c-4943-8477-95faa8e817e5" providerId="AD" clId="Web-{54803438-74B8-4226-B5BE-49778403E192}" dt="2022-11-19T13:34:33.282" v="1374"/>
          <ac:spMkLst>
            <pc:docMk/>
            <pc:sldMk cId="1380086406" sldId="261"/>
            <ac:spMk id="7" creationId="{3C6F488B-9418-BB58-8669-DCD34691EF21}"/>
          </ac:spMkLst>
        </pc:spChg>
        <pc:spChg chg="del">
          <ac:chgData name="Robson Tadeu Da Cruz Santos" userId="S::1353652@sga.pucminas.br::c49c6fee-223c-4943-8477-95faa8e817e5" providerId="AD" clId="Web-{54803438-74B8-4226-B5BE-49778403E192}" dt="2022-11-19T13:33:09.247" v="1342"/>
          <ac:spMkLst>
            <pc:docMk/>
            <pc:sldMk cId="1380086406" sldId="261"/>
            <ac:spMk id="9" creationId="{4859681F-492B-097A-91B4-ED66B03E11B5}"/>
          </ac:spMkLst>
        </pc:spChg>
        <pc:spChg chg="add mod">
          <ac:chgData name="Robson Tadeu Da Cruz Santos" userId="S::1353652@sga.pucminas.br::c49c6fee-223c-4943-8477-95faa8e817e5" providerId="AD" clId="Web-{54803438-74B8-4226-B5BE-49778403E192}" dt="2022-11-19T13:44:42.054" v="1640" actId="20577"/>
          <ac:spMkLst>
            <pc:docMk/>
            <pc:sldMk cId="1380086406" sldId="261"/>
            <ac:spMk id="10" creationId="{BBD7B7F5-E7B3-5994-DBCA-7624C30E0C0A}"/>
          </ac:spMkLst>
        </pc:spChg>
        <pc:picChg chg="add mod">
          <ac:chgData name="Robson Tadeu Da Cruz Santos" userId="S::1353652@sga.pucminas.br::c49c6fee-223c-4943-8477-95faa8e817e5" providerId="AD" clId="Web-{54803438-74B8-4226-B5BE-49778403E192}" dt="2022-11-19T13:34:41.923" v="1377" actId="1076"/>
          <ac:picMkLst>
            <pc:docMk/>
            <pc:sldMk cId="1380086406" sldId="261"/>
            <ac:picMk id="5" creationId="{43E22225-F984-3CB6-DF39-676B9F222409}"/>
          </ac:picMkLst>
        </pc:picChg>
        <pc:picChg chg="add mod">
          <ac:chgData name="Robson Tadeu Da Cruz Santos" userId="S::1353652@sga.pucminas.br::c49c6fee-223c-4943-8477-95faa8e817e5" providerId="AD" clId="Web-{54803438-74B8-4226-B5BE-49778403E192}" dt="2022-11-19T13:40:28.186" v="1558" actId="1076"/>
          <ac:picMkLst>
            <pc:docMk/>
            <pc:sldMk cId="1380086406" sldId="261"/>
            <ac:picMk id="11" creationId="{E32FA52A-BB2C-9AEA-FB03-F955B9798240}"/>
          </ac:picMkLst>
        </pc:picChg>
        <pc:picChg chg="add mod">
          <ac:chgData name="Robson Tadeu Da Cruz Santos" userId="S::1353652@sga.pucminas.br::c49c6fee-223c-4943-8477-95faa8e817e5" providerId="AD" clId="Web-{54803438-74B8-4226-B5BE-49778403E192}" dt="2022-11-19T13:40:23.139" v="1557" actId="1076"/>
          <ac:picMkLst>
            <pc:docMk/>
            <pc:sldMk cId="1380086406" sldId="261"/>
            <ac:picMk id="12" creationId="{E6D5329F-BC91-0BE1-5CB4-512C3A99A54A}"/>
          </ac:picMkLst>
        </pc:picChg>
      </pc:sldChg>
      <pc:sldChg chg="addSp delSp modSp add replId">
        <pc:chgData name="Robson Tadeu Da Cruz Santos" userId="S::1353652@sga.pucminas.br::c49c6fee-223c-4943-8477-95faa8e817e5" providerId="AD" clId="Web-{54803438-74B8-4226-B5BE-49778403E192}" dt="2022-11-19T13:48:40.106" v="1731" actId="1076"/>
        <pc:sldMkLst>
          <pc:docMk/>
          <pc:sldMk cId="2664324005" sldId="262"/>
        </pc:sldMkLst>
        <pc:spChg chg="mod">
          <ac:chgData name="Robson Tadeu Da Cruz Santos" userId="S::1353652@sga.pucminas.br::c49c6fee-223c-4943-8477-95faa8e817e5" providerId="AD" clId="Web-{54803438-74B8-4226-B5BE-49778403E192}" dt="2022-11-19T13:46:03.774" v="1702" actId="20577"/>
          <ac:spMkLst>
            <pc:docMk/>
            <pc:sldMk cId="2664324005" sldId="262"/>
            <ac:spMk id="10" creationId="{BBD7B7F5-E7B3-5994-DBCA-7624C30E0C0A}"/>
          </ac:spMkLst>
        </pc:spChg>
        <pc:picChg chg="add mod">
          <ac:chgData name="Robson Tadeu Da Cruz Santos" userId="S::1353652@sga.pucminas.br::c49c6fee-223c-4943-8477-95faa8e817e5" providerId="AD" clId="Web-{54803438-74B8-4226-B5BE-49778403E192}" dt="2022-11-19T13:48:34.231" v="1730" actId="14100"/>
          <ac:picMkLst>
            <pc:docMk/>
            <pc:sldMk cId="2664324005" sldId="262"/>
            <ac:picMk id="3" creationId="{D468F76F-92A6-3E34-155C-FE1BDCCB4190}"/>
          </ac:picMkLst>
        </pc:picChg>
        <pc:picChg chg="del">
          <ac:chgData name="Robson Tadeu Da Cruz Santos" userId="S::1353652@sga.pucminas.br::c49c6fee-223c-4943-8477-95faa8e817e5" providerId="AD" clId="Web-{54803438-74B8-4226-B5BE-49778403E192}" dt="2022-11-19T13:46:05.321" v="1703"/>
          <ac:picMkLst>
            <pc:docMk/>
            <pc:sldMk cId="2664324005" sldId="262"/>
            <ac:picMk id="5" creationId="{43E22225-F984-3CB6-DF39-676B9F222409}"/>
          </ac:picMkLst>
        </pc:picChg>
        <pc:picChg chg="add mod ord">
          <ac:chgData name="Robson Tadeu Da Cruz Santos" userId="S::1353652@sga.pucminas.br::c49c6fee-223c-4943-8477-95faa8e817e5" providerId="AD" clId="Web-{54803438-74B8-4226-B5BE-49778403E192}" dt="2022-11-19T13:48:29.746" v="1729" actId="1076"/>
          <ac:picMkLst>
            <pc:docMk/>
            <pc:sldMk cId="2664324005" sldId="262"/>
            <ac:picMk id="6" creationId="{73D61C43-1154-5217-214D-F3A1366A8593}"/>
          </ac:picMkLst>
        </pc:picChg>
        <pc:picChg chg="add mod">
          <ac:chgData name="Robson Tadeu Da Cruz Santos" userId="S::1353652@sga.pucminas.br::c49c6fee-223c-4943-8477-95faa8e817e5" providerId="AD" clId="Web-{54803438-74B8-4226-B5BE-49778403E192}" dt="2022-11-19T13:48:40.106" v="1731" actId="1076"/>
          <ac:picMkLst>
            <pc:docMk/>
            <pc:sldMk cId="2664324005" sldId="262"/>
            <ac:picMk id="7" creationId="{D795AE5F-CFEF-E287-955B-1D037A1E312F}"/>
          </ac:picMkLst>
        </pc:picChg>
        <pc:picChg chg="del">
          <ac:chgData name="Robson Tadeu Da Cruz Santos" userId="S::1353652@sga.pucminas.br::c49c6fee-223c-4943-8477-95faa8e817e5" providerId="AD" clId="Web-{54803438-74B8-4226-B5BE-49778403E192}" dt="2022-11-19T13:46:42.541" v="1710"/>
          <ac:picMkLst>
            <pc:docMk/>
            <pc:sldMk cId="2664324005" sldId="262"/>
            <ac:picMk id="11" creationId="{E32FA52A-BB2C-9AEA-FB03-F955B9798240}"/>
          </ac:picMkLst>
        </pc:picChg>
        <pc:picChg chg="del">
          <ac:chgData name="Robson Tadeu Da Cruz Santos" userId="S::1353652@sga.pucminas.br::c49c6fee-223c-4943-8477-95faa8e817e5" providerId="AD" clId="Web-{54803438-74B8-4226-B5BE-49778403E192}" dt="2022-11-19T13:47:36.839" v="1719"/>
          <ac:picMkLst>
            <pc:docMk/>
            <pc:sldMk cId="2664324005" sldId="262"/>
            <ac:picMk id="12" creationId="{E6D5329F-BC91-0BE1-5CB4-512C3A99A54A}"/>
          </ac:picMkLst>
        </pc:picChg>
      </pc:sldChg>
      <pc:sldChg chg="add del ord replId">
        <pc:chgData name="Robson Tadeu Da Cruz Santos" userId="S::1353652@sga.pucminas.br::c49c6fee-223c-4943-8477-95faa8e817e5" providerId="AD" clId="Web-{54803438-74B8-4226-B5BE-49778403E192}" dt="2022-11-19T13:43:52.705" v="1621"/>
        <pc:sldMkLst>
          <pc:docMk/>
          <pc:sldMk cId="3890051362" sldId="262"/>
        </pc:sldMkLst>
      </pc:sldChg>
      <pc:sldChg chg="addSp delSp modSp add ord replId">
        <pc:chgData name="Robson Tadeu Da Cruz Santos" userId="S::1353652@sga.pucminas.br::c49c6fee-223c-4943-8477-95faa8e817e5" providerId="AD" clId="Web-{54803438-74B8-4226-B5BE-49778403E192}" dt="2022-11-19T13:50:52.735" v="1744"/>
        <pc:sldMkLst>
          <pc:docMk/>
          <pc:sldMk cId="1163942783" sldId="263"/>
        </pc:sldMkLst>
        <pc:spChg chg="del">
          <ac:chgData name="Robson Tadeu Da Cruz Santos" userId="S::1353652@sga.pucminas.br::c49c6fee-223c-4943-8477-95faa8e817e5" providerId="AD" clId="Web-{54803438-74B8-4226-B5BE-49778403E192}" dt="2022-11-19T13:50:33.500" v="1738"/>
          <ac:spMkLst>
            <pc:docMk/>
            <pc:sldMk cId="1163942783" sldId="263"/>
            <ac:spMk id="4" creationId="{4383F455-F50D-E564-830B-F0CF755A2794}"/>
          </ac:spMkLst>
        </pc:spChg>
        <pc:spChg chg="mod">
          <ac:chgData name="Robson Tadeu Da Cruz Santos" userId="S::1353652@sga.pucminas.br::c49c6fee-223c-4943-8477-95faa8e817e5" providerId="AD" clId="Web-{54803438-74B8-4226-B5BE-49778403E192}" dt="2022-11-19T13:50:08.984" v="1737" actId="14100"/>
          <ac:spMkLst>
            <pc:docMk/>
            <pc:sldMk cId="1163942783" sldId="263"/>
            <ac:spMk id="6" creationId="{F1D4CDAD-2503-9367-9FF4-899B9692501D}"/>
          </ac:spMkLst>
        </pc:spChg>
        <pc:picChg chg="add mod">
          <ac:chgData name="Robson Tadeu Da Cruz Santos" userId="S::1353652@sga.pucminas.br::c49c6fee-223c-4943-8477-95faa8e817e5" providerId="AD" clId="Web-{54803438-74B8-4226-B5BE-49778403E192}" dt="2022-11-19T13:50:52.735" v="1744"/>
          <ac:picMkLst>
            <pc:docMk/>
            <pc:sldMk cId="1163942783" sldId="263"/>
            <ac:picMk id="2" creationId="{3F22E716-5F10-3439-F01E-72184D7ADFFA}"/>
          </ac:picMkLst>
        </pc:picChg>
      </pc:sldChg>
      <pc:sldChg chg="addSp delSp modSp add ord replId">
        <pc:chgData name="Robson Tadeu Da Cruz Santos" userId="S::1353652@sga.pucminas.br::c49c6fee-223c-4943-8477-95faa8e817e5" providerId="AD" clId="Web-{54803438-74B8-4226-B5BE-49778403E192}" dt="2022-11-19T13:52:59.675" v="1779" actId="1076"/>
        <pc:sldMkLst>
          <pc:docMk/>
          <pc:sldMk cId="3511955016" sldId="264"/>
        </pc:sldMkLst>
        <pc:spChg chg="mod">
          <ac:chgData name="Robson Tadeu Da Cruz Santos" userId="S::1353652@sga.pucminas.br::c49c6fee-223c-4943-8477-95faa8e817e5" providerId="AD" clId="Web-{54803438-74B8-4226-B5BE-49778403E192}" dt="2022-11-19T13:51:32.970" v="1762" actId="14100"/>
          <ac:spMkLst>
            <pc:docMk/>
            <pc:sldMk cId="3511955016" sldId="264"/>
            <ac:spMk id="6" creationId="{F1D4CDAD-2503-9367-9FF4-899B9692501D}"/>
          </ac:spMkLst>
        </pc:spChg>
        <pc:spChg chg="del">
          <ac:chgData name="Robson Tadeu Da Cruz Santos" userId="S::1353652@sga.pucminas.br::c49c6fee-223c-4943-8477-95faa8e817e5" providerId="AD" clId="Web-{54803438-74B8-4226-B5BE-49778403E192}" dt="2022-11-19T13:51:37.486" v="1763"/>
          <ac:spMkLst>
            <pc:docMk/>
            <pc:sldMk cId="3511955016" sldId="264"/>
            <ac:spMk id="9" creationId="{4859681F-492B-097A-91B4-ED66B03E11B5}"/>
          </ac:spMkLst>
        </pc:spChg>
        <pc:picChg chg="add mod">
          <ac:chgData name="Robson Tadeu Da Cruz Santos" userId="S::1353652@sga.pucminas.br::c49c6fee-223c-4943-8477-95faa8e817e5" providerId="AD" clId="Web-{54803438-74B8-4226-B5BE-49778403E192}" dt="2022-11-19T13:52:59.675" v="1779" actId="1076"/>
          <ac:picMkLst>
            <pc:docMk/>
            <pc:sldMk cId="3511955016" sldId="264"/>
            <ac:picMk id="3" creationId="{C6376BB2-C9A3-1376-A271-E5FBEA402991}"/>
          </ac:picMkLst>
        </pc:picChg>
        <pc:picChg chg="add mod">
          <ac:chgData name="Robson Tadeu Da Cruz Santos" userId="S::1353652@sga.pucminas.br::c49c6fee-223c-4943-8477-95faa8e817e5" providerId="AD" clId="Web-{54803438-74B8-4226-B5BE-49778403E192}" dt="2022-11-19T13:52:50.300" v="1777" actId="1076"/>
          <ac:picMkLst>
            <pc:docMk/>
            <pc:sldMk cId="3511955016" sldId="264"/>
            <ac:picMk id="4" creationId="{F742EF0E-0CB1-DA9C-DEED-18AC80D78C3B}"/>
          </ac:picMkLst>
        </pc:picChg>
      </pc:sldChg>
      <pc:sldChg chg="addSp delSp modSp add ord replId">
        <pc:chgData name="Robson Tadeu Da Cruz Santos" userId="S::1353652@sga.pucminas.br::c49c6fee-223c-4943-8477-95faa8e817e5" providerId="AD" clId="Web-{54803438-74B8-4226-B5BE-49778403E192}" dt="2022-11-19T14:02:58.391" v="1981"/>
        <pc:sldMkLst>
          <pc:docMk/>
          <pc:sldMk cId="2129797240" sldId="265"/>
        </pc:sldMkLst>
        <pc:spChg chg="add mod">
          <ac:chgData name="Robson Tadeu Da Cruz Santos" userId="S::1353652@sga.pucminas.br::c49c6fee-223c-4943-8477-95faa8e817e5" providerId="AD" clId="Web-{54803438-74B8-4226-B5BE-49778403E192}" dt="2022-11-19T13:55:29.569" v="1923" actId="14100"/>
          <ac:spMkLst>
            <pc:docMk/>
            <pc:sldMk cId="2129797240" sldId="265"/>
            <ac:spMk id="5" creationId="{198C8B11-18DB-AAF4-CA31-EF331A440B3B}"/>
          </ac:spMkLst>
        </pc:spChg>
        <pc:spChg chg="mod">
          <ac:chgData name="Robson Tadeu Da Cruz Santos" userId="S::1353652@sga.pucminas.br::c49c6fee-223c-4943-8477-95faa8e817e5" providerId="AD" clId="Web-{54803438-74B8-4226-B5BE-49778403E192}" dt="2022-11-19T13:54:16.677" v="1832" actId="14100"/>
          <ac:spMkLst>
            <pc:docMk/>
            <pc:sldMk cId="2129797240" sldId="265"/>
            <ac:spMk id="6" creationId="{F1D4CDAD-2503-9367-9FF4-899B9692501D}"/>
          </ac:spMkLst>
        </pc:spChg>
        <pc:spChg chg="add mod">
          <ac:chgData name="Robson Tadeu Da Cruz Santos" userId="S::1353652@sga.pucminas.br::c49c6fee-223c-4943-8477-95faa8e817e5" providerId="AD" clId="Web-{54803438-74B8-4226-B5BE-49778403E192}" dt="2022-11-19T14:01:04.920" v="1965"/>
          <ac:spMkLst>
            <pc:docMk/>
            <pc:sldMk cId="2129797240" sldId="265"/>
            <ac:spMk id="12" creationId="{F33FA826-0C12-AF5F-8F78-F79D34092B2B}"/>
          </ac:spMkLst>
        </pc:spChg>
        <pc:spChg chg="add mod">
          <ac:chgData name="Robson Tadeu Da Cruz Santos" userId="S::1353652@sga.pucminas.br::c49c6fee-223c-4943-8477-95faa8e817e5" providerId="AD" clId="Web-{54803438-74B8-4226-B5BE-49778403E192}" dt="2022-11-19T14:00:59.091" v="1963"/>
          <ac:spMkLst>
            <pc:docMk/>
            <pc:sldMk cId="2129797240" sldId="265"/>
            <ac:spMk id="13" creationId="{9E30BB6B-4A51-F1A3-E6F2-8F9FE99D49F9}"/>
          </ac:spMkLst>
        </pc:spChg>
        <pc:spChg chg="add mod">
          <ac:chgData name="Robson Tadeu Da Cruz Santos" userId="S::1353652@sga.pucminas.br::c49c6fee-223c-4943-8477-95faa8e817e5" providerId="AD" clId="Web-{54803438-74B8-4226-B5BE-49778403E192}" dt="2022-11-19T14:01:40.061" v="1970" actId="14100"/>
          <ac:spMkLst>
            <pc:docMk/>
            <pc:sldMk cId="2129797240" sldId="265"/>
            <ac:spMk id="14" creationId="{AA5D7874-FC62-BC26-A6E3-70119BACA215}"/>
          </ac:spMkLst>
        </pc:spChg>
        <pc:spChg chg="add mod">
          <ac:chgData name="Robson Tadeu Da Cruz Santos" userId="S::1353652@sga.pucminas.br::c49c6fee-223c-4943-8477-95faa8e817e5" providerId="AD" clId="Web-{54803438-74B8-4226-B5BE-49778403E192}" dt="2022-11-19T14:02:38.531" v="1980"/>
          <ac:spMkLst>
            <pc:docMk/>
            <pc:sldMk cId="2129797240" sldId="265"/>
            <ac:spMk id="16" creationId="{8807EA19-C0E8-F9F6-2D98-285F6FB24899}"/>
          </ac:spMkLst>
        </pc:spChg>
        <pc:grpChg chg="add mod">
          <ac:chgData name="Robson Tadeu Da Cruz Santos" userId="S::1353652@sga.pucminas.br::c49c6fee-223c-4943-8477-95faa8e817e5" providerId="AD" clId="Web-{54803438-74B8-4226-B5BE-49778403E192}" dt="2022-11-19T14:02:02.405" v="1972" actId="1076"/>
          <ac:grpSpMkLst>
            <pc:docMk/>
            <pc:sldMk cId="2129797240" sldId="265"/>
            <ac:grpSpMk id="15" creationId="{D577DE4A-0F48-8F30-D6AB-E1A96D1B223F}"/>
          </ac:grpSpMkLst>
        </pc:grpChg>
        <pc:picChg chg="del">
          <ac:chgData name="Robson Tadeu Da Cruz Santos" userId="S::1353652@sga.pucminas.br::c49c6fee-223c-4943-8477-95faa8e817e5" providerId="AD" clId="Web-{54803438-74B8-4226-B5BE-49778403E192}" dt="2022-11-19T13:54:21.318" v="1833"/>
          <ac:picMkLst>
            <pc:docMk/>
            <pc:sldMk cId="2129797240" sldId="265"/>
            <ac:picMk id="2" creationId="{3F22E716-5F10-3439-F01E-72184D7ADFFA}"/>
          </ac:picMkLst>
        </pc:picChg>
        <pc:picChg chg="add mod">
          <ac:chgData name="Robson Tadeu Da Cruz Santos" userId="S::1353652@sga.pucminas.br::c49c6fee-223c-4943-8477-95faa8e817e5" providerId="AD" clId="Web-{54803438-74B8-4226-B5BE-49778403E192}" dt="2022-11-19T13:58:01.478" v="1938" actId="14100"/>
          <ac:picMkLst>
            <pc:docMk/>
            <pc:sldMk cId="2129797240" sldId="265"/>
            <ac:picMk id="7" creationId="{3846F22A-301C-63B2-5ACB-AB69D01B5E3C}"/>
          </ac:picMkLst>
        </pc:picChg>
        <pc:picChg chg="add mod">
          <ac:chgData name="Robson Tadeu Da Cruz Santos" userId="S::1353652@sga.pucminas.br::c49c6fee-223c-4943-8477-95faa8e817e5" providerId="AD" clId="Web-{54803438-74B8-4226-B5BE-49778403E192}" dt="2022-11-19T14:02:58.391" v="1981"/>
          <ac:picMkLst>
            <pc:docMk/>
            <pc:sldMk cId="2129797240" sldId="265"/>
            <ac:picMk id="8" creationId="{4F60E44E-AE74-B6CE-8AD0-53E7EA2303E5}"/>
          </ac:picMkLst>
        </pc:picChg>
        <pc:picChg chg="add del mod">
          <ac:chgData name="Robson Tadeu Da Cruz Santos" userId="S::1353652@sga.pucminas.br::c49c6fee-223c-4943-8477-95faa8e817e5" providerId="AD" clId="Web-{54803438-74B8-4226-B5BE-49778403E192}" dt="2022-11-19T14:00:06.403" v="1952"/>
          <ac:picMkLst>
            <pc:docMk/>
            <pc:sldMk cId="2129797240" sldId="265"/>
            <ac:picMk id="9" creationId="{613E35B9-F053-10FB-987D-E08100151494}"/>
          </ac:picMkLst>
        </pc:picChg>
        <pc:picChg chg="add mod">
          <ac:chgData name="Robson Tadeu Da Cruz Santos" userId="S::1353652@sga.pucminas.br::c49c6fee-223c-4943-8477-95faa8e817e5" providerId="AD" clId="Web-{54803438-74B8-4226-B5BE-49778403E192}" dt="2022-11-19T14:00:22.138" v="1956" actId="1076"/>
          <ac:picMkLst>
            <pc:docMk/>
            <pc:sldMk cId="2129797240" sldId="265"/>
            <ac:picMk id="10" creationId="{7984CFCA-DB12-5B6F-7905-7DC67D90353C}"/>
          </ac:picMkLst>
        </pc:picChg>
        <pc:picChg chg="add mod">
          <ac:chgData name="Robson Tadeu Da Cruz Santos" userId="S::1353652@sga.pucminas.br::c49c6fee-223c-4943-8477-95faa8e817e5" providerId="AD" clId="Web-{54803438-74B8-4226-B5BE-49778403E192}" dt="2022-11-19T14:00:17.622" v="1955" actId="1076"/>
          <ac:picMkLst>
            <pc:docMk/>
            <pc:sldMk cId="2129797240" sldId="265"/>
            <ac:picMk id="11" creationId="{9C6CB279-901F-19B1-23BC-EA39CDC30AB7}"/>
          </ac:picMkLst>
        </pc:picChg>
      </pc:sldChg>
      <pc:sldChg chg="addSp delSp modSp add replId">
        <pc:chgData name="Robson Tadeu Da Cruz Santos" userId="S::1353652@sga.pucminas.br::c49c6fee-223c-4943-8477-95faa8e817e5" providerId="AD" clId="Web-{54803438-74B8-4226-B5BE-49778403E192}" dt="2022-11-19T14:10:03.462" v="2106" actId="1076"/>
        <pc:sldMkLst>
          <pc:docMk/>
          <pc:sldMk cId="1589749804" sldId="266"/>
        </pc:sldMkLst>
        <pc:spChg chg="mod">
          <ac:chgData name="Robson Tadeu Da Cruz Santos" userId="S::1353652@sga.pucminas.br::c49c6fee-223c-4943-8477-95faa8e817e5" providerId="AD" clId="Web-{54803438-74B8-4226-B5BE-49778403E192}" dt="2022-11-19T14:03:47.501" v="2008" actId="14100"/>
          <ac:spMkLst>
            <pc:docMk/>
            <pc:sldMk cId="1589749804" sldId="266"/>
            <ac:spMk id="6" creationId="{F1D4CDAD-2503-9367-9FF4-899B9692501D}"/>
          </ac:spMkLst>
        </pc:spChg>
        <pc:spChg chg="add mod">
          <ac:chgData name="Robson Tadeu Da Cruz Santos" userId="S::1353652@sga.pucminas.br::c49c6fee-223c-4943-8477-95faa8e817e5" providerId="AD" clId="Web-{54803438-74B8-4226-B5BE-49778403E192}" dt="2022-11-19T14:09:53.071" v="2104" actId="1076"/>
          <ac:spMkLst>
            <pc:docMk/>
            <pc:sldMk cId="1589749804" sldId="266"/>
            <ac:spMk id="7" creationId="{24217053-54C7-291B-C8EB-883461859D96}"/>
          </ac:spMkLst>
        </pc:spChg>
        <pc:picChg chg="del">
          <ac:chgData name="Robson Tadeu Da Cruz Santos" userId="S::1353652@sga.pucminas.br::c49c6fee-223c-4943-8477-95faa8e817e5" providerId="AD" clId="Web-{54803438-74B8-4226-B5BE-49778403E192}" dt="2022-11-19T14:04:22.721" v="2010"/>
          <ac:picMkLst>
            <pc:docMk/>
            <pc:sldMk cId="1589749804" sldId="266"/>
            <ac:picMk id="3" creationId="{C6376BB2-C9A3-1376-A271-E5FBEA402991}"/>
          </ac:picMkLst>
        </pc:picChg>
        <pc:picChg chg="del">
          <ac:chgData name="Robson Tadeu Da Cruz Santos" userId="S::1353652@sga.pucminas.br::c49c6fee-223c-4943-8477-95faa8e817e5" providerId="AD" clId="Web-{54803438-74B8-4226-B5BE-49778403E192}" dt="2022-11-19T14:04:20.111" v="2009"/>
          <ac:picMkLst>
            <pc:docMk/>
            <pc:sldMk cId="1589749804" sldId="266"/>
            <ac:picMk id="4" creationId="{F742EF0E-0CB1-DA9C-DEED-18AC80D78C3B}"/>
          </ac:picMkLst>
        </pc:picChg>
        <pc:picChg chg="add mod">
          <ac:chgData name="Robson Tadeu Da Cruz Santos" userId="S::1353652@sga.pucminas.br::c49c6fee-223c-4943-8477-95faa8e817e5" providerId="AD" clId="Web-{54803438-74B8-4226-B5BE-49778403E192}" dt="2022-11-19T14:09:57.556" v="2105" actId="1076"/>
          <ac:picMkLst>
            <pc:docMk/>
            <pc:sldMk cId="1589749804" sldId="266"/>
            <ac:picMk id="8" creationId="{5998A918-5635-EE7B-8321-40272DD22A42}"/>
          </ac:picMkLst>
        </pc:picChg>
        <pc:picChg chg="add mod">
          <ac:chgData name="Robson Tadeu Da Cruz Santos" userId="S::1353652@sga.pucminas.br::c49c6fee-223c-4943-8477-95faa8e817e5" providerId="AD" clId="Web-{54803438-74B8-4226-B5BE-49778403E192}" dt="2022-11-19T14:10:03.462" v="2106" actId="1076"/>
          <ac:picMkLst>
            <pc:docMk/>
            <pc:sldMk cId="1589749804" sldId="266"/>
            <ac:picMk id="9" creationId="{E4B27B53-816D-4F2F-0BCC-6C6019272BA2}"/>
          </ac:picMkLst>
        </pc:picChg>
      </pc:sldChg>
      <pc:sldChg chg="addSp delSp modSp add replId">
        <pc:chgData name="Robson Tadeu Da Cruz Santos" userId="S::1353652@sga.pucminas.br::c49c6fee-223c-4943-8477-95faa8e817e5" providerId="AD" clId="Web-{54803438-74B8-4226-B5BE-49778403E192}" dt="2022-11-19T14:11:54.808" v="2117" actId="1076"/>
        <pc:sldMkLst>
          <pc:docMk/>
          <pc:sldMk cId="3909918633" sldId="267"/>
        </pc:sldMkLst>
        <pc:picChg chg="add mod">
          <ac:chgData name="Robson Tadeu Da Cruz Santos" userId="S::1353652@sga.pucminas.br::c49c6fee-223c-4943-8477-95faa8e817e5" providerId="AD" clId="Web-{54803438-74B8-4226-B5BE-49778403E192}" dt="2022-11-19T14:11:15.479" v="2113" actId="1076"/>
          <ac:picMkLst>
            <pc:docMk/>
            <pc:sldMk cId="3909918633" sldId="267"/>
            <ac:picMk id="3" creationId="{4E6F34C9-FE17-6213-6EC8-32897DEDDD47}"/>
          </ac:picMkLst>
        </pc:picChg>
        <pc:picChg chg="add mod">
          <ac:chgData name="Robson Tadeu Da Cruz Santos" userId="S::1353652@sga.pucminas.br::c49c6fee-223c-4943-8477-95faa8e817e5" providerId="AD" clId="Web-{54803438-74B8-4226-B5BE-49778403E192}" dt="2022-11-19T14:11:54.808" v="2117" actId="1076"/>
          <ac:picMkLst>
            <pc:docMk/>
            <pc:sldMk cId="3909918633" sldId="267"/>
            <ac:picMk id="4" creationId="{5FA12E64-2AE2-482E-F56D-1442A6577BA7}"/>
          </ac:picMkLst>
        </pc:picChg>
        <pc:picChg chg="del">
          <ac:chgData name="Robson Tadeu Da Cruz Santos" userId="S::1353652@sga.pucminas.br::c49c6fee-223c-4943-8477-95faa8e817e5" providerId="AD" clId="Web-{54803438-74B8-4226-B5BE-49778403E192}" dt="2022-11-19T14:10:36.119" v="2108"/>
          <ac:picMkLst>
            <pc:docMk/>
            <pc:sldMk cId="3909918633" sldId="267"/>
            <ac:picMk id="8" creationId="{5998A918-5635-EE7B-8321-40272DD22A42}"/>
          </ac:picMkLst>
        </pc:picChg>
        <pc:picChg chg="del">
          <ac:chgData name="Robson Tadeu Da Cruz Santos" userId="S::1353652@sga.pucminas.br::c49c6fee-223c-4943-8477-95faa8e817e5" providerId="AD" clId="Web-{54803438-74B8-4226-B5BE-49778403E192}" dt="2022-11-19T14:10:39.854" v="2109"/>
          <ac:picMkLst>
            <pc:docMk/>
            <pc:sldMk cId="3909918633" sldId="267"/>
            <ac:picMk id="9" creationId="{E4B27B53-816D-4F2F-0BCC-6C6019272BA2}"/>
          </ac:picMkLst>
        </pc:picChg>
      </pc:sldChg>
      <pc:sldChg chg="addSp delSp modSp add ord replId">
        <pc:chgData name="Robson Tadeu Da Cruz Santos" userId="S::1353652@sga.pucminas.br::c49c6fee-223c-4943-8477-95faa8e817e5" providerId="AD" clId="Web-{54803438-74B8-4226-B5BE-49778403E192}" dt="2022-11-19T14:20:27.178" v="2196" actId="1076"/>
        <pc:sldMkLst>
          <pc:docMk/>
          <pc:sldMk cId="1181786095" sldId="268"/>
        </pc:sldMkLst>
        <pc:spChg chg="add mod">
          <ac:chgData name="Robson Tadeu Da Cruz Santos" userId="S::1353652@sga.pucminas.br::c49c6fee-223c-4943-8477-95faa8e817e5" providerId="AD" clId="Web-{54803438-74B8-4226-B5BE-49778403E192}" dt="2022-11-19T14:13:23.248" v="2135" actId="1076"/>
          <ac:spMkLst>
            <pc:docMk/>
            <pc:sldMk cId="1181786095" sldId="268"/>
            <ac:spMk id="4" creationId="{FC00AD03-BFD1-0789-AE78-8556E26A3F87}"/>
          </ac:spMkLst>
        </pc:spChg>
        <pc:spChg chg="mod">
          <ac:chgData name="Robson Tadeu Da Cruz Santos" userId="S::1353652@sga.pucminas.br::c49c6fee-223c-4943-8477-95faa8e817e5" providerId="AD" clId="Web-{54803438-74B8-4226-B5BE-49778403E192}" dt="2022-11-19T14:13:44.779" v="2165" actId="20577"/>
          <ac:spMkLst>
            <pc:docMk/>
            <pc:sldMk cId="1181786095" sldId="268"/>
            <ac:spMk id="5" creationId="{198C8B11-18DB-AAF4-CA31-EF331A440B3B}"/>
          </ac:spMkLst>
        </pc:spChg>
        <pc:spChg chg="del mod">
          <ac:chgData name="Robson Tadeu Da Cruz Santos" userId="S::1353652@sga.pucminas.br::c49c6fee-223c-4943-8477-95faa8e817e5" providerId="AD" clId="Web-{54803438-74B8-4226-B5BE-49778403E192}" dt="2022-11-19T14:13:16.154" v="2133"/>
          <ac:spMkLst>
            <pc:docMk/>
            <pc:sldMk cId="1181786095" sldId="268"/>
            <ac:spMk id="6" creationId="{F1D4CDAD-2503-9367-9FF4-899B9692501D}"/>
          </ac:spMkLst>
        </pc:spChg>
        <pc:spChg chg="del">
          <ac:chgData name="Robson Tadeu Da Cruz Santos" userId="S::1353652@sga.pucminas.br::c49c6fee-223c-4943-8477-95faa8e817e5" providerId="AD" clId="Web-{54803438-74B8-4226-B5BE-49778403E192}" dt="2022-11-19T14:13:27.888" v="2138"/>
          <ac:spMkLst>
            <pc:docMk/>
            <pc:sldMk cId="1181786095" sldId="268"/>
            <ac:spMk id="16" creationId="{8807EA19-C0E8-F9F6-2D98-285F6FB24899}"/>
          </ac:spMkLst>
        </pc:spChg>
        <pc:grpChg chg="del">
          <ac:chgData name="Robson Tadeu Da Cruz Santos" userId="S::1353652@sga.pucminas.br::c49c6fee-223c-4943-8477-95faa8e817e5" providerId="AD" clId="Web-{54803438-74B8-4226-B5BE-49778403E192}" dt="2022-11-19T14:13:26.295" v="2136"/>
          <ac:grpSpMkLst>
            <pc:docMk/>
            <pc:sldMk cId="1181786095" sldId="268"/>
            <ac:grpSpMk id="15" creationId="{D577DE4A-0F48-8F30-D6AB-E1A96D1B223F}"/>
          </ac:grpSpMkLst>
        </pc:grpChg>
        <pc:picChg chg="del">
          <ac:chgData name="Robson Tadeu Da Cruz Santos" userId="S::1353652@sga.pucminas.br::c49c6fee-223c-4943-8477-95faa8e817e5" providerId="AD" clId="Web-{54803438-74B8-4226-B5BE-49778403E192}" dt="2022-11-19T14:13:27.216" v="2137"/>
          <ac:picMkLst>
            <pc:docMk/>
            <pc:sldMk cId="1181786095" sldId="268"/>
            <ac:picMk id="8" creationId="{4F60E44E-AE74-B6CE-8AD0-53E7EA2303E5}"/>
          </ac:picMkLst>
        </pc:picChg>
        <pc:picChg chg="add mod">
          <ac:chgData name="Robson Tadeu Da Cruz Santos" userId="S::1353652@sga.pucminas.br::c49c6fee-223c-4943-8477-95faa8e817e5" providerId="AD" clId="Web-{54803438-74B8-4226-B5BE-49778403E192}" dt="2022-11-19T14:14:55.984" v="2174" actId="14100"/>
          <ac:picMkLst>
            <pc:docMk/>
            <pc:sldMk cId="1181786095" sldId="268"/>
            <ac:picMk id="9" creationId="{4A74BB2E-648D-43A9-8751-FB21496A4439}"/>
          </ac:picMkLst>
        </pc:picChg>
        <pc:picChg chg="add mod">
          <ac:chgData name="Robson Tadeu Da Cruz Santos" userId="S::1353652@sga.pucminas.br::c49c6fee-223c-4943-8477-95faa8e817e5" providerId="AD" clId="Web-{54803438-74B8-4226-B5BE-49778403E192}" dt="2022-11-19T14:15:39.157" v="2182" actId="1076"/>
          <ac:picMkLst>
            <pc:docMk/>
            <pc:sldMk cId="1181786095" sldId="268"/>
            <ac:picMk id="17" creationId="{8A743426-63A4-0512-B542-4F280373D8BA}"/>
          </ac:picMkLst>
        </pc:picChg>
        <pc:picChg chg="add mod">
          <ac:chgData name="Robson Tadeu Da Cruz Santos" userId="S::1353652@sga.pucminas.br::c49c6fee-223c-4943-8477-95faa8e817e5" providerId="AD" clId="Web-{54803438-74B8-4226-B5BE-49778403E192}" dt="2022-11-19T14:20:27.178" v="2196" actId="1076"/>
          <ac:picMkLst>
            <pc:docMk/>
            <pc:sldMk cId="1181786095" sldId="268"/>
            <ac:picMk id="18" creationId="{E0E54F6B-93FD-AAEF-D3E3-249304718AFC}"/>
          </ac:picMkLst>
        </pc:picChg>
        <pc:picChg chg="add mod ord">
          <ac:chgData name="Robson Tadeu Da Cruz Santos" userId="S::1353652@sga.pucminas.br::c49c6fee-223c-4943-8477-95faa8e817e5" providerId="AD" clId="Web-{54803438-74B8-4226-B5BE-49778403E192}" dt="2022-11-19T14:20:12.100" v="2194"/>
          <ac:picMkLst>
            <pc:docMk/>
            <pc:sldMk cId="1181786095" sldId="268"/>
            <ac:picMk id="19" creationId="{7E440F0C-526C-EFF9-CA96-6572CFC2117F}"/>
          </ac:picMkLst>
        </pc:picChg>
      </pc:sldChg>
    </pc:docChg>
  </pc:docChgLst>
  <pc:docChgLst>
    <pc:chgData name="Rafael Augusto Prado Alves" userId="S::587605@sga.pucminas.br::0c9ef24e-dabd-4cdb-8403-93ca4c90a7a7" providerId="AD" clId="Web-{B136AF67-C4D5-8ECB-577F-2F53646C767D}"/>
    <pc:docChg chg="addSld delSld modSld">
      <pc:chgData name="Rafael Augusto Prado Alves" userId="S::587605@sga.pucminas.br::0c9ef24e-dabd-4cdb-8403-93ca4c90a7a7" providerId="AD" clId="Web-{B136AF67-C4D5-8ECB-577F-2F53646C767D}" dt="2022-11-30T13:32:08.447" v="382" actId="20577"/>
      <pc:docMkLst>
        <pc:docMk/>
      </pc:docMkLst>
      <pc:sldChg chg="delSp modSp add replId">
        <pc:chgData name="Rafael Augusto Prado Alves" userId="S::587605@sga.pucminas.br::0c9ef24e-dabd-4cdb-8403-93ca4c90a7a7" providerId="AD" clId="Web-{B136AF67-C4D5-8ECB-577F-2F53646C767D}" dt="2022-11-30T13:25:39.693" v="295" actId="20577"/>
        <pc:sldMkLst>
          <pc:docMk/>
          <pc:sldMk cId="1150342848" sldId="269"/>
        </pc:sldMkLst>
        <pc:spChg chg="mod">
          <ac:chgData name="Rafael Augusto Prado Alves" userId="S::587605@sga.pucminas.br::0c9ef24e-dabd-4cdb-8403-93ca4c90a7a7" providerId="AD" clId="Web-{B136AF67-C4D5-8ECB-577F-2F53646C767D}" dt="2022-11-30T13:19:31.394" v="9" actId="20577"/>
          <ac:spMkLst>
            <pc:docMk/>
            <pc:sldMk cId="1150342848" sldId="269"/>
            <ac:spMk id="4" creationId="{FC00AD03-BFD1-0789-AE78-8556E26A3F87}"/>
          </ac:spMkLst>
        </pc:spChg>
        <pc:spChg chg="mod">
          <ac:chgData name="Rafael Augusto Prado Alves" userId="S::587605@sga.pucminas.br::0c9ef24e-dabd-4cdb-8403-93ca4c90a7a7" providerId="AD" clId="Web-{B136AF67-C4D5-8ECB-577F-2F53646C767D}" dt="2022-11-30T13:25:39.693" v="295" actId="20577"/>
          <ac:spMkLst>
            <pc:docMk/>
            <pc:sldMk cId="1150342848" sldId="269"/>
            <ac:spMk id="5" creationId="{198C8B11-18DB-AAF4-CA31-EF331A440B3B}"/>
          </ac:spMkLst>
        </pc:spChg>
        <pc:picChg chg="del">
          <ac:chgData name="Rafael Augusto Prado Alves" userId="S::587605@sga.pucminas.br::0c9ef24e-dabd-4cdb-8403-93ca4c90a7a7" providerId="AD" clId="Web-{B136AF67-C4D5-8ECB-577F-2F53646C767D}" dt="2022-11-30T13:19:35.066" v="10"/>
          <ac:picMkLst>
            <pc:docMk/>
            <pc:sldMk cId="1150342848" sldId="269"/>
            <ac:picMk id="9" creationId="{4A74BB2E-648D-43A9-8751-FB21496A4439}"/>
          </ac:picMkLst>
        </pc:picChg>
        <pc:picChg chg="del">
          <ac:chgData name="Rafael Augusto Prado Alves" userId="S::587605@sga.pucminas.br::0c9ef24e-dabd-4cdb-8403-93ca4c90a7a7" providerId="AD" clId="Web-{B136AF67-C4D5-8ECB-577F-2F53646C767D}" dt="2022-11-30T13:19:35.581" v="11"/>
          <ac:picMkLst>
            <pc:docMk/>
            <pc:sldMk cId="1150342848" sldId="269"/>
            <ac:picMk id="17" creationId="{8A743426-63A4-0512-B542-4F280373D8BA}"/>
          </ac:picMkLst>
        </pc:picChg>
        <pc:picChg chg="del">
          <ac:chgData name="Rafael Augusto Prado Alves" userId="S::587605@sga.pucminas.br::0c9ef24e-dabd-4cdb-8403-93ca4c90a7a7" providerId="AD" clId="Web-{B136AF67-C4D5-8ECB-577F-2F53646C767D}" dt="2022-11-30T13:19:36.363" v="12"/>
          <ac:picMkLst>
            <pc:docMk/>
            <pc:sldMk cId="1150342848" sldId="269"/>
            <ac:picMk id="18" creationId="{E0E54F6B-93FD-AAEF-D3E3-249304718AFC}"/>
          </ac:picMkLst>
        </pc:picChg>
        <pc:picChg chg="del">
          <ac:chgData name="Rafael Augusto Prado Alves" userId="S::587605@sga.pucminas.br::0c9ef24e-dabd-4cdb-8403-93ca4c90a7a7" providerId="AD" clId="Web-{B136AF67-C4D5-8ECB-577F-2F53646C767D}" dt="2022-11-30T13:19:36.378" v="13"/>
          <ac:picMkLst>
            <pc:docMk/>
            <pc:sldMk cId="1150342848" sldId="269"/>
            <ac:picMk id="19" creationId="{7E440F0C-526C-EFF9-CA96-6572CFC2117F}"/>
          </ac:picMkLst>
        </pc:picChg>
      </pc:sldChg>
      <pc:sldChg chg="new del">
        <pc:chgData name="Rafael Augusto Prado Alves" userId="S::587605@sga.pucminas.br::0c9ef24e-dabd-4cdb-8403-93ca4c90a7a7" providerId="AD" clId="Web-{B136AF67-C4D5-8ECB-577F-2F53646C767D}" dt="2022-11-30T13:26:10.789" v="297"/>
        <pc:sldMkLst>
          <pc:docMk/>
          <pc:sldMk cId="24405189" sldId="270"/>
        </pc:sldMkLst>
      </pc:sldChg>
      <pc:sldChg chg="modSp add replId">
        <pc:chgData name="Rafael Augusto Prado Alves" userId="S::587605@sga.pucminas.br::0c9ef24e-dabd-4cdb-8403-93ca4c90a7a7" providerId="AD" clId="Web-{B136AF67-C4D5-8ECB-577F-2F53646C767D}" dt="2022-11-30T13:32:08.447" v="382" actId="20577"/>
        <pc:sldMkLst>
          <pc:docMk/>
          <pc:sldMk cId="3664837334" sldId="270"/>
        </pc:sldMkLst>
        <pc:spChg chg="mod">
          <ac:chgData name="Rafael Augusto Prado Alves" userId="S::587605@sga.pucminas.br::0c9ef24e-dabd-4cdb-8403-93ca4c90a7a7" providerId="AD" clId="Web-{B136AF67-C4D5-8ECB-577F-2F53646C767D}" dt="2022-11-30T13:26:35.602" v="375" actId="20577"/>
          <ac:spMkLst>
            <pc:docMk/>
            <pc:sldMk cId="3664837334" sldId="270"/>
            <ac:spMk id="4" creationId="{FC00AD03-BFD1-0789-AE78-8556E26A3F87}"/>
          </ac:spMkLst>
        </pc:spChg>
        <pc:spChg chg="mod">
          <ac:chgData name="Rafael Augusto Prado Alves" userId="S::587605@sga.pucminas.br::0c9ef24e-dabd-4cdb-8403-93ca4c90a7a7" providerId="AD" clId="Web-{B136AF67-C4D5-8ECB-577F-2F53646C767D}" dt="2022-11-30T13:32:08.447" v="382" actId="20577"/>
          <ac:spMkLst>
            <pc:docMk/>
            <pc:sldMk cId="3664837334" sldId="270"/>
            <ac:spMk id="5" creationId="{198C8B11-18DB-AAF4-CA31-EF331A440B3B}"/>
          </ac:spMkLst>
        </pc:spChg>
      </pc:sldChg>
    </pc:docChg>
  </pc:docChgLst>
  <pc:docChgLst>
    <pc:chgData name="Allan Diego Pereira Do Nascimento" userId="S::1391100@sga.pucminas.br::1bd73bf9-1350-4b41-b7dd-25a7baa346dd" providerId="AD" clId="Web-{C7FCBDF2-B6BE-46A7-A72D-77CE994503E2}"/>
    <pc:docChg chg="modSld">
      <pc:chgData name="Allan Diego Pereira Do Nascimento" userId="S::1391100@sga.pucminas.br::1bd73bf9-1350-4b41-b7dd-25a7baa346dd" providerId="AD" clId="Web-{C7FCBDF2-B6BE-46A7-A72D-77CE994503E2}" dt="2022-12-03T21:51:37.816" v="28"/>
      <pc:docMkLst>
        <pc:docMk/>
      </pc:docMkLst>
      <pc:sldChg chg="addSp delSp modSp">
        <pc:chgData name="Allan Diego Pereira Do Nascimento" userId="S::1391100@sga.pucminas.br::1bd73bf9-1350-4b41-b7dd-25a7baa346dd" providerId="AD" clId="Web-{C7FCBDF2-B6BE-46A7-A72D-77CE994503E2}" dt="2022-12-03T21:51:37.816" v="28"/>
        <pc:sldMkLst>
          <pc:docMk/>
          <pc:sldMk cId="2129797240" sldId="265"/>
        </pc:sldMkLst>
        <pc:spChg chg="add">
          <ac:chgData name="Allan Diego Pereira Do Nascimento" userId="S::1391100@sga.pucminas.br::1bd73bf9-1350-4b41-b7dd-25a7baa346dd" providerId="AD" clId="Web-{C7FCBDF2-B6BE-46A7-A72D-77CE994503E2}" dt="2022-12-03T21:51:37.816" v="28"/>
          <ac:spMkLst>
            <pc:docMk/>
            <pc:sldMk cId="2129797240" sldId="265"/>
            <ac:spMk id="9" creationId="{740EB47E-F423-083C-706D-F2E73DF24B7E}"/>
          </ac:spMkLst>
        </pc:spChg>
        <pc:spChg chg="del mod">
          <ac:chgData name="Allan Diego Pereira Do Nascimento" userId="S::1391100@sga.pucminas.br::1bd73bf9-1350-4b41-b7dd-25a7baa346dd" providerId="AD" clId="Web-{C7FCBDF2-B6BE-46A7-A72D-77CE994503E2}" dt="2022-12-03T21:22:10.337" v="4"/>
          <ac:spMkLst>
            <pc:docMk/>
            <pc:sldMk cId="2129797240" sldId="265"/>
            <ac:spMk id="12" creationId="{F33FA826-0C12-AF5F-8F78-F79D34092B2B}"/>
          </ac:spMkLst>
        </pc:spChg>
        <pc:spChg chg="del">
          <ac:chgData name="Allan Diego Pereira Do Nascimento" userId="S::1391100@sga.pucminas.br::1bd73bf9-1350-4b41-b7dd-25a7baa346dd" providerId="AD" clId="Web-{C7FCBDF2-B6BE-46A7-A72D-77CE994503E2}" dt="2022-12-03T21:22:12.618" v="5"/>
          <ac:spMkLst>
            <pc:docMk/>
            <pc:sldMk cId="2129797240" sldId="265"/>
            <ac:spMk id="13" creationId="{9E30BB6B-4A51-F1A3-E6F2-8F9FE99D49F9}"/>
          </ac:spMkLst>
        </pc:spChg>
        <pc:spChg chg="del">
          <ac:chgData name="Allan Diego Pereira Do Nascimento" userId="S::1391100@sga.pucminas.br::1bd73bf9-1350-4b41-b7dd-25a7baa346dd" providerId="AD" clId="Web-{C7FCBDF2-B6BE-46A7-A72D-77CE994503E2}" dt="2022-12-03T21:22:20.056" v="7"/>
          <ac:spMkLst>
            <pc:docMk/>
            <pc:sldMk cId="2129797240" sldId="265"/>
            <ac:spMk id="14" creationId="{AA5D7874-FC62-BC26-A6E3-70119BACA215}"/>
          </ac:spMkLst>
        </pc:spChg>
        <pc:spChg chg="mod">
          <ac:chgData name="Allan Diego Pereira Do Nascimento" userId="S::1391100@sga.pucminas.br::1bd73bf9-1350-4b41-b7dd-25a7baa346dd" providerId="AD" clId="Web-{C7FCBDF2-B6BE-46A7-A72D-77CE994503E2}" dt="2022-12-03T21:23:24.531" v="18" actId="14100"/>
          <ac:spMkLst>
            <pc:docMk/>
            <pc:sldMk cId="2129797240" sldId="265"/>
            <ac:spMk id="16" creationId="{8807EA19-C0E8-F9F6-2D98-285F6FB24899}"/>
          </ac:spMkLst>
        </pc:spChg>
        <pc:grpChg chg="mod">
          <ac:chgData name="Allan Diego Pereira Do Nascimento" userId="S::1391100@sga.pucminas.br::1bd73bf9-1350-4b41-b7dd-25a7baa346dd" providerId="AD" clId="Web-{C7FCBDF2-B6BE-46A7-A72D-77CE994503E2}" dt="2022-12-03T21:22:36.167" v="11" actId="1076"/>
          <ac:grpSpMkLst>
            <pc:docMk/>
            <pc:sldMk cId="2129797240" sldId="265"/>
            <ac:grpSpMk id="15" creationId="{D577DE4A-0F48-8F30-D6AB-E1A96D1B223F}"/>
          </ac:grpSpMkLst>
        </pc:grpChg>
        <pc:picChg chg="add del mod">
          <ac:chgData name="Allan Diego Pereira Do Nascimento" userId="S::1391100@sga.pucminas.br::1bd73bf9-1350-4b41-b7dd-25a7baa346dd" providerId="AD" clId="Web-{C7FCBDF2-B6BE-46A7-A72D-77CE994503E2}" dt="2022-12-03T21:50:35.640" v="23"/>
          <ac:picMkLst>
            <pc:docMk/>
            <pc:sldMk cId="2129797240" sldId="265"/>
            <ac:picMk id="2" creationId="{91DEED62-4918-4335-719A-BC85A98DEF35}"/>
          </ac:picMkLst>
        </pc:picChg>
        <pc:picChg chg="add mod">
          <ac:chgData name="Allan Diego Pereira Do Nascimento" userId="S::1391100@sga.pucminas.br::1bd73bf9-1350-4b41-b7dd-25a7baa346dd" providerId="AD" clId="Web-{C7FCBDF2-B6BE-46A7-A72D-77CE994503E2}" dt="2022-12-03T21:51:02.516" v="27" actId="14100"/>
          <ac:picMkLst>
            <pc:docMk/>
            <pc:sldMk cId="2129797240" sldId="265"/>
            <ac:picMk id="4" creationId="{B58AB2B1-0DA9-3E95-9AFC-1D8B0B3E5DB7}"/>
          </ac:picMkLst>
        </pc:picChg>
        <pc:picChg chg="del">
          <ac:chgData name="Allan Diego Pereira Do Nascimento" userId="S::1391100@sga.pucminas.br::1bd73bf9-1350-4b41-b7dd-25a7baa346dd" providerId="AD" clId="Web-{C7FCBDF2-B6BE-46A7-A72D-77CE994503E2}" dt="2022-12-03T21:23:18.781" v="17"/>
          <ac:picMkLst>
            <pc:docMk/>
            <pc:sldMk cId="2129797240" sldId="265"/>
            <ac:picMk id="8" creationId="{4F60E44E-AE74-B6CE-8AD0-53E7EA2303E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wf_JX9qmdSY?feature=oembed" TargetMode="Externa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F302E9C-8CF7-7E5D-6CDF-23EADCBDB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" y="1058"/>
            <a:ext cx="12183533" cy="68558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7D8814-AB5F-9F08-0C9D-B59CCCA267BE}"/>
              </a:ext>
            </a:extLst>
          </p:cNvPr>
          <p:cNvSpPr/>
          <p:nvPr/>
        </p:nvSpPr>
        <p:spPr>
          <a:xfrm>
            <a:off x="-1" y="0"/>
            <a:ext cx="6095999" cy="6857999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D4CDAD-2503-9367-9FF4-899B9692501D}"/>
              </a:ext>
            </a:extLst>
          </p:cNvPr>
          <p:cNvSpPr txBox="1"/>
          <p:nvPr/>
        </p:nvSpPr>
        <p:spPr>
          <a:xfrm>
            <a:off x="518584" y="1428750"/>
            <a:ext cx="504824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>
                <a:solidFill>
                  <a:srgbClr val="1E4E79"/>
                </a:solidFill>
                <a:latin typeface="Bahnschrift"/>
                <a:ea typeface="Cambria"/>
                <a:cs typeface="Calibri"/>
              </a:rPr>
              <a:t>BIBLIOTECA DO FUTURO</a:t>
            </a:r>
            <a:endParaRPr lang="en-US" sz="4800">
              <a:solidFill>
                <a:srgbClr val="1E4E79"/>
              </a:solidFill>
              <a:latin typeface="Bahnschrift"/>
              <a:ea typeface="Cambri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036CED-7775-C012-EC7A-76F31F1ADE93}"/>
              </a:ext>
            </a:extLst>
          </p:cNvPr>
          <p:cNvSpPr txBox="1"/>
          <p:nvPr/>
        </p:nvSpPr>
        <p:spPr>
          <a:xfrm>
            <a:off x="518583" y="2995083"/>
            <a:ext cx="504825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7F6000"/>
                </a:solidFill>
                <a:cs typeface="Calibri"/>
              </a:rPr>
              <a:t>TRANSFORMAÇÃO DIGITAL ATRAVÉS DE MAPEAMENTO DE PROCESSOS E USO DE FERRAMENTAS LOW-CODE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586028-7649-D538-0987-75D13B2D51F3}"/>
              </a:ext>
            </a:extLst>
          </p:cNvPr>
          <p:cNvSpPr txBox="1"/>
          <p:nvPr/>
        </p:nvSpPr>
        <p:spPr>
          <a:xfrm>
            <a:off x="518583" y="4868333"/>
            <a:ext cx="258233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595959"/>
                </a:solidFill>
                <a:cs typeface="Calibri"/>
              </a:rPr>
              <a:t>ALLAN DIEGO</a:t>
            </a:r>
          </a:p>
          <a:p>
            <a:r>
              <a:rPr lang="en-US">
                <a:solidFill>
                  <a:srgbClr val="595959"/>
                </a:solidFill>
                <a:cs typeface="Calibri"/>
              </a:rPr>
              <a:t>MATHEUS CYSNEIROS</a:t>
            </a:r>
          </a:p>
          <a:p>
            <a:r>
              <a:rPr lang="en-US">
                <a:solidFill>
                  <a:srgbClr val="595959"/>
                </a:solidFill>
                <a:cs typeface="Calibri"/>
              </a:rPr>
              <a:t>NIKOLAS AUGUSTO</a:t>
            </a:r>
          </a:p>
          <a:p>
            <a:r>
              <a:rPr lang="en-US">
                <a:solidFill>
                  <a:srgbClr val="595959"/>
                </a:solidFill>
                <a:cs typeface="Calibri"/>
              </a:rPr>
              <a:t>PEDRO MURILO</a:t>
            </a:r>
          </a:p>
          <a:p>
            <a:r>
              <a:rPr lang="en-US">
                <a:solidFill>
                  <a:srgbClr val="595959"/>
                </a:solidFill>
                <a:cs typeface="Calibri"/>
              </a:rPr>
              <a:t>RAFAEL AUGUSTO</a:t>
            </a:r>
          </a:p>
          <a:p>
            <a:r>
              <a:rPr lang="en-US">
                <a:solidFill>
                  <a:srgbClr val="595959"/>
                </a:solidFill>
                <a:cs typeface="Calibri"/>
              </a:rPr>
              <a:t>ROBSON SANTOS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D4CDAD-2503-9367-9FF4-899B9692501D}"/>
              </a:ext>
            </a:extLst>
          </p:cNvPr>
          <p:cNvSpPr txBox="1"/>
          <p:nvPr/>
        </p:nvSpPr>
        <p:spPr>
          <a:xfrm>
            <a:off x="4877210" y="366984"/>
            <a:ext cx="644781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1E4E79"/>
                </a:solidFill>
                <a:latin typeface="Sitka Text"/>
                <a:ea typeface="Cambria"/>
                <a:cs typeface="Calibri"/>
              </a:rPr>
              <a:t>AUTOMATIZAÇÕES NO SYDLE ONE</a:t>
            </a: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2B96DA2B-9901-FFD8-8257-0E493B1CF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9508" y="-4233"/>
            <a:ext cx="374568" cy="68664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8C8B11-18DB-AAF4-CA31-EF331A440B3B}"/>
              </a:ext>
            </a:extLst>
          </p:cNvPr>
          <p:cNvSpPr txBox="1"/>
          <p:nvPr/>
        </p:nvSpPr>
        <p:spPr>
          <a:xfrm>
            <a:off x="216358" y="1114532"/>
            <a:ext cx="794136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rgbClr val="7F6000"/>
                </a:solidFill>
                <a:ea typeface="+mn-lt"/>
                <a:cs typeface="+mn-lt"/>
              </a:rPr>
              <a:t>Uso</a:t>
            </a:r>
            <a:r>
              <a:rPr lang="en-US" sz="2000">
                <a:solidFill>
                  <a:srgbClr val="7F6000"/>
                </a:solidFill>
                <a:ea typeface="+mn-lt"/>
                <a:cs typeface="+mn-lt"/>
              </a:rPr>
              <a:t> da ferramenta </a:t>
            </a:r>
            <a:r>
              <a:rPr lang="en-US" sz="2000" err="1">
                <a:solidFill>
                  <a:srgbClr val="7F6000"/>
                </a:solidFill>
                <a:ea typeface="+mn-lt"/>
                <a:cs typeface="+mn-lt"/>
              </a:rPr>
              <a:t>Sydle</a:t>
            </a:r>
            <a:r>
              <a:rPr lang="en-US" sz="2000">
                <a:solidFill>
                  <a:srgbClr val="7F6000"/>
                </a:solidFill>
                <a:ea typeface="+mn-lt"/>
                <a:cs typeface="+mn-lt"/>
              </a:rPr>
              <a:t> One (low-code) para </a:t>
            </a:r>
            <a:r>
              <a:rPr lang="en-US" sz="2000" err="1">
                <a:solidFill>
                  <a:srgbClr val="7F6000"/>
                </a:solidFill>
                <a:ea typeface="+mn-lt"/>
                <a:cs typeface="+mn-lt"/>
              </a:rPr>
              <a:t>digitalizar</a:t>
            </a:r>
            <a:r>
              <a:rPr lang="en-US" sz="2000">
                <a:solidFill>
                  <a:srgbClr val="7F6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7F6000"/>
                </a:solidFill>
                <a:ea typeface="+mn-lt"/>
                <a:cs typeface="+mn-lt"/>
              </a:rPr>
              <a:t>os</a:t>
            </a:r>
            <a:r>
              <a:rPr lang="en-US" sz="2000">
                <a:solidFill>
                  <a:srgbClr val="7F6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7F6000"/>
                </a:solidFill>
                <a:ea typeface="+mn-lt"/>
                <a:cs typeface="+mn-lt"/>
              </a:rPr>
              <a:t>processos</a:t>
            </a:r>
            <a:r>
              <a:rPr lang="en-US" sz="2000">
                <a:solidFill>
                  <a:srgbClr val="7F6000"/>
                </a:solidFill>
                <a:ea typeface="+mn-lt"/>
                <a:cs typeface="+mn-lt"/>
              </a:rPr>
              <a:t>;</a:t>
            </a:r>
            <a:endParaRPr lang="en-US" sz="2000">
              <a:solidFill>
                <a:srgbClr val="7F6000"/>
              </a:solidFill>
              <a:cs typeface="Calibri" panose="020F0502020204030204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77DE4A-0F48-8F30-D6AB-E1A96D1B223F}"/>
              </a:ext>
            </a:extLst>
          </p:cNvPr>
          <p:cNvGrpSpPr/>
          <p:nvPr/>
        </p:nvGrpSpPr>
        <p:grpSpPr>
          <a:xfrm>
            <a:off x="65692" y="1839877"/>
            <a:ext cx="3463449" cy="4623726"/>
            <a:chOff x="215030" y="1548995"/>
            <a:chExt cx="3463449" cy="4623726"/>
          </a:xfrm>
        </p:grpSpPr>
        <p:pic>
          <p:nvPicPr>
            <p:cNvPr id="7" name="Picture 7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3846F22A-301C-63B2-5ACB-AB69D01B5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5031" y="1548995"/>
              <a:ext cx="3463448" cy="1745409"/>
            </a:xfrm>
            <a:prstGeom prst="rect">
              <a:avLst/>
            </a:prstGeom>
          </p:spPr>
        </p:pic>
        <p:pic>
          <p:nvPicPr>
            <p:cNvPr id="10" name="Picture 10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7984CFCA-DB12-5B6F-7905-7DC67D903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5030" y="3631280"/>
              <a:ext cx="3463446" cy="1359521"/>
            </a:xfrm>
            <a:prstGeom prst="rect">
              <a:avLst/>
            </a:prstGeom>
          </p:spPr>
        </p:pic>
        <p:pic>
          <p:nvPicPr>
            <p:cNvPr id="11" name="Picture 11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9C6CB279-901F-19B1-23BC-EA39CDC30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5031" y="5319908"/>
              <a:ext cx="3463446" cy="852813"/>
            </a:xfrm>
            <a:prstGeom prst="rect">
              <a:avLst/>
            </a:prstGeom>
          </p:spPr>
        </p:pic>
      </p:grp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807EA19-C0E8-F9F6-2D98-285F6FB24899}"/>
              </a:ext>
            </a:extLst>
          </p:cNvPr>
          <p:cNvSpPr/>
          <p:nvPr/>
        </p:nvSpPr>
        <p:spPr>
          <a:xfrm>
            <a:off x="3530252" y="3974508"/>
            <a:ext cx="478633" cy="318717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95959"/>
              </a:solidFill>
            </a:endParaRPr>
          </a:p>
        </p:txBody>
      </p:sp>
      <p:pic>
        <p:nvPicPr>
          <p:cNvPr id="4" name="Online Media 3" title="PUC   Entrega">
            <a:hlinkClick r:id="" action="ppaction://media"/>
            <a:extLst>
              <a:ext uri="{FF2B5EF4-FFF2-40B4-BE49-F238E27FC236}">
                <a16:creationId xmlns:a16="http://schemas.microsoft.com/office/drawing/2014/main" id="{B58AB2B1-0DA9-3E95-9AFC-1D8B0B3E5DB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4124960" y="1695450"/>
            <a:ext cx="7396480" cy="50520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0EB47E-F423-083C-706D-F2E73DF24B7E}"/>
              </a:ext>
            </a:extLst>
          </p:cNvPr>
          <p:cNvSpPr txBox="1"/>
          <p:nvPr/>
        </p:nvSpPr>
        <p:spPr>
          <a:xfrm>
            <a:off x="10566400" y="1137920"/>
            <a:ext cx="152400" cy="20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97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D4CDAD-2503-9367-9FF4-899B9692501D}"/>
              </a:ext>
            </a:extLst>
          </p:cNvPr>
          <p:cNvSpPr txBox="1"/>
          <p:nvPr/>
        </p:nvSpPr>
        <p:spPr>
          <a:xfrm>
            <a:off x="655881" y="294903"/>
            <a:ext cx="79537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1E4E79"/>
                </a:solidFill>
                <a:latin typeface="Sitka Text"/>
                <a:ea typeface="Cambria"/>
                <a:cs typeface="Calibri"/>
              </a:rPr>
              <a:t>RELATORIOS ANALITICOS E INDICADORES</a:t>
            </a:r>
            <a:endParaRPr lang="en-US"/>
          </a:p>
        </p:txBody>
      </p:sp>
      <p:pic>
        <p:nvPicPr>
          <p:cNvPr id="2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9E5D77AA-B3F7-C162-21AE-74CDDC0F7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" y="2059"/>
            <a:ext cx="386707" cy="68538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217053-54C7-291B-C8EB-883461859D96}"/>
              </a:ext>
            </a:extLst>
          </p:cNvPr>
          <p:cNvSpPr txBox="1"/>
          <p:nvPr/>
        </p:nvSpPr>
        <p:spPr>
          <a:xfrm>
            <a:off x="529509" y="1010149"/>
            <a:ext cx="794136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7F6000"/>
                </a:solidFill>
                <a:cs typeface="Calibri" panose="020F0502020204030204"/>
              </a:rPr>
              <a:t>Criado </a:t>
            </a:r>
            <a:r>
              <a:rPr lang="en-US" sz="2000" err="1">
                <a:solidFill>
                  <a:srgbClr val="7F6000"/>
                </a:solidFill>
                <a:cs typeface="Calibri" panose="020F0502020204030204"/>
              </a:rPr>
              <a:t>indicadores</a:t>
            </a:r>
            <a:r>
              <a:rPr lang="en-US" sz="2000">
                <a:solidFill>
                  <a:srgbClr val="7F6000"/>
                </a:solidFill>
                <a:cs typeface="Calibri" panose="020F0502020204030204"/>
              </a:rPr>
              <a:t> para auxiliar a </a:t>
            </a:r>
            <a:r>
              <a:rPr lang="en-US" sz="2000" err="1">
                <a:solidFill>
                  <a:srgbClr val="7F6000"/>
                </a:solidFill>
                <a:cs typeface="Calibri" panose="020F0502020204030204"/>
              </a:rPr>
              <a:t>Gestão</a:t>
            </a:r>
            <a:r>
              <a:rPr lang="en-US" sz="2000">
                <a:solidFill>
                  <a:srgbClr val="7F6000"/>
                </a:solidFill>
                <a:cs typeface="Calibri" panose="020F0502020204030204"/>
              </a:rPr>
              <a:t>;</a:t>
            </a:r>
          </a:p>
        </p:txBody>
      </p:sp>
      <p:pic>
        <p:nvPicPr>
          <p:cNvPr id="8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998A918-5635-EE7B-8321-40272DD22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688" y="1769563"/>
            <a:ext cx="6407063" cy="1836628"/>
          </a:xfrm>
          <a:prstGeom prst="rect">
            <a:avLst/>
          </a:prstGeom>
        </p:spPr>
      </p:pic>
      <p:pic>
        <p:nvPicPr>
          <p:cNvPr id="9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4B27B53-816D-4F2F-0BCC-6C6019272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7688" y="3888548"/>
            <a:ext cx="6407064" cy="183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49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D4CDAD-2503-9367-9FF4-899B9692501D}"/>
              </a:ext>
            </a:extLst>
          </p:cNvPr>
          <p:cNvSpPr txBox="1"/>
          <p:nvPr/>
        </p:nvSpPr>
        <p:spPr>
          <a:xfrm>
            <a:off x="655881" y="294903"/>
            <a:ext cx="79537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1E4E79"/>
                </a:solidFill>
                <a:latin typeface="Sitka Text"/>
                <a:ea typeface="Cambria"/>
                <a:cs typeface="Calibri"/>
              </a:rPr>
              <a:t>RELATORIOS ANALITICOS E INDICADORES</a:t>
            </a:r>
            <a:endParaRPr lang="en-US"/>
          </a:p>
        </p:txBody>
      </p:sp>
      <p:pic>
        <p:nvPicPr>
          <p:cNvPr id="2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9E5D77AA-B3F7-C162-21AE-74CDDC0F7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" y="2059"/>
            <a:ext cx="386707" cy="68538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217053-54C7-291B-C8EB-883461859D96}"/>
              </a:ext>
            </a:extLst>
          </p:cNvPr>
          <p:cNvSpPr txBox="1"/>
          <p:nvPr/>
        </p:nvSpPr>
        <p:spPr>
          <a:xfrm>
            <a:off x="529509" y="1010149"/>
            <a:ext cx="794136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7F6000"/>
                </a:solidFill>
                <a:cs typeface="Calibri" panose="020F0502020204030204"/>
              </a:rPr>
              <a:t>Criado </a:t>
            </a:r>
            <a:r>
              <a:rPr lang="en-US" sz="2000" err="1">
                <a:solidFill>
                  <a:srgbClr val="7F6000"/>
                </a:solidFill>
                <a:cs typeface="Calibri" panose="020F0502020204030204"/>
              </a:rPr>
              <a:t>indicadores</a:t>
            </a:r>
            <a:r>
              <a:rPr lang="en-US" sz="2000">
                <a:solidFill>
                  <a:srgbClr val="7F6000"/>
                </a:solidFill>
                <a:cs typeface="Calibri" panose="020F0502020204030204"/>
              </a:rPr>
              <a:t> para auxiliar a </a:t>
            </a:r>
            <a:r>
              <a:rPr lang="en-US" sz="2000" err="1">
                <a:solidFill>
                  <a:srgbClr val="7F6000"/>
                </a:solidFill>
                <a:cs typeface="Calibri" panose="020F0502020204030204"/>
              </a:rPr>
              <a:t>Gestão</a:t>
            </a:r>
            <a:r>
              <a:rPr lang="en-US" sz="2000">
                <a:solidFill>
                  <a:srgbClr val="7F6000"/>
                </a:solidFill>
                <a:cs typeface="Calibri" panose="020F0502020204030204"/>
              </a:rPr>
              <a:t>;</a:t>
            </a:r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E6F34C9-FE17-6213-6EC8-32897DEDD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688" y="1709982"/>
            <a:ext cx="6407063" cy="1830527"/>
          </a:xfrm>
          <a:prstGeom prst="rect">
            <a:avLst/>
          </a:prstGeom>
        </p:spPr>
      </p:pic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FA12E64-2AE2-482E-F56D-1442A6577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7688" y="3769526"/>
            <a:ext cx="6407063" cy="182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18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>
            <a:extLst>
              <a:ext uri="{FF2B5EF4-FFF2-40B4-BE49-F238E27FC236}">
                <a16:creationId xmlns:a16="http://schemas.microsoft.com/office/drawing/2014/main" id="{2B96DA2B-9901-FFD8-8257-0E493B1CF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9508" y="-4233"/>
            <a:ext cx="374568" cy="68664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8C8B11-18DB-AAF4-CA31-EF331A440B3B}"/>
              </a:ext>
            </a:extLst>
          </p:cNvPr>
          <p:cNvSpPr txBox="1"/>
          <p:nvPr/>
        </p:nvSpPr>
        <p:spPr>
          <a:xfrm>
            <a:off x="216358" y="1114532"/>
            <a:ext cx="794136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rgbClr val="7F6000"/>
                </a:solidFill>
                <a:ea typeface="+mn-lt"/>
                <a:cs typeface="+mn-lt"/>
              </a:rPr>
              <a:t>Geração</a:t>
            </a:r>
            <a:r>
              <a:rPr lang="en-US" sz="2000">
                <a:solidFill>
                  <a:srgbClr val="7F6000"/>
                </a:solidFill>
                <a:ea typeface="+mn-lt"/>
                <a:cs typeface="+mn-lt"/>
              </a:rPr>
              <a:t> de </a:t>
            </a:r>
            <a:r>
              <a:rPr lang="en-US" sz="2000" err="1">
                <a:solidFill>
                  <a:srgbClr val="7F6000"/>
                </a:solidFill>
                <a:ea typeface="+mn-lt"/>
                <a:cs typeface="+mn-lt"/>
              </a:rPr>
              <a:t>Relatórios</a:t>
            </a:r>
            <a:r>
              <a:rPr lang="en-US" sz="2000">
                <a:solidFill>
                  <a:srgbClr val="7F6000"/>
                </a:solidFill>
                <a:ea typeface="+mn-lt"/>
                <a:cs typeface="+mn-lt"/>
              </a:rPr>
              <a:t> </a:t>
            </a:r>
            <a:r>
              <a:rPr lang="en-US" sz="2000" err="1">
                <a:solidFill>
                  <a:srgbClr val="7F6000"/>
                </a:solidFill>
                <a:ea typeface="+mn-lt"/>
                <a:cs typeface="+mn-lt"/>
              </a:rPr>
              <a:t>Analíticos</a:t>
            </a:r>
            <a:r>
              <a:rPr lang="en-US" sz="2000">
                <a:solidFill>
                  <a:srgbClr val="7F6000"/>
                </a:solidFill>
                <a:ea typeface="+mn-lt"/>
                <a:cs typeface="+mn-lt"/>
              </a:rPr>
              <a:t>;</a:t>
            </a:r>
            <a:endParaRPr lang="en-US" sz="2000">
              <a:solidFill>
                <a:srgbClr val="7F6000"/>
              </a:solidFill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00AD03-BFD1-0789-AE78-8556E26A3F87}"/>
              </a:ext>
            </a:extLst>
          </p:cNvPr>
          <p:cNvSpPr txBox="1"/>
          <p:nvPr/>
        </p:nvSpPr>
        <p:spPr>
          <a:xfrm>
            <a:off x="3860456" y="294903"/>
            <a:ext cx="79537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1E4E79"/>
                </a:solidFill>
                <a:latin typeface="Sitka Text"/>
                <a:ea typeface="Cambria"/>
                <a:cs typeface="Calibri"/>
              </a:rPr>
              <a:t>RELATORIOS ANALITICOS E INDICADORES</a:t>
            </a:r>
            <a:endParaRPr lang="en-US"/>
          </a:p>
        </p:txBody>
      </p:sp>
      <p:pic>
        <p:nvPicPr>
          <p:cNvPr id="9" name="Picture 16" descr="Table&#10;&#10;Description automatically generated">
            <a:extLst>
              <a:ext uri="{FF2B5EF4-FFF2-40B4-BE49-F238E27FC236}">
                <a16:creationId xmlns:a16="http://schemas.microsoft.com/office/drawing/2014/main" id="{4A74BB2E-648D-43A9-8751-FB21496A4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73" y="1933873"/>
            <a:ext cx="5801638" cy="3909242"/>
          </a:xfrm>
          <a:prstGeom prst="rect">
            <a:avLst/>
          </a:prstGeom>
        </p:spPr>
      </p:pic>
      <p:pic>
        <p:nvPicPr>
          <p:cNvPr id="17" name="Picture 17" descr="Table&#10;&#10;Description automatically generated">
            <a:extLst>
              <a:ext uri="{FF2B5EF4-FFF2-40B4-BE49-F238E27FC236}">
                <a16:creationId xmlns:a16="http://schemas.microsoft.com/office/drawing/2014/main" id="{8A743426-63A4-0512-B542-4F280373D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825" y="845236"/>
            <a:ext cx="5509363" cy="1409718"/>
          </a:xfrm>
          <a:prstGeom prst="rect">
            <a:avLst/>
          </a:prstGeom>
        </p:spPr>
      </p:pic>
      <p:pic>
        <p:nvPicPr>
          <p:cNvPr id="19" name="Picture 19" descr="Chart, pie chart&#10;&#10;Description automatically generated">
            <a:extLst>
              <a:ext uri="{FF2B5EF4-FFF2-40B4-BE49-F238E27FC236}">
                <a16:creationId xmlns:a16="http://schemas.microsoft.com/office/drawing/2014/main" id="{7E440F0C-526C-EFF9-CA96-6572CFC21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6538" y="3886277"/>
            <a:ext cx="4611664" cy="2895443"/>
          </a:xfrm>
          <a:prstGeom prst="rect">
            <a:avLst/>
          </a:prstGeom>
        </p:spPr>
      </p:pic>
      <p:pic>
        <p:nvPicPr>
          <p:cNvPr id="18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E0E54F6B-93FD-AAEF-D3E3-249304718A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7961" y="2282617"/>
            <a:ext cx="2868459" cy="2365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1786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>
            <a:extLst>
              <a:ext uri="{FF2B5EF4-FFF2-40B4-BE49-F238E27FC236}">
                <a16:creationId xmlns:a16="http://schemas.microsoft.com/office/drawing/2014/main" id="{2B96DA2B-9901-FFD8-8257-0E493B1CF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9508" y="-4233"/>
            <a:ext cx="374568" cy="68664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8C8B11-18DB-AAF4-CA31-EF331A440B3B}"/>
              </a:ext>
            </a:extLst>
          </p:cNvPr>
          <p:cNvSpPr txBox="1"/>
          <p:nvPr/>
        </p:nvSpPr>
        <p:spPr>
          <a:xfrm>
            <a:off x="216358" y="1114532"/>
            <a:ext cx="7941365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rgbClr val="7F6000"/>
                </a:solidFill>
                <a:cs typeface="Calibri" panose="020F0502020204030204"/>
              </a:rPr>
              <a:t>Ganhos</a:t>
            </a:r>
            <a:r>
              <a:rPr lang="en-US" sz="2000">
                <a:solidFill>
                  <a:srgbClr val="7F6000"/>
                </a:solidFill>
                <a:cs typeface="Calibri" panose="020F0502020204030204"/>
              </a:rPr>
              <a:t> </a:t>
            </a:r>
            <a:r>
              <a:rPr lang="en-US" sz="2000" err="1">
                <a:solidFill>
                  <a:srgbClr val="7F6000"/>
                </a:solidFill>
                <a:cs typeface="Calibri" panose="020F0502020204030204"/>
              </a:rPr>
              <a:t>em</a:t>
            </a:r>
            <a:r>
              <a:rPr lang="en-US" sz="2000">
                <a:solidFill>
                  <a:srgbClr val="7F6000"/>
                </a:solidFill>
                <a:cs typeface="Calibri" panose="020F0502020204030204"/>
              </a:rPr>
              <a:t> </a:t>
            </a:r>
            <a:r>
              <a:rPr lang="en-US" sz="2000" err="1">
                <a:solidFill>
                  <a:srgbClr val="7F6000"/>
                </a:solidFill>
                <a:cs typeface="Calibri" panose="020F0502020204030204"/>
              </a:rPr>
              <a:t>produtividade</a:t>
            </a:r>
            <a:r>
              <a:rPr lang="en-US" sz="2000">
                <a:solidFill>
                  <a:srgbClr val="7F6000"/>
                </a:solidFill>
                <a:cs typeface="Calibri" panose="020F0502020204030204"/>
              </a:rPr>
              <a:t> </a:t>
            </a:r>
            <a:r>
              <a:rPr lang="en-US" sz="2000" err="1">
                <a:solidFill>
                  <a:srgbClr val="7F6000"/>
                </a:solidFill>
                <a:cs typeface="Calibri" panose="020F0502020204030204"/>
              </a:rPr>
              <a:t>advindos</a:t>
            </a:r>
            <a:r>
              <a:rPr lang="en-US" sz="2000">
                <a:solidFill>
                  <a:srgbClr val="7F6000"/>
                </a:solidFill>
                <a:cs typeface="Calibri" panose="020F0502020204030204"/>
              </a:rPr>
              <a:t> de </a:t>
            </a:r>
            <a:r>
              <a:rPr lang="en-US" sz="2000" err="1">
                <a:solidFill>
                  <a:srgbClr val="7F6000"/>
                </a:solidFill>
                <a:cs typeface="Calibri" panose="020F0502020204030204"/>
              </a:rPr>
              <a:t>automação</a:t>
            </a:r>
            <a:r>
              <a:rPr lang="en-US" sz="2000">
                <a:solidFill>
                  <a:srgbClr val="7F6000"/>
                </a:solidFill>
                <a:cs typeface="Calibri" panose="020F0502020204030204"/>
              </a:rPr>
              <a:t> de </a:t>
            </a:r>
            <a:r>
              <a:rPr lang="en-US" sz="2000" err="1">
                <a:solidFill>
                  <a:srgbClr val="7F6000"/>
                </a:solidFill>
                <a:cs typeface="Calibri" panose="020F0502020204030204"/>
              </a:rPr>
              <a:t>processos</a:t>
            </a:r>
            <a:r>
              <a:rPr lang="en-US" sz="2000">
                <a:solidFill>
                  <a:srgbClr val="7F6000"/>
                </a:solidFill>
                <a:cs typeface="Calibri" panose="020F0502020204030204"/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>
              <a:solidFill>
                <a:srgbClr val="7F6000"/>
              </a:solidFill>
              <a:cs typeface="Calibri" panose="020F0502020204030204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rgbClr val="7F6000"/>
                </a:solidFill>
                <a:cs typeface="Calibri" panose="020F0502020204030204"/>
              </a:rPr>
              <a:t>Melhor</a:t>
            </a:r>
            <a:r>
              <a:rPr lang="en-US" sz="2000">
                <a:solidFill>
                  <a:srgbClr val="7F6000"/>
                </a:solidFill>
                <a:cs typeface="Calibri" panose="020F0502020204030204"/>
              </a:rPr>
              <a:t> </a:t>
            </a:r>
            <a:r>
              <a:rPr lang="en-US" sz="2000" err="1">
                <a:solidFill>
                  <a:srgbClr val="7F6000"/>
                </a:solidFill>
                <a:cs typeface="Calibri" panose="020F0502020204030204"/>
              </a:rPr>
              <a:t>organização</a:t>
            </a:r>
            <a:r>
              <a:rPr lang="en-US" sz="2000">
                <a:solidFill>
                  <a:srgbClr val="7F6000"/>
                </a:solidFill>
                <a:cs typeface="Calibri" panose="020F0502020204030204"/>
              </a:rPr>
              <a:t> de </a:t>
            </a:r>
            <a:r>
              <a:rPr lang="en-US" sz="2000" err="1">
                <a:solidFill>
                  <a:srgbClr val="7F6000"/>
                </a:solidFill>
                <a:cs typeface="Calibri" panose="020F0502020204030204"/>
              </a:rPr>
              <a:t>informação</a:t>
            </a:r>
            <a:r>
              <a:rPr lang="en-US" sz="2000">
                <a:solidFill>
                  <a:srgbClr val="7F6000"/>
                </a:solidFill>
                <a:cs typeface="Calibri" panose="020F0502020204030204"/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>
              <a:solidFill>
                <a:srgbClr val="7F6000"/>
              </a:solidFill>
              <a:cs typeface="Calibri" panose="020F0502020204030204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7F6000"/>
                </a:solidFill>
                <a:cs typeface="Calibri" panose="020F0502020204030204"/>
              </a:rPr>
              <a:t>Maior </a:t>
            </a:r>
            <a:r>
              <a:rPr lang="en-US" sz="2000" err="1">
                <a:solidFill>
                  <a:srgbClr val="7F6000"/>
                </a:solidFill>
                <a:cs typeface="Calibri" panose="020F0502020204030204"/>
              </a:rPr>
              <a:t>velocidade</a:t>
            </a:r>
            <a:r>
              <a:rPr lang="en-US" sz="2000">
                <a:solidFill>
                  <a:srgbClr val="7F6000"/>
                </a:solidFill>
                <a:cs typeface="Calibri" panose="020F0502020204030204"/>
              </a:rPr>
              <a:t> de </a:t>
            </a:r>
            <a:r>
              <a:rPr lang="en-US" sz="2000" err="1">
                <a:solidFill>
                  <a:srgbClr val="7F6000"/>
                </a:solidFill>
                <a:cs typeface="Calibri" panose="020F0502020204030204"/>
              </a:rPr>
              <a:t>obtenção</a:t>
            </a:r>
            <a:r>
              <a:rPr lang="en-US" sz="2000">
                <a:solidFill>
                  <a:srgbClr val="7F6000"/>
                </a:solidFill>
                <a:cs typeface="Calibri" panose="020F0502020204030204"/>
              </a:rPr>
              <a:t> de </a:t>
            </a:r>
            <a:r>
              <a:rPr lang="en-US" sz="2000" err="1">
                <a:solidFill>
                  <a:srgbClr val="7F6000"/>
                </a:solidFill>
                <a:cs typeface="Calibri" panose="020F0502020204030204"/>
              </a:rPr>
              <a:t>informação</a:t>
            </a:r>
            <a:r>
              <a:rPr lang="en-US" sz="2000">
                <a:solidFill>
                  <a:srgbClr val="7F6000"/>
                </a:solidFill>
                <a:cs typeface="Calibri" panose="020F0502020204030204"/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>
              <a:solidFill>
                <a:srgbClr val="7F6000"/>
              </a:solidFill>
              <a:cs typeface="Calibri" panose="020F0502020204030204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rgbClr val="7F6000"/>
                </a:solidFill>
                <a:cs typeface="Calibri" panose="020F0502020204030204"/>
              </a:rPr>
              <a:t>Organização</a:t>
            </a:r>
            <a:r>
              <a:rPr lang="en-US" sz="2000">
                <a:solidFill>
                  <a:srgbClr val="7F6000"/>
                </a:solidFill>
                <a:cs typeface="Calibri" panose="020F0502020204030204"/>
              </a:rPr>
              <a:t> </a:t>
            </a:r>
            <a:r>
              <a:rPr lang="en-US" sz="2000" err="1">
                <a:solidFill>
                  <a:srgbClr val="7F6000"/>
                </a:solidFill>
                <a:cs typeface="Calibri" panose="020F0502020204030204"/>
              </a:rPr>
              <a:t>lógica</a:t>
            </a:r>
            <a:r>
              <a:rPr lang="en-US" sz="2000">
                <a:solidFill>
                  <a:srgbClr val="7F6000"/>
                </a:solidFill>
                <a:cs typeface="Calibri" panose="020F0502020204030204"/>
              </a:rPr>
              <a:t> dos </a:t>
            </a:r>
            <a:r>
              <a:rPr lang="en-US" sz="2000" err="1">
                <a:solidFill>
                  <a:srgbClr val="7F6000"/>
                </a:solidFill>
                <a:cs typeface="Calibri" panose="020F0502020204030204"/>
              </a:rPr>
              <a:t>processos</a:t>
            </a:r>
            <a:r>
              <a:rPr lang="en-US" sz="2000">
                <a:solidFill>
                  <a:srgbClr val="7F6000"/>
                </a:solidFill>
                <a:cs typeface="Calibri" panose="020F0502020204030204"/>
              </a:rPr>
              <a:t> de </a:t>
            </a:r>
            <a:r>
              <a:rPr lang="en-US" sz="2000" err="1">
                <a:solidFill>
                  <a:srgbClr val="7F6000"/>
                </a:solidFill>
                <a:cs typeface="Calibri" panose="020F0502020204030204"/>
              </a:rPr>
              <a:t>trabalho</a:t>
            </a:r>
            <a:r>
              <a:rPr lang="en-US" sz="2000">
                <a:solidFill>
                  <a:srgbClr val="7F6000"/>
                </a:solidFill>
                <a:cs typeface="Calibri" panose="020F0502020204030204"/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>
              <a:solidFill>
                <a:srgbClr val="7F6000"/>
              </a:solidFill>
              <a:cs typeface="Calibri" panose="020F0502020204030204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7F6000"/>
                </a:solidFill>
                <a:cs typeface="Calibri" panose="020F0502020204030204"/>
              </a:rPr>
              <a:t>Maior </a:t>
            </a:r>
            <a:r>
              <a:rPr lang="en-US" sz="2000" err="1">
                <a:solidFill>
                  <a:srgbClr val="7F6000"/>
                </a:solidFill>
                <a:cs typeface="Calibri" panose="020F0502020204030204"/>
              </a:rPr>
              <a:t>geração</a:t>
            </a:r>
            <a:r>
              <a:rPr lang="en-US" sz="2000">
                <a:solidFill>
                  <a:srgbClr val="7F6000"/>
                </a:solidFill>
                <a:cs typeface="Calibri" panose="020F0502020204030204"/>
              </a:rPr>
              <a:t> de </a:t>
            </a:r>
            <a:r>
              <a:rPr lang="en-US" sz="2000" err="1">
                <a:solidFill>
                  <a:srgbClr val="7F6000"/>
                </a:solidFill>
                <a:cs typeface="Calibri" panose="020F0502020204030204"/>
              </a:rPr>
              <a:t>informações</a:t>
            </a:r>
            <a:r>
              <a:rPr lang="en-US" sz="2000">
                <a:solidFill>
                  <a:srgbClr val="7F6000"/>
                </a:solidFill>
                <a:cs typeface="Calibri" panose="020F0502020204030204"/>
              </a:rPr>
              <a:t> </a:t>
            </a:r>
            <a:r>
              <a:rPr lang="en-US" sz="2000" err="1">
                <a:solidFill>
                  <a:srgbClr val="7F6000"/>
                </a:solidFill>
                <a:cs typeface="Calibri" panose="020F0502020204030204"/>
              </a:rPr>
              <a:t>gerenciais</a:t>
            </a:r>
            <a:r>
              <a:rPr lang="en-US" sz="2000">
                <a:solidFill>
                  <a:srgbClr val="7F6000"/>
                </a:solidFill>
                <a:cs typeface="Calibri" panose="020F0502020204030204"/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>
              <a:solidFill>
                <a:srgbClr val="7F6000"/>
              </a:solidFill>
              <a:cs typeface="Calibri" panose="020F0502020204030204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7F6000"/>
                </a:solidFill>
                <a:cs typeface="Calibri" panose="020F0502020204030204"/>
              </a:rPr>
              <a:t>Maior </a:t>
            </a:r>
            <a:r>
              <a:rPr lang="en-US" sz="2000" err="1">
                <a:solidFill>
                  <a:srgbClr val="7F6000"/>
                </a:solidFill>
                <a:cs typeface="Calibri" panose="020F0502020204030204"/>
              </a:rPr>
              <a:t>capacidade</a:t>
            </a:r>
            <a:r>
              <a:rPr lang="en-US" sz="2000">
                <a:solidFill>
                  <a:srgbClr val="7F6000"/>
                </a:solidFill>
                <a:cs typeface="Calibri" panose="020F0502020204030204"/>
              </a:rPr>
              <a:t> de </a:t>
            </a:r>
            <a:r>
              <a:rPr lang="en-US" sz="2000" err="1">
                <a:solidFill>
                  <a:srgbClr val="7F6000"/>
                </a:solidFill>
                <a:cs typeface="Calibri" panose="020F0502020204030204"/>
              </a:rPr>
              <a:t>gestão</a:t>
            </a:r>
            <a:r>
              <a:rPr lang="en-US" sz="2000">
                <a:solidFill>
                  <a:srgbClr val="7F6000"/>
                </a:solidFill>
                <a:cs typeface="Calibri" panose="020F0502020204030204"/>
              </a:rPr>
              <a:t> com o </a:t>
            </a:r>
            <a:r>
              <a:rPr lang="en-US" sz="2000" err="1">
                <a:solidFill>
                  <a:srgbClr val="7F6000"/>
                </a:solidFill>
                <a:cs typeface="Calibri" panose="020F0502020204030204"/>
              </a:rPr>
              <a:t>uso</a:t>
            </a:r>
            <a:r>
              <a:rPr lang="en-US" sz="2000">
                <a:solidFill>
                  <a:srgbClr val="7F6000"/>
                </a:solidFill>
                <a:cs typeface="Calibri" panose="020F0502020204030204"/>
              </a:rPr>
              <a:t> de </a:t>
            </a:r>
            <a:r>
              <a:rPr lang="en-US" sz="2000" err="1">
                <a:solidFill>
                  <a:srgbClr val="7F6000"/>
                </a:solidFill>
                <a:cs typeface="Calibri" panose="020F0502020204030204"/>
              </a:rPr>
              <a:t>métricas</a:t>
            </a:r>
            <a:r>
              <a:rPr lang="en-US" sz="2000">
                <a:solidFill>
                  <a:srgbClr val="7F6000"/>
                </a:solidFill>
                <a:cs typeface="Calibri" panose="020F0502020204030204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00AD03-BFD1-0789-AE78-8556E26A3F87}"/>
              </a:ext>
            </a:extLst>
          </p:cNvPr>
          <p:cNvSpPr txBox="1"/>
          <p:nvPr/>
        </p:nvSpPr>
        <p:spPr>
          <a:xfrm>
            <a:off x="3860456" y="294903"/>
            <a:ext cx="79537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1E4E79"/>
                </a:solidFill>
                <a:latin typeface="Sitka Text"/>
                <a:ea typeface="Cambria"/>
                <a:cs typeface="Calibri"/>
              </a:rPr>
              <a:t>CONCLUSÕES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42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>
            <a:extLst>
              <a:ext uri="{FF2B5EF4-FFF2-40B4-BE49-F238E27FC236}">
                <a16:creationId xmlns:a16="http://schemas.microsoft.com/office/drawing/2014/main" id="{2B96DA2B-9901-FFD8-8257-0E493B1CF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9508" y="-4233"/>
            <a:ext cx="374568" cy="68664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8C8B11-18DB-AAF4-CA31-EF331A440B3B}"/>
              </a:ext>
            </a:extLst>
          </p:cNvPr>
          <p:cNvSpPr txBox="1"/>
          <p:nvPr/>
        </p:nvSpPr>
        <p:spPr>
          <a:xfrm>
            <a:off x="216358" y="1114532"/>
            <a:ext cx="794136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2000">
                <a:ea typeface="+mn-lt"/>
                <a:cs typeface="+mn-lt"/>
              </a:rPr>
              <a:t>Chaves, </a:t>
            </a:r>
            <a:r>
              <a:rPr lang="pt-BR" sz="2000" err="1">
                <a:ea typeface="+mn-lt"/>
                <a:cs typeface="+mn-lt"/>
              </a:rPr>
              <a:t>Italo</a:t>
            </a:r>
            <a:r>
              <a:rPr lang="pt-BR" sz="2000">
                <a:ea typeface="+mn-lt"/>
                <a:cs typeface="+mn-lt"/>
              </a:rPr>
              <a:t> </a:t>
            </a:r>
            <a:r>
              <a:rPr lang="pt-BR" sz="2000" i="1">
                <a:ea typeface="+mn-lt"/>
                <a:cs typeface="+mn-lt"/>
              </a:rPr>
              <a:t>et al</a:t>
            </a:r>
            <a:r>
              <a:rPr lang="pt-BR" sz="2000">
                <a:ea typeface="+mn-lt"/>
                <a:cs typeface="+mn-lt"/>
              </a:rPr>
              <a:t>. Mapeamento de processos em biblioteca jurídica: perspectiva de melhoria na Gestão da Informação organizacional</a:t>
            </a:r>
            <a:endParaRPr lang="en-US" sz="2000">
              <a:ea typeface="+mn-lt"/>
              <a:cs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pt-BR" sz="2000">
              <a:ea typeface="+mn-lt"/>
              <a:cs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000">
                <a:ea typeface="+mn-lt"/>
                <a:cs typeface="+mn-lt"/>
              </a:rPr>
              <a:t>LAUDON, Kenneth C.; LAUDON, Jane </a:t>
            </a:r>
            <a:r>
              <a:rPr lang="pt-BR" sz="2000" err="1">
                <a:ea typeface="+mn-lt"/>
                <a:cs typeface="+mn-lt"/>
              </a:rPr>
              <a:t>Price</a:t>
            </a:r>
            <a:r>
              <a:rPr lang="pt-BR" sz="2000">
                <a:ea typeface="+mn-lt"/>
                <a:cs typeface="+mn-lt"/>
              </a:rPr>
              <a:t>. Gerenciamento de sistemas de informação. 3. ed. Rio de Janeiro: LTC, 1999a. 433p.</a:t>
            </a:r>
            <a:endParaRPr lang="en-US" sz="2000">
              <a:ea typeface="+mn-lt"/>
              <a:cs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>
              <a:solidFill>
                <a:srgbClr val="7F6000"/>
              </a:solidFill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00AD03-BFD1-0789-AE78-8556E26A3F87}"/>
              </a:ext>
            </a:extLst>
          </p:cNvPr>
          <p:cNvSpPr txBox="1"/>
          <p:nvPr/>
        </p:nvSpPr>
        <p:spPr>
          <a:xfrm>
            <a:off x="3860456" y="294903"/>
            <a:ext cx="79537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1E4E79"/>
                </a:solidFill>
                <a:latin typeface="Sitka Text"/>
                <a:ea typeface="Cambria"/>
                <a:cs typeface="Calibri"/>
              </a:rPr>
              <a:t>REFERÊNCIAS BIBLIOGRÁFICAS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3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F302E9C-8CF7-7E5D-6CDF-23EADCBDB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" y="1058"/>
            <a:ext cx="12183533" cy="68558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7D8814-AB5F-9F08-0C9D-B59CCCA267BE}"/>
              </a:ext>
            </a:extLst>
          </p:cNvPr>
          <p:cNvSpPr/>
          <p:nvPr/>
        </p:nvSpPr>
        <p:spPr>
          <a:xfrm>
            <a:off x="6095999" y="0"/>
            <a:ext cx="6095999" cy="6857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D4CDAD-2503-9367-9FF4-899B9692501D}"/>
              </a:ext>
            </a:extLst>
          </p:cNvPr>
          <p:cNvSpPr txBox="1"/>
          <p:nvPr/>
        </p:nvSpPr>
        <p:spPr>
          <a:xfrm>
            <a:off x="6783918" y="613834"/>
            <a:ext cx="413808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>
                <a:solidFill>
                  <a:srgbClr val="1E4E79"/>
                </a:solidFill>
                <a:latin typeface="Bahnschrift"/>
                <a:ea typeface="Cambria"/>
                <a:cs typeface="Calibri"/>
              </a:rPr>
              <a:t>CONTEÚDO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036CED-7775-C012-EC7A-76F31F1ADE93}"/>
              </a:ext>
            </a:extLst>
          </p:cNvPr>
          <p:cNvSpPr txBox="1"/>
          <p:nvPr/>
        </p:nvSpPr>
        <p:spPr>
          <a:xfrm>
            <a:off x="6783916" y="1598083"/>
            <a:ext cx="504825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>
                <a:solidFill>
                  <a:srgbClr val="7F6000"/>
                </a:solidFill>
                <a:cs typeface="Calibri"/>
              </a:rPr>
              <a:t>OBJETIVO</a:t>
            </a:r>
          </a:p>
          <a:p>
            <a:pPr marL="342900" indent="-342900">
              <a:buAutoNum type="arabicPeriod"/>
            </a:pPr>
            <a:r>
              <a:rPr lang="en-US">
                <a:solidFill>
                  <a:srgbClr val="7F6000"/>
                </a:solidFill>
                <a:cs typeface="Calibri"/>
              </a:rPr>
              <a:t>INTRODUÇÃO</a:t>
            </a:r>
          </a:p>
          <a:p>
            <a:pPr marL="342900" indent="-342900">
              <a:buAutoNum type="arabicPeriod"/>
            </a:pPr>
            <a:r>
              <a:rPr lang="en-US">
                <a:solidFill>
                  <a:srgbClr val="7F6000"/>
                </a:solidFill>
                <a:cs typeface="Calibri"/>
              </a:rPr>
              <a:t>"AS IS" E "TO BE" DOS PROCESSOS</a:t>
            </a:r>
          </a:p>
          <a:p>
            <a:pPr marL="342900" indent="-342900">
              <a:buAutoNum type="arabicPeriod"/>
            </a:pPr>
            <a:r>
              <a:rPr lang="en-US">
                <a:solidFill>
                  <a:srgbClr val="7F6000"/>
                </a:solidFill>
                <a:cs typeface="Calibri"/>
              </a:rPr>
              <a:t>DER</a:t>
            </a:r>
          </a:p>
          <a:p>
            <a:pPr marL="342900" indent="-342900">
              <a:buAutoNum type="arabicPeriod"/>
            </a:pPr>
            <a:r>
              <a:rPr lang="en-US">
                <a:solidFill>
                  <a:srgbClr val="7F6000"/>
                </a:solidFill>
                <a:cs typeface="Calibri"/>
              </a:rPr>
              <a:t>MODELO RELACIONAL</a:t>
            </a:r>
          </a:p>
          <a:p>
            <a:pPr marL="342900" indent="-342900">
              <a:buAutoNum type="arabicPeriod"/>
            </a:pPr>
            <a:r>
              <a:rPr lang="en-US">
                <a:solidFill>
                  <a:srgbClr val="7F6000"/>
                </a:solidFill>
                <a:cs typeface="Calibri"/>
              </a:rPr>
              <a:t>AUTOMATIZAÇÕES NO SYDLE ONE</a:t>
            </a:r>
          </a:p>
          <a:p>
            <a:pPr marL="342900" indent="-342900">
              <a:buAutoNum type="arabicPeriod"/>
            </a:pPr>
            <a:r>
              <a:rPr lang="en-US">
                <a:solidFill>
                  <a:srgbClr val="7F6000"/>
                </a:solidFill>
                <a:cs typeface="Calibri"/>
              </a:rPr>
              <a:t>RELATÓRIOS ANALÍTICOS E INDICADORES</a:t>
            </a:r>
          </a:p>
          <a:p>
            <a:pPr marL="342900" indent="-342900">
              <a:buAutoNum type="arabicPeriod"/>
            </a:pPr>
            <a:endParaRPr lang="en-US">
              <a:solidFill>
                <a:srgbClr val="7F6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5040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D4CDAD-2503-9367-9FF4-899B9692501D}"/>
              </a:ext>
            </a:extLst>
          </p:cNvPr>
          <p:cNvSpPr txBox="1"/>
          <p:nvPr/>
        </p:nvSpPr>
        <p:spPr>
          <a:xfrm>
            <a:off x="9376141" y="366984"/>
            <a:ext cx="194888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1E4E79"/>
                </a:solidFill>
                <a:latin typeface="Sitka Text"/>
                <a:ea typeface="Cambria"/>
                <a:cs typeface="Calibri"/>
              </a:rPr>
              <a:t>OBJETIVO</a:t>
            </a: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2B96DA2B-9901-FFD8-8257-0E493B1CF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9508" y="-4233"/>
            <a:ext cx="374568" cy="68664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59681F-492B-097A-91B4-ED66B03E11B5}"/>
              </a:ext>
            </a:extLst>
          </p:cNvPr>
          <p:cNvSpPr txBox="1"/>
          <p:nvPr/>
        </p:nvSpPr>
        <p:spPr>
          <a:xfrm>
            <a:off x="2428160" y="2699893"/>
            <a:ext cx="733424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rgbClr val="7F6000"/>
                </a:solidFill>
                <a:cs typeface="Calibri"/>
              </a:rPr>
              <a:t>MODERNIZAR A EMPRESA "BIBLIOTECA DO FUTURO" POR MEIO DO MAPEAMENTO E DIGITALIZAÇÃO DOS PROCESSOS</a:t>
            </a:r>
          </a:p>
        </p:txBody>
      </p:sp>
    </p:spTree>
    <p:extLst>
      <p:ext uri="{BB962C8B-B14F-4D97-AF65-F5344CB8AC3E}">
        <p14:creationId xmlns:p14="http://schemas.microsoft.com/office/powerpoint/2010/main" val="341324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D4CDAD-2503-9367-9FF4-899B9692501D}"/>
              </a:ext>
            </a:extLst>
          </p:cNvPr>
          <p:cNvSpPr txBox="1"/>
          <p:nvPr/>
        </p:nvSpPr>
        <p:spPr>
          <a:xfrm>
            <a:off x="655881" y="294903"/>
            <a:ext cx="277633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1E4E79"/>
                </a:solidFill>
                <a:latin typeface="Sitka Text"/>
                <a:ea typeface="Cambria"/>
                <a:cs typeface="Calibri"/>
              </a:rPr>
              <a:t>INTRODUÇÃO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9681F-492B-097A-91B4-ED66B03E11B5}"/>
              </a:ext>
            </a:extLst>
          </p:cNvPr>
          <p:cNvSpPr txBox="1"/>
          <p:nvPr/>
        </p:nvSpPr>
        <p:spPr>
          <a:xfrm>
            <a:off x="821782" y="1083217"/>
            <a:ext cx="11020681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7F6000"/>
                </a:solidFill>
                <a:cs typeface="Calibri"/>
              </a:rPr>
              <a:t>Nos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dias</a:t>
            </a:r>
            <a:r>
              <a:rPr lang="en-US" sz="2000">
                <a:solidFill>
                  <a:srgbClr val="7F6000"/>
                </a:solidFill>
                <a:cs typeface="Calibri"/>
              </a:rPr>
              <a:t>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atuais</a:t>
            </a:r>
            <a:r>
              <a:rPr lang="en-US" sz="2000">
                <a:solidFill>
                  <a:srgbClr val="7F6000"/>
                </a:solidFill>
                <a:cs typeface="Calibri"/>
              </a:rPr>
              <a:t> </a:t>
            </a:r>
            <a:r>
              <a:rPr lang="pt-BR" sz="2000">
                <a:solidFill>
                  <a:srgbClr val="7F6000"/>
                </a:solidFill>
                <a:cs typeface="Calibri"/>
              </a:rPr>
              <a:t>cada</a:t>
            </a:r>
            <a:r>
              <a:rPr lang="en-US" sz="2000">
                <a:solidFill>
                  <a:srgbClr val="7F6000"/>
                </a:solidFill>
                <a:cs typeface="Calibri"/>
              </a:rPr>
              <a:t>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vez</a:t>
            </a:r>
            <a:r>
              <a:rPr lang="en-US" sz="2000">
                <a:solidFill>
                  <a:srgbClr val="7F6000"/>
                </a:solidFill>
                <a:cs typeface="Calibri"/>
              </a:rPr>
              <a:t>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mais</a:t>
            </a:r>
            <a:r>
              <a:rPr lang="en-US" sz="2000">
                <a:solidFill>
                  <a:srgbClr val="7F6000"/>
                </a:solidFill>
                <a:cs typeface="Calibri"/>
              </a:rPr>
              <a:t>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são</a:t>
            </a:r>
            <a:r>
              <a:rPr lang="en-US" sz="2000">
                <a:solidFill>
                  <a:srgbClr val="7F6000"/>
                </a:solidFill>
                <a:cs typeface="Calibri"/>
              </a:rPr>
              <a:t>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exigidos</a:t>
            </a:r>
            <a:r>
              <a:rPr lang="en-US" sz="2000">
                <a:solidFill>
                  <a:srgbClr val="7F6000"/>
                </a:solidFill>
                <a:cs typeface="Calibri"/>
              </a:rPr>
              <a:t> 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rapidez</a:t>
            </a:r>
            <a:r>
              <a:rPr lang="en-US" sz="2000">
                <a:solidFill>
                  <a:srgbClr val="7F6000"/>
                </a:solidFill>
                <a:cs typeface="Calibri"/>
              </a:rPr>
              <a:t> e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qualidade</a:t>
            </a:r>
            <a:r>
              <a:rPr lang="en-US" sz="2000">
                <a:solidFill>
                  <a:srgbClr val="7F6000"/>
                </a:solidFill>
                <a:cs typeface="Calibri"/>
              </a:rPr>
              <a:t> das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organizações</a:t>
            </a:r>
            <a:r>
              <a:rPr lang="en-US" sz="2000">
                <a:solidFill>
                  <a:srgbClr val="7F6000"/>
                </a:solidFill>
                <a:cs typeface="Calibri"/>
              </a:rPr>
              <a:t> 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durante</a:t>
            </a:r>
            <a:r>
              <a:rPr lang="en-US" sz="2000">
                <a:solidFill>
                  <a:srgbClr val="7F6000"/>
                </a:solidFill>
                <a:cs typeface="Calibri"/>
              </a:rPr>
              <a:t> a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prestação</a:t>
            </a:r>
            <a:r>
              <a:rPr lang="en-US" sz="2000">
                <a:solidFill>
                  <a:srgbClr val="7F6000"/>
                </a:solidFill>
                <a:cs typeface="Calibri"/>
              </a:rPr>
              <a:t> dos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serviços</a:t>
            </a:r>
            <a:r>
              <a:rPr lang="en-US" sz="2000">
                <a:solidFill>
                  <a:srgbClr val="7F6000"/>
                </a:solidFill>
                <a:cs typeface="Calibri"/>
              </a:rPr>
              <a:t>;</a:t>
            </a:r>
          </a:p>
          <a:p>
            <a:pPr algn="just"/>
            <a:endParaRPr lang="en-US" sz="2000">
              <a:solidFill>
                <a:srgbClr val="7F6000"/>
              </a:solidFill>
              <a:cs typeface="Calibri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7F6000"/>
                </a:solidFill>
                <a:cs typeface="Calibri"/>
              </a:rPr>
              <a:t>Toda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melhoria</a:t>
            </a:r>
            <a:r>
              <a:rPr lang="en-US" sz="2000">
                <a:solidFill>
                  <a:srgbClr val="7F6000"/>
                </a:solidFill>
                <a:cs typeface="Calibri"/>
              </a:rPr>
              <a:t>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substancial</a:t>
            </a:r>
            <a:r>
              <a:rPr lang="en-US" sz="2000">
                <a:solidFill>
                  <a:srgbClr val="7F6000"/>
                </a:solidFill>
                <a:cs typeface="Calibri"/>
              </a:rPr>
              <a:t> se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inicia</a:t>
            </a:r>
            <a:r>
              <a:rPr lang="en-US" sz="2000">
                <a:solidFill>
                  <a:srgbClr val="7F6000"/>
                </a:solidFill>
                <a:cs typeface="Calibri"/>
              </a:rPr>
              <a:t>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pelo</a:t>
            </a:r>
            <a:r>
              <a:rPr lang="en-US" sz="2000">
                <a:solidFill>
                  <a:srgbClr val="7F6000"/>
                </a:solidFill>
                <a:cs typeface="Calibri"/>
              </a:rPr>
              <a:t>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Mapeamento</a:t>
            </a:r>
            <a:r>
              <a:rPr lang="en-US" sz="2000">
                <a:solidFill>
                  <a:srgbClr val="7F6000"/>
                </a:solidFill>
                <a:cs typeface="Calibri"/>
              </a:rPr>
              <a:t> dos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Processos</a:t>
            </a:r>
            <a:r>
              <a:rPr lang="en-US" sz="2000">
                <a:solidFill>
                  <a:srgbClr val="7F6000"/>
                </a:solidFill>
                <a:cs typeface="Calibri"/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>
              <a:solidFill>
                <a:srgbClr val="7F6000"/>
              </a:solidFill>
              <a:cs typeface="Calibri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rgbClr val="7F6000"/>
                </a:solidFill>
                <a:cs typeface="Calibri"/>
              </a:rPr>
              <a:t>Além</a:t>
            </a:r>
            <a:r>
              <a:rPr lang="en-US" sz="2000">
                <a:solidFill>
                  <a:srgbClr val="7F6000"/>
                </a:solidFill>
                <a:cs typeface="Calibri"/>
              </a:rPr>
              <a:t>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disso</a:t>
            </a:r>
            <a:r>
              <a:rPr lang="en-US" sz="2000">
                <a:solidFill>
                  <a:srgbClr val="7F6000"/>
                </a:solidFill>
                <a:cs typeface="Calibri"/>
              </a:rPr>
              <a:t>,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foi</a:t>
            </a:r>
            <a:r>
              <a:rPr lang="en-US" sz="2000">
                <a:solidFill>
                  <a:srgbClr val="7F6000"/>
                </a:solidFill>
                <a:cs typeface="Calibri"/>
              </a:rPr>
              <a:t>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percebida</a:t>
            </a:r>
            <a:r>
              <a:rPr lang="en-US" sz="2000">
                <a:solidFill>
                  <a:srgbClr val="7F6000"/>
                </a:solidFill>
                <a:cs typeface="Calibri"/>
              </a:rPr>
              <a:t> pela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Empresa</a:t>
            </a:r>
            <a:r>
              <a:rPr lang="en-US" sz="2000">
                <a:solidFill>
                  <a:srgbClr val="7F6000"/>
                </a:solidFill>
                <a:cs typeface="Calibri"/>
              </a:rPr>
              <a:t> a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necessidade</a:t>
            </a:r>
            <a:r>
              <a:rPr lang="en-US" sz="2000">
                <a:solidFill>
                  <a:srgbClr val="7F6000"/>
                </a:solidFill>
                <a:cs typeface="Calibri"/>
              </a:rPr>
              <a:t> de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aderir</a:t>
            </a:r>
            <a:r>
              <a:rPr lang="en-US" sz="2000">
                <a:solidFill>
                  <a:srgbClr val="7F6000"/>
                </a:solidFill>
                <a:cs typeface="Calibri"/>
              </a:rPr>
              <a:t> à nova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onda</a:t>
            </a:r>
            <a:r>
              <a:rPr lang="en-US" sz="2000">
                <a:solidFill>
                  <a:srgbClr val="7F6000"/>
                </a:solidFill>
                <a:cs typeface="Calibri"/>
              </a:rPr>
              <a:t> de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transformação</a:t>
            </a:r>
            <a:r>
              <a:rPr lang="en-US" sz="2000">
                <a:solidFill>
                  <a:srgbClr val="7F6000"/>
                </a:solidFill>
                <a:cs typeface="Calibri"/>
              </a:rPr>
              <a:t> digital;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>
              <a:solidFill>
                <a:srgbClr val="7F6000"/>
              </a:solidFill>
              <a:cs typeface="Calibri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7F6000"/>
                </a:solidFill>
                <a:cs typeface="Calibri"/>
              </a:rPr>
              <a:t>Com base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nisso</a:t>
            </a:r>
            <a:r>
              <a:rPr lang="en-US" sz="2000">
                <a:solidFill>
                  <a:srgbClr val="7F6000"/>
                </a:solidFill>
                <a:cs typeface="Calibri"/>
              </a:rPr>
              <a:t> a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equipe</a:t>
            </a:r>
            <a:r>
              <a:rPr lang="en-US" sz="2000">
                <a:solidFill>
                  <a:srgbClr val="7F6000"/>
                </a:solidFill>
                <a:cs typeface="Calibri"/>
              </a:rPr>
              <a:t>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realizou</a:t>
            </a:r>
            <a:r>
              <a:rPr lang="en-US" sz="2000">
                <a:solidFill>
                  <a:srgbClr val="7F6000"/>
                </a:solidFill>
                <a:cs typeface="Calibri"/>
              </a:rPr>
              <a:t> 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trabalhos</a:t>
            </a:r>
            <a:r>
              <a:rPr lang="en-US" sz="2000">
                <a:solidFill>
                  <a:srgbClr val="7F6000"/>
                </a:solidFill>
                <a:cs typeface="Calibri"/>
              </a:rPr>
              <a:t> de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mapeamento</a:t>
            </a:r>
            <a:r>
              <a:rPr lang="en-US" sz="2000">
                <a:solidFill>
                  <a:srgbClr val="7F6000"/>
                </a:solidFill>
                <a:cs typeface="Calibri"/>
              </a:rPr>
              <a:t> de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processos</a:t>
            </a:r>
            <a:r>
              <a:rPr lang="en-US" sz="2000">
                <a:solidFill>
                  <a:srgbClr val="7F6000"/>
                </a:solidFill>
                <a:cs typeface="Calibri"/>
              </a:rPr>
              <a:t>,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uso</a:t>
            </a:r>
            <a:r>
              <a:rPr lang="en-US" sz="2000">
                <a:solidFill>
                  <a:srgbClr val="7F6000"/>
                </a:solidFill>
                <a:cs typeface="Calibri"/>
              </a:rPr>
              <a:t> de ferramentas low-code para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implementar</a:t>
            </a:r>
            <a:r>
              <a:rPr lang="en-US" sz="2000">
                <a:solidFill>
                  <a:srgbClr val="7F6000"/>
                </a:solidFill>
                <a:cs typeface="Calibri"/>
              </a:rPr>
              <a:t> as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melhorias</a:t>
            </a:r>
            <a:r>
              <a:rPr lang="en-US" sz="2000">
                <a:solidFill>
                  <a:srgbClr val="7F6000"/>
                </a:solidFill>
                <a:cs typeface="Calibri"/>
              </a:rPr>
              <a:t> de software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identificadas</a:t>
            </a:r>
            <a:r>
              <a:rPr lang="en-US" sz="2000">
                <a:solidFill>
                  <a:srgbClr val="7F6000"/>
                </a:solidFill>
                <a:cs typeface="Calibri"/>
              </a:rPr>
              <a:t> (TO-BE) e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criação</a:t>
            </a:r>
            <a:r>
              <a:rPr lang="en-US" sz="2000">
                <a:solidFill>
                  <a:srgbClr val="7F6000"/>
                </a:solidFill>
                <a:cs typeface="Calibri"/>
              </a:rPr>
              <a:t> de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indicadores</a:t>
            </a:r>
            <a:r>
              <a:rPr lang="en-US" sz="2000">
                <a:solidFill>
                  <a:srgbClr val="7F6000"/>
                </a:solidFill>
                <a:cs typeface="Calibri"/>
              </a:rPr>
              <a:t>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juntamente</a:t>
            </a:r>
            <a:r>
              <a:rPr lang="en-US" sz="2000">
                <a:solidFill>
                  <a:srgbClr val="7F6000"/>
                </a:solidFill>
                <a:cs typeface="Calibri"/>
              </a:rPr>
              <a:t> com a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geração</a:t>
            </a:r>
            <a:r>
              <a:rPr lang="en-US" sz="2000">
                <a:solidFill>
                  <a:srgbClr val="7F6000"/>
                </a:solidFill>
                <a:cs typeface="Calibri"/>
              </a:rPr>
              <a:t> de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relatórios</a:t>
            </a:r>
            <a:r>
              <a:rPr lang="en-US" sz="2000">
                <a:solidFill>
                  <a:srgbClr val="7F6000"/>
                </a:solidFill>
                <a:cs typeface="Calibri"/>
              </a:rPr>
              <a:t>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análíticos</a:t>
            </a:r>
            <a:r>
              <a:rPr lang="en-US" sz="2000">
                <a:solidFill>
                  <a:srgbClr val="7F6000"/>
                </a:solidFill>
                <a:cs typeface="Calibri"/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>
              <a:solidFill>
                <a:srgbClr val="7F6000"/>
              </a:solidFill>
              <a:cs typeface="Calibri"/>
            </a:endParaRPr>
          </a:p>
        </p:txBody>
      </p:sp>
      <p:pic>
        <p:nvPicPr>
          <p:cNvPr id="2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9E5D77AA-B3F7-C162-21AE-74CDDC0F7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" y="2059"/>
            <a:ext cx="386707" cy="685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73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D4CDAD-2503-9367-9FF4-899B9692501D}"/>
              </a:ext>
            </a:extLst>
          </p:cNvPr>
          <p:cNvSpPr txBox="1"/>
          <p:nvPr/>
        </p:nvSpPr>
        <p:spPr>
          <a:xfrm>
            <a:off x="5587018" y="366984"/>
            <a:ext cx="57380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1E4E79"/>
                </a:solidFill>
                <a:latin typeface="Sitka Text"/>
                <a:ea typeface="Cambria"/>
                <a:cs typeface="Calibri"/>
              </a:rPr>
              <a:t>AS-IS E TO-BE DOS PROCESSOS</a:t>
            </a: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2B96DA2B-9901-FFD8-8257-0E493B1CF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9508" y="-4233"/>
            <a:ext cx="374568" cy="68664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83F455-F50D-E564-830B-F0CF755A2794}"/>
              </a:ext>
            </a:extLst>
          </p:cNvPr>
          <p:cNvSpPr txBox="1"/>
          <p:nvPr/>
        </p:nvSpPr>
        <p:spPr>
          <a:xfrm>
            <a:off x="310303" y="1114532"/>
            <a:ext cx="11020681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7F6000"/>
                </a:solidFill>
                <a:cs typeface="Calibri"/>
              </a:rPr>
              <a:t>O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Cliente</a:t>
            </a:r>
            <a:r>
              <a:rPr lang="en-US" sz="2000">
                <a:solidFill>
                  <a:srgbClr val="7F6000"/>
                </a:solidFill>
                <a:cs typeface="Calibri"/>
              </a:rPr>
              <a:t>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identificou</a:t>
            </a:r>
            <a:r>
              <a:rPr lang="en-US" sz="2000">
                <a:solidFill>
                  <a:srgbClr val="7F6000"/>
                </a:solidFill>
                <a:cs typeface="Calibri"/>
              </a:rPr>
              <a:t> 3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processos</a:t>
            </a:r>
            <a:r>
              <a:rPr lang="en-US" sz="2000">
                <a:solidFill>
                  <a:srgbClr val="7F6000"/>
                </a:solidFill>
                <a:cs typeface="Calibri"/>
              </a:rPr>
              <a:t>,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listados</a:t>
            </a:r>
            <a:r>
              <a:rPr lang="en-US" sz="2000">
                <a:solidFill>
                  <a:srgbClr val="7F6000"/>
                </a:solidFill>
                <a:cs typeface="Calibri"/>
              </a:rPr>
              <a:t> a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seguir</a:t>
            </a:r>
            <a:r>
              <a:rPr lang="en-US" sz="2000">
                <a:solidFill>
                  <a:srgbClr val="7F6000"/>
                </a:solidFill>
                <a:cs typeface="Calibri"/>
              </a:rPr>
              <a:t>:</a:t>
            </a:r>
          </a:p>
          <a:p>
            <a:pPr marL="914400" lvl="1" indent="-457200" algn="just">
              <a:buAutoNum type="arabicPeriod"/>
            </a:pPr>
            <a:r>
              <a:rPr lang="en-US" sz="2000" err="1">
                <a:solidFill>
                  <a:srgbClr val="7F6000"/>
                </a:solidFill>
                <a:cs typeface="Calibri"/>
              </a:rPr>
              <a:t>Cadastro</a:t>
            </a:r>
            <a:r>
              <a:rPr lang="en-US" sz="2000">
                <a:solidFill>
                  <a:srgbClr val="7F6000"/>
                </a:solidFill>
                <a:cs typeface="Calibri"/>
              </a:rPr>
              <a:t> de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Usuário</a:t>
            </a:r>
            <a:r>
              <a:rPr lang="en-US" sz="2000">
                <a:solidFill>
                  <a:srgbClr val="7F6000"/>
                </a:solidFill>
                <a:cs typeface="Calibri"/>
              </a:rPr>
              <a:t>;</a:t>
            </a:r>
          </a:p>
          <a:p>
            <a:pPr marL="914400" lvl="1" indent="-457200" algn="just">
              <a:buAutoNum type="arabicPeriod"/>
            </a:pPr>
            <a:r>
              <a:rPr lang="en-US" sz="2000" err="1">
                <a:solidFill>
                  <a:srgbClr val="7F6000"/>
                </a:solidFill>
                <a:cs typeface="Calibri"/>
              </a:rPr>
              <a:t>Empréstimo</a:t>
            </a:r>
            <a:r>
              <a:rPr lang="en-US" sz="2000">
                <a:solidFill>
                  <a:srgbClr val="7F6000"/>
                </a:solidFill>
                <a:cs typeface="Calibri"/>
              </a:rPr>
              <a:t> de Material;</a:t>
            </a:r>
          </a:p>
          <a:p>
            <a:pPr marL="914400" lvl="1" indent="-457200" algn="just">
              <a:buAutoNum type="arabicPeriod"/>
            </a:pPr>
            <a:r>
              <a:rPr lang="en-US" sz="2000" err="1">
                <a:solidFill>
                  <a:srgbClr val="7F6000"/>
                </a:solidFill>
                <a:cs typeface="Calibri"/>
              </a:rPr>
              <a:t>Cadastro</a:t>
            </a:r>
            <a:r>
              <a:rPr lang="en-US" sz="2000">
                <a:solidFill>
                  <a:srgbClr val="7F6000"/>
                </a:solidFill>
                <a:cs typeface="Calibri"/>
              </a:rPr>
              <a:t> de Material;</a:t>
            </a:r>
          </a:p>
          <a:p>
            <a:pPr lvl="1" algn="just"/>
            <a:endParaRPr lang="en-US" sz="2000">
              <a:solidFill>
                <a:srgbClr val="7F6000"/>
              </a:solidFill>
              <a:cs typeface="Calibri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7F6000"/>
                </a:solidFill>
                <a:cs typeface="Calibri"/>
              </a:rPr>
              <a:t>O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processo</a:t>
            </a:r>
            <a:r>
              <a:rPr lang="en-US" sz="2000">
                <a:solidFill>
                  <a:srgbClr val="7F6000"/>
                </a:solidFill>
                <a:cs typeface="Calibri"/>
              </a:rPr>
              <a:t> "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Cadastro</a:t>
            </a:r>
            <a:r>
              <a:rPr lang="en-US" sz="2000">
                <a:solidFill>
                  <a:srgbClr val="7F6000"/>
                </a:solidFill>
                <a:cs typeface="Calibri"/>
              </a:rPr>
              <a:t> de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Usuário</a:t>
            </a:r>
            <a:r>
              <a:rPr lang="en-US" sz="2000">
                <a:solidFill>
                  <a:srgbClr val="7F6000"/>
                </a:solidFill>
                <a:cs typeface="Calibri"/>
              </a:rPr>
              <a:t>"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consiste</a:t>
            </a:r>
            <a:r>
              <a:rPr lang="en-US" sz="2000">
                <a:solidFill>
                  <a:srgbClr val="7F6000"/>
                </a:solidFill>
                <a:cs typeface="Calibri"/>
              </a:rPr>
              <a:t> 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nas</a:t>
            </a:r>
            <a:r>
              <a:rPr lang="en-US" sz="2000">
                <a:solidFill>
                  <a:srgbClr val="7F6000"/>
                </a:solidFill>
                <a:cs typeface="Calibri"/>
              </a:rPr>
              <a:t>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etapas</a:t>
            </a:r>
            <a:r>
              <a:rPr lang="en-US" sz="2000">
                <a:solidFill>
                  <a:srgbClr val="7F6000"/>
                </a:solidFill>
                <a:cs typeface="Calibri"/>
              </a:rPr>
              <a:t> de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cadastro</a:t>
            </a:r>
            <a:r>
              <a:rPr lang="en-US" sz="2000">
                <a:solidFill>
                  <a:srgbClr val="7F6000"/>
                </a:solidFill>
                <a:cs typeface="Calibri"/>
              </a:rPr>
              <a:t>,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alteração</a:t>
            </a:r>
            <a:r>
              <a:rPr lang="en-US" sz="2000">
                <a:solidFill>
                  <a:srgbClr val="7F6000"/>
                </a:solidFill>
                <a:cs typeface="Calibri"/>
              </a:rPr>
              <a:t> e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exclusão</a:t>
            </a:r>
            <a:r>
              <a:rPr lang="en-US" sz="2000">
                <a:solidFill>
                  <a:srgbClr val="7F6000"/>
                </a:solidFill>
                <a:cs typeface="Calibri"/>
              </a:rPr>
              <a:t> de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usuário</a:t>
            </a:r>
            <a:r>
              <a:rPr lang="en-US" sz="2000">
                <a:solidFill>
                  <a:srgbClr val="7F6000"/>
                </a:solidFill>
                <a:cs typeface="Calibri"/>
              </a:rPr>
              <a:t>;</a:t>
            </a:r>
          </a:p>
          <a:p>
            <a:pPr algn="just"/>
            <a:endParaRPr lang="en-US" sz="2000">
              <a:solidFill>
                <a:srgbClr val="7F6000"/>
              </a:solidFill>
              <a:cs typeface="Calibri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7F6000"/>
                </a:solidFill>
                <a:cs typeface="Calibri"/>
              </a:rPr>
              <a:t>O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processo</a:t>
            </a:r>
            <a:r>
              <a:rPr lang="en-US" sz="2000">
                <a:solidFill>
                  <a:srgbClr val="7F6000"/>
                </a:solidFill>
                <a:cs typeface="Calibri"/>
              </a:rPr>
              <a:t> "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Empréstimo</a:t>
            </a:r>
            <a:r>
              <a:rPr lang="en-US" sz="2000">
                <a:solidFill>
                  <a:srgbClr val="7F6000"/>
                </a:solidFill>
                <a:cs typeface="Calibri"/>
              </a:rPr>
              <a:t> de Material" 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consiste</a:t>
            </a:r>
            <a:r>
              <a:rPr lang="en-US" sz="2000">
                <a:solidFill>
                  <a:srgbClr val="7F6000"/>
                </a:solidFill>
                <a:cs typeface="Calibri"/>
              </a:rPr>
              <a:t> 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nas</a:t>
            </a:r>
            <a:r>
              <a:rPr lang="en-US" sz="2000">
                <a:solidFill>
                  <a:srgbClr val="7F6000"/>
                </a:solidFill>
                <a:cs typeface="Calibri"/>
              </a:rPr>
              <a:t>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etapas</a:t>
            </a:r>
            <a:r>
              <a:rPr lang="en-US" sz="2000">
                <a:solidFill>
                  <a:srgbClr val="7F6000"/>
                </a:solidFill>
                <a:cs typeface="Calibri"/>
              </a:rPr>
              <a:t> de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cadastro</a:t>
            </a:r>
            <a:r>
              <a:rPr lang="en-US" sz="2000">
                <a:solidFill>
                  <a:srgbClr val="7F6000"/>
                </a:solidFill>
                <a:cs typeface="Calibri"/>
              </a:rPr>
              <a:t>,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alteração</a:t>
            </a:r>
            <a:r>
              <a:rPr lang="en-US" sz="2000">
                <a:solidFill>
                  <a:srgbClr val="7F6000"/>
                </a:solidFill>
                <a:cs typeface="Calibri"/>
              </a:rPr>
              <a:t> e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exclusão</a:t>
            </a:r>
            <a:r>
              <a:rPr lang="en-US" sz="2000">
                <a:solidFill>
                  <a:srgbClr val="7F6000"/>
                </a:solidFill>
                <a:cs typeface="Calibri"/>
              </a:rPr>
              <a:t> de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empréstimos</a:t>
            </a:r>
            <a:r>
              <a:rPr lang="en-US" sz="2000">
                <a:solidFill>
                  <a:srgbClr val="7F6000"/>
                </a:solidFill>
                <a:cs typeface="Calibri"/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>
              <a:solidFill>
                <a:srgbClr val="7F6000"/>
              </a:solidFill>
              <a:cs typeface="Calibri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7F6000"/>
                </a:solidFill>
                <a:cs typeface="Calibri"/>
              </a:rPr>
              <a:t>O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processo</a:t>
            </a:r>
            <a:r>
              <a:rPr lang="en-US" sz="2000">
                <a:solidFill>
                  <a:srgbClr val="7F6000"/>
                </a:solidFill>
                <a:cs typeface="Calibri"/>
              </a:rPr>
              <a:t> "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Cadastro</a:t>
            </a:r>
            <a:r>
              <a:rPr lang="en-US" sz="2000">
                <a:solidFill>
                  <a:srgbClr val="7F6000"/>
                </a:solidFill>
                <a:cs typeface="Calibri"/>
              </a:rPr>
              <a:t> de Material"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consiste</a:t>
            </a:r>
            <a:r>
              <a:rPr lang="en-US" sz="2000">
                <a:solidFill>
                  <a:srgbClr val="7F6000"/>
                </a:solidFill>
                <a:cs typeface="Calibri"/>
              </a:rPr>
              <a:t>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nas</a:t>
            </a:r>
            <a:r>
              <a:rPr lang="en-US" sz="2000">
                <a:solidFill>
                  <a:srgbClr val="7F6000"/>
                </a:solidFill>
                <a:cs typeface="Calibri"/>
              </a:rPr>
              <a:t>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etapas</a:t>
            </a:r>
            <a:r>
              <a:rPr lang="en-US" sz="2000">
                <a:solidFill>
                  <a:srgbClr val="7F6000"/>
                </a:solidFill>
                <a:cs typeface="Calibri"/>
              </a:rPr>
              <a:t> de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cadastro</a:t>
            </a:r>
            <a:r>
              <a:rPr lang="en-US" sz="2000">
                <a:solidFill>
                  <a:srgbClr val="7F6000"/>
                </a:solidFill>
                <a:cs typeface="Calibri"/>
              </a:rPr>
              <a:t>,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alteração</a:t>
            </a:r>
            <a:r>
              <a:rPr lang="en-US" sz="2000">
                <a:solidFill>
                  <a:srgbClr val="7F6000"/>
                </a:solidFill>
                <a:cs typeface="Calibri"/>
              </a:rPr>
              <a:t> e </a:t>
            </a:r>
            <a:r>
              <a:rPr lang="en-US" sz="2000" err="1">
                <a:solidFill>
                  <a:srgbClr val="7F6000"/>
                </a:solidFill>
                <a:cs typeface="Calibri"/>
              </a:rPr>
              <a:t>exclusão</a:t>
            </a:r>
            <a:r>
              <a:rPr lang="en-US" sz="2000">
                <a:solidFill>
                  <a:srgbClr val="7F6000"/>
                </a:solidFill>
                <a:cs typeface="Calibri"/>
              </a:rPr>
              <a:t> de material;</a:t>
            </a:r>
          </a:p>
        </p:txBody>
      </p:sp>
    </p:spTree>
    <p:extLst>
      <p:ext uri="{BB962C8B-B14F-4D97-AF65-F5344CB8AC3E}">
        <p14:creationId xmlns:p14="http://schemas.microsoft.com/office/powerpoint/2010/main" val="74174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9E5D77AA-B3F7-C162-21AE-74CDDC0F7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" y="2059"/>
            <a:ext cx="386707" cy="68538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BAF7E2-4826-0AD4-F1AB-22C6EBF2DFCA}"/>
              </a:ext>
            </a:extLst>
          </p:cNvPr>
          <p:cNvSpPr txBox="1"/>
          <p:nvPr/>
        </p:nvSpPr>
        <p:spPr>
          <a:xfrm>
            <a:off x="722744" y="398299"/>
            <a:ext cx="572756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1E4E79"/>
                </a:solidFill>
                <a:latin typeface="Sitka Text"/>
                <a:ea typeface="Cambria"/>
                <a:cs typeface="Calibri"/>
              </a:rPr>
              <a:t>AS-IS E TO-BE DOS PROCESSOS</a:t>
            </a:r>
          </a:p>
        </p:txBody>
      </p:sp>
      <p:pic>
        <p:nvPicPr>
          <p:cNvPr id="5" name="Picture 6" descr="Diagram&#10;&#10;Description automatically generated">
            <a:extLst>
              <a:ext uri="{FF2B5EF4-FFF2-40B4-BE49-F238E27FC236}">
                <a16:creationId xmlns:a16="http://schemas.microsoft.com/office/drawing/2014/main" id="{43E22225-F984-3CB6-DF39-676B9F222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825" y="1024668"/>
            <a:ext cx="7513528" cy="29401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D7B7F5-E7B3-5994-DBCA-7624C30E0C0A}"/>
              </a:ext>
            </a:extLst>
          </p:cNvPr>
          <p:cNvSpPr txBox="1"/>
          <p:nvPr/>
        </p:nvSpPr>
        <p:spPr>
          <a:xfrm>
            <a:off x="550385" y="1114532"/>
            <a:ext cx="3870407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>
                <a:solidFill>
                  <a:srgbClr val="7F6000"/>
                </a:solidFill>
                <a:cs typeface="Calibri"/>
              </a:rPr>
              <a:t>AS IS:</a:t>
            </a:r>
            <a:endParaRPr lang="en-US" sz="2000">
              <a:cs typeface="Calibri" panose="020F0502020204030204"/>
            </a:endParaRPr>
          </a:p>
          <a:p>
            <a:pPr lvl="1" algn="just"/>
            <a:endParaRPr lang="en-US" sz="2000">
              <a:solidFill>
                <a:srgbClr val="7F6000"/>
              </a:solidFill>
              <a:cs typeface="Calibri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7F6000"/>
                </a:solidFill>
                <a:ea typeface="+mn-lt"/>
                <a:cs typeface="+mn-lt"/>
              </a:rPr>
              <a:t>Todos </a:t>
            </a:r>
            <a:r>
              <a:rPr lang="en-US" sz="2000" err="1">
                <a:solidFill>
                  <a:srgbClr val="7F6000"/>
                </a:solidFill>
                <a:ea typeface="+mn-lt"/>
                <a:cs typeface="+mn-lt"/>
              </a:rPr>
              <a:t>os</a:t>
            </a:r>
            <a:r>
              <a:rPr lang="en-US" sz="2000">
                <a:solidFill>
                  <a:srgbClr val="7F6000"/>
                </a:solidFill>
                <a:ea typeface="+mn-lt"/>
                <a:cs typeface="+mn-lt"/>
              </a:rPr>
              <a:t> </a:t>
            </a:r>
            <a:r>
              <a:rPr lang="en-US" sz="2000" err="1">
                <a:solidFill>
                  <a:srgbClr val="7F6000"/>
                </a:solidFill>
                <a:ea typeface="+mn-lt"/>
                <a:cs typeface="+mn-lt"/>
              </a:rPr>
              <a:t>processos</a:t>
            </a:r>
            <a:r>
              <a:rPr lang="en-US" sz="2000">
                <a:solidFill>
                  <a:srgbClr val="7F6000"/>
                </a:solidFill>
                <a:ea typeface="+mn-lt"/>
                <a:cs typeface="+mn-lt"/>
              </a:rPr>
              <a:t> </a:t>
            </a:r>
            <a:r>
              <a:rPr lang="en-US" sz="2000" err="1">
                <a:solidFill>
                  <a:srgbClr val="7F6000"/>
                </a:solidFill>
                <a:ea typeface="+mn-lt"/>
                <a:cs typeface="+mn-lt"/>
              </a:rPr>
              <a:t>eram</a:t>
            </a:r>
            <a:r>
              <a:rPr lang="en-US" sz="2000">
                <a:solidFill>
                  <a:srgbClr val="7F6000"/>
                </a:solidFill>
                <a:ea typeface="+mn-lt"/>
                <a:cs typeface="+mn-lt"/>
              </a:rPr>
              <a:t> </a:t>
            </a:r>
            <a:r>
              <a:rPr lang="en-US" sz="2000" err="1">
                <a:solidFill>
                  <a:srgbClr val="7F6000"/>
                </a:solidFill>
                <a:ea typeface="+mn-lt"/>
                <a:cs typeface="+mn-lt"/>
              </a:rPr>
              <a:t>feitos</a:t>
            </a:r>
            <a:r>
              <a:rPr lang="en-US" sz="2000">
                <a:solidFill>
                  <a:srgbClr val="7F6000"/>
                </a:solidFill>
                <a:ea typeface="+mn-lt"/>
                <a:cs typeface="+mn-lt"/>
              </a:rPr>
              <a:t> de forma manual, </a:t>
            </a:r>
            <a:r>
              <a:rPr lang="en-US" sz="2000" err="1">
                <a:solidFill>
                  <a:srgbClr val="7F6000"/>
                </a:solidFill>
                <a:ea typeface="+mn-lt"/>
                <a:cs typeface="+mn-lt"/>
              </a:rPr>
              <a:t>sem</a:t>
            </a:r>
            <a:r>
              <a:rPr lang="en-US" sz="2000">
                <a:solidFill>
                  <a:srgbClr val="7F6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7F6000"/>
                </a:solidFill>
                <a:ea typeface="+mn-lt"/>
                <a:cs typeface="+mn-lt"/>
              </a:rPr>
              <a:t>uso</a:t>
            </a:r>
            <a:r>
              <a:rPr lang="en-US" sz="2000">
                <a:solidFill>
                  <a:srgbClr val="7F6000"/>
                </a:solidFill>
                <a:ea typeface="+mn-lt"/>
                <a:cs typeface="+mn-lt"/>
              </a:rPr>
              <a:t> de </a:t>
            </a:r>
            <a:r>
              <a:rPr lang="en-US" sz="2000" err="1">
                <a:solidFill>
                  <a:srgbClr val="7F6000"/>
                </a:solidFill>
                <a:ea typeface="+mn-lt"/>
                <a:cs typeface="+mn-lt"/>
              </a:rPr>
              <a:t>sistemas</a:t>
            </a:r>
            <a:r>
              <a:rPr lang="en-US" sz="2000">
                <a:solidFill>
                  <a:srgbClr val="7F6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7F6000"/>
                </a:solidFill>
                <a:ea typeface="+mn-lt"/>
                <a:cs typeface="+mn-lt"/>
              </a:rPr>
              <a:t>informatizados</a:t>
            </a:r>
            <a:r>
              <a:rPr lang="en-US" sz="2000">
                <a:solidFill>
                  <a:srgbClr val="7F6000"/>
                </a:solidFill>
                <a:ea typeface="+mn-lt"/>
                <a:cs typeface="+mn-lt"/>
              </a:rPr>
              <a:t> (</a:t>
            </a:r>
            <a:r>
              <a:rPr lang="en-US" sz="2000" err="1">
                <a:solidFill>
                  <a:srgbClr val="7F6000"/>
                </a:solidFill>
                <a:ea typeface="+mn-lt"/>
                <a:cs typeface="+mn-lt"/>
              </a:rPr>
              <a:t>uso</a:t>
            </a:r>
            <a:r>
              <a:rPr lang="en-US" sz="2000">
                <a:solidFill>
                  <a:srgbClr val="7F6000"/>
                </a:solidFill>
                <a:ea typeface="+mn-lt"/>
                <a:cs typeface="+mn-lt"/>
              </a:rPr>
              <a:t> de </a:t>
            </a:r>
            <a:r>
              <a:rPr lang="en-US" sz="2000" err="1">
                <a:solidFill>
                  <a:srgbClr val="7F6000"/>
                </a:solidFill>
                <a:ea typeface="+mn-lt"/>
                <a:cs typeface="+mn-lt"/>
              </a:rPr>
              <a:t>antigos</a:t>
            </a:r>
            <a:r>
              <a:rPr lang="en-US" sz="2000">
                <a:solidFill>
                  <a:srgbClr val="7F6000"/>
                </a:solidFill>
                <a:ea typeface="+mn-lt"/>
                <a:cs typeface="+mn-lt"/>
              </a:rPr>
              <a:t> </a:t>
            </a:r>
            <a:r>
              <a:rPr lang="en-US" sz="2000" err="1">
                <a:solidFill>
                  <a:srgbClr val="7F6000"/>
                </a:solidFill>
                <a:ea typeface="+mn-lt"/>
                <a:cs typeface="+mn-lt"/>
              </a:rPr>
              <a:t>arquivos</a:t>
            </a:r>
            <a:r>
              <a:rPr lang="en-US" sz="2000">
                <a:solidFill>
                  <a:srgbClr val="7F6000"/>
                </a:solidFill>
                <a:ea typeface="+mn-lt"/>
                <a:cs typeface="+mn-lt"/>
              </a:rPr>
              <a:t> </a:t>
            </a:r>
            <a:r>
              <a:rPr lang="en-US" sz="2000" err="1">
                <a:solidFill>
                  <a:srgbClr val="7F6000"/>
                </a:solidFill>
                <a:ea typeface="+mn-lt"/>
                <a:cs typeface="+mn-lt"/>
              </a:rPr>
              <a:t>contendo</a:t>
            </a:r>
            <a:r>
              <a:rPr lang="en-US" sz="2000">
                <a:solidFill>
                  <a:srgbClr val="7F6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7F6000"/>
                </a:solidFill>
                <a:ea typeface="+mn-lt"/>
                <a:cs typeface="+mn-lt"/>
              </a:rPr>
              <a:t>fichas</a:t>
            </a:r>
            <a:r>
              <a:rPr lang="en-US" sz="2000">
                <a:solidFill>
                  <a:srgbClr val="7F6000"/>
                </a:solidFill>
                <a:ea typeface="+mn-lt"/>
                <a:cs typeface="+mn-lt"/>
              </a:rPr>
              <a:t> de </a:t>
            </a:r>
            <a:r>
              <a:rPr lang="en-US" sz="2000" err="1">
                <a:solidFill>
                  <a:srgbClr val="7F6000"/>
                </a:solidFill>
                <a:ea typeface="+mn-lt"/>
                <a:cs typeface="+mn-lt"/>
              </a:rPr>
              <a:t>papel</a:t>
            </a:r>
            <a:r>
              <a:rPr lang="en-US" sz="2000">
                <a:solidFill>
                  <a:srgbClr val="7F6000"/>
                </a:solidFill>
                <a:ea typeface="+mn-lt"/>
                <a:cs typeface="+mn-lt"/>
              </a:rPr>
              <a:t>);</a:t>
            </a:r>
          </a:p>
        </p:txBody>
      </p:sp>
      <p:pic>
        <p:nvPicPr>
          <p:cNvPr id="11" name="Picture 11" descr="Diagram&#10;&#10;Description automatically generated">
            <a:extLst>
              <a:ext uri="{FF2B5EF4-FFF2-40B4-BE49-F238E27FC236}">
                <a16:creationId xmlns:a16="http://schemas.microsoft.com/office/drawing/2014/main" id="{E32FA52A-BB2C-9AEA-FB03-F955B9798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059" y="3809646"/>
            <a:ext cx="6782842" cy="2871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2" descr="Diagram&#10;&#10;Description automatically generated">
            <a:extLst>
              <a:ext uri="{FF2B5EF4-FFF2-40B4-BE49-F238E27FC236}">
                <a16:creationId xmlns:a16="http://schemas.microsoft.com/office/drawing/2014/main" id="{E6D5329F-BC91-0BE1-5CB4-512C3A99A5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6181" y="3777590"/>
            <a:ext cx="4601227" cy="2945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0086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9E5D77AA-B3F7-C162-21AE-74CDDC0F7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" y="2059"/>
            <a:ext cx="386707" cy="68538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BAF7E2-4826-0AD4-F1AB-22C6EBF2DFCA}"/>
              </a:ext>
            </a:extLst>
          </p:cNvPr>
          <p:cNvSpPr txBox="1"/>
          <p:nvPr/>
        </p:nvSpPr>
        <p:spPr>
          <a:xfrm>
            <a:off x="722744" y="398299"/>
            <a:ext cx="572756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1E4E79"/>
                </a:solidFill>
                <a:latin typeface="Sitka Text"/>
                <a:ea typeface="Cambria"/>
                <a:cs typeface="Calibri"/>
              </a:rPr>
              <a:t>AS-IS E TO-BE DOS PROCESSOS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D7B7F5-E7B3-5994-DBCA-7624C30E0C0A}"/>
              </a:ext>
            </a:extLst>
          </p:cNvPr>
          <p:cNvSpPr txBox="1"/>
          <p:nvPr/>
        </p:nvSpPr>
        <p:spPr>
          <a:xfrm>
            <a:off x="550385" y="1114532"/>
            <a:ext cx="3870407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>
                <a:solidFill>
                  <a:srgbClr val="7F6000"/>
                </a:solidFill>
                <a:cs typeface="Calibri"/>
              </a:rPr>
              <a:t>TO BE:</a:t>
            </a:r>
            <a:endParaRPr lang="en-US" sz="2000">
              <a:cs typeface="Calibri" panose="020F0502020204030204"/>
            </a:endParaRPr>
          </a:p>
          <a:p>
            <a:pPr lvl="1" algn="just"/>
            <a:endParaRPr lang="en-US" sz="2000">
              <a:solidFill>
                <a:srgbClr val="7F6000"/>
              </a:solidFill>
              <a:cs typeface="Calibri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7F6000"/>
                </a:solidFill>
                <a:ea typeface="+mn-lt"/>
                <a:cs typeface="+mn-lt"/>
              </a:rPr>
              <a:t>Todos </a:t>
            </a:r>
            <a:r>
              <a:rPr lang="en-US" sz="2000" err="1">
                <a:solidFill>
                  <a:srgbClr val="7F6000"/>
                </a:solidFill>
                <a:ea typeface="+mn-lt"/>
                <a:cs typeface="+mn-lt"/>
              </a:rPr>
              <a:t>os</a:t>
            </a:r>
            <a:r>
              <a:rPr lang="en-US" sz="2000">
                <a:solidFill>
                  <a:srgbClr val="7F6000"/>
                </a:solidFill>
                <a:ea typeface="+mn-lt"/>
                <a:cs typeface="+mn-lt"/>
              </a:rPr>
              <a:t> </a:t>
            </a:r>
            <a:r>
              <a:rPr lang="en-US" sz="2000" err="1">
                <a:solidFill>
                  <a:srgbClr val="7F6000"/>
                </a:solidFill>
                <a:ea typeface="+mn-lt"/>
                <a:cs typeface="+mn-lt"/>
              </a:rPr>
              <a:t>processos</a:t>
            </a:r>
            <a:r>
              <a:rPr lang="en-US" sz="2000">
                <a:solidFill>
                  <a:srgbClr val="7F6000"/>
                </a:solidFill>
                <a:ea typeface="+mn-lt"/>
                <a:cs typeface="+mn-lt"/>
              </a:rPr>
              <a:t> agora </a:t>
            </a:r>
            <a:r>
              <a:rPr lang="en-US" sz="2000" err="1">
                <a:solidFill>
                  <a:srgbClr val="7F6000"/>
                </a:solidFill>
                <a:ea typeface="+mn-lt"/>
                <a:cs typeface="+mn-lt"/>
              </a:rPr>
              <a:t>são</a:t>
            </a:r>
            <a:r>
              <a:rPr lang="en-US" sz="2000">
                <a:solidFill>
                  <a:srgbClr val="7F6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7F6000"/>
                </a:solidFill>
                <a:ea typeface="+mn-lt"/>
                <a:cs typeface="+mn-lt"/>
              </a:rPr>
              <a:t>informatizados</a:t>
            </a:r>
            <a:r>
              <a:rPr lang="en-US" sz="2000">
                <a:solidFill>
                  <a:srgbClr val="7F6000"/>
                </a:solidFill>
                <a:ea typeface="+mn-lt"/>
                <a:cs typeface="+mn-lt"/>
              </a:rPr>
              <a:t>, </a:t>
            </a:r>
            <a:r>
              <a:rPr lang="en-US" sz="2000" err="1">
                <a:solidFill>
                  <a:srgbClr val="7F6000"/>
                </a:solidFill>
                <a:ea typeface="+mn-lt"/>
                <a:cs typeface="+mn-lt"/>
              </a:rPr>
              <a:t>avançando</a:t>
            </a:r>
            <a:r>
              <a:rPr lang="en-US" sz="2000">
                <a:solidFill>
                  <a:srgbClr val="7F6000"/>
                </a:solidFill>
                <a:ea typeface="+mn-lt"/>
                <a:cs typeface="+mn-lt"/>
              </a:rPr>
              <a:t> para a era da </a:t>
            </a:r>
            <a:r>
              <a:rPr lang="en-US" sz="2000" err="1">
                <a:solidFill>
                  <a:srgbClr val="7F6000"/>
                </a:solidFill>
                <a:ea typeface="+mn-lt"/>
                <a:cs typeface="+mn-lt"/>
              </a:rPr>
              <a:t>transformação</a:t>
            </a:r>
            <a:r>
              <a:rPr lang="en-US" sz="2000">
                <a:solidFill>
                  <a:srgbClr val="7F6000"/>
                </a:solidFill>
                <a:ea typeface="+mn-lt"/>
                <a:cs typeface="+mn-lt"/>
              </a:rPr>
              <a:t> digital e </a:t>
            </a:r>
            <a:r>
              <a:rPr lang="en-US" sz="2000" err="1">
                <a:solidFill>
                  <a:srgbClr val="7F6000"/>
                </a:solidFill>
                <a:ea typeface="+mn-lt"/>
                <a:cs typeface="+mn-lt"/>
              </a:rPr>
              <a:t>otimizando</a:t>
            </a:r>
            <a:r>
              <a:rPr lang="en-US" sz="2000">
                <a:solidFill>
                  <a:srgbClr val="7F6000"/>
                </a:solidFill>
                <a:ea typeface="+mn-lt"/>
                <a:cs typeface="+mn-lt"/>
              </a:rPr>
              <a:t> a </a:t>
            </a:r>
            <a:r>
              <a:rPr lang="en-US" sz="2000" err="1">
                <a:solidFill>
                  <a:srgbClr val="7F6000"/>
                </a:solidFill>
                <a:ea typeface="+mn-lt"/>
                <a:cs typeface="+mn-lt"/>
              </a:rPr>
              <a:t>alocação</a:t>
            </a:r>
            <a:r>
              <a:rPr lang="en-US" sz="2000">
                <a:solidFill>
                  <a:srgbClr val="7F6000"/>
                </a:solidFill>
                <a:ea typeface="+mn-lt"/>
                <a:cs typeface="+mn-lt"/>
              </a:rPr>
              <a:t> de </a:t>
            </a:r>
            <a:r>
              <a:rPr lang="en-US" sz="2000" err="1">
                <a:solidFill>
                  <a:srgbClr val="7F6000"/>
                </a:solidFill>
                <a:ea typeface="+mn-lt"/>
                <a:cs typeface="+mn-lt"/>
              </a:rPr>
              <a:t>recursos</a:t>
            </a:r>
            <a:r>
              <a:rPr lang="en-US" sz="2000">
                <a:solidFill>
                  <a:srgbClr val="7F6000"/>
                </a:solidFill>
                <a:ea typeface="+mn-lt"/>
                <a:cs typeface="+mn-lt"/>
              </a:rPr>
              <a:t>;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73D61C43-1154-5217-214D-F3A1366A8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13" y="4029507"/>
            <a:ext cx="6960295" cy="2775997"/>
          </a:xfrm>
          <a:prstGeom prst="rect">
            <a:avLst/>
          </a:prstGeom>
        </p:spPr>
      </p:pic>
      <p:pic>
        <p:nvPicPr>
          <p:cNvPr id="3" name="Picture 5" descr="Diagram&#10;&#10;Description automatically generated">
            <a:extLst>
              <a:ext uri="{FF2B5EF4-FFF2-40B4-BE49-F238E27FC236}">
                <a16:creationId xmlns:a16="http://schemas.microsoft.com/office/drawing/2014/main" id="{D468F76F-92A6-3E34-155C-FE1BDCCB4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740" y="890231"/>
            <a:ext cx="4883065" cy="3438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D795AE5F-CFEF-E287-955B-1D037A1E31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5744" y="4037516"/>
            <a:ext cx="4653418" cy="27808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4324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D4CDAD-2503-9367-9FF4-899B9692501D}"/>
              </a:ext>
            </a:extLst>
          </p:cNvPr>
          <p:cNvSpPr txBox="1"/>
          <p:nvPr/>
        </p:nvSpPr>
        <p:spPr>
          <a:xfrm>
            <a:off x="10336470" y="366984"/>
            <a:ext cx="98855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1E4E79"/>
                </a:solidFill>
                <a:latin typeface="Sitka Text"/>
                <a:ea typeface="Cambria"/>
                <a:cs typeface="Calibri"/>
              </a:rPr>
              <a:t>DER</a:t>
            </a:r>
            <a:endParaRPr lang="en-US"/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2B96DA2B-9901-FFD8-8257-0E493B1CF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9508" y="-4233"/>
            <a:ext cx="374568" cy="6866466"/>
          </a:xfrm>
          <a:prstGeom prst="rect">
            <a:avLst/>
          </a:prstGeom>
        </p:spPr>
      </p:pic>
      <p:pic>
        <p:nvPicPr>
          <p:cNvPr id="2" name="Picture 4" descr="Diagram&#10;&#10;Description automatically generated">
            <a:extLst>
              <a:ext uri="{FF2B5EF4-FFF2-40B4-BE49-F238E27FC236}">
                <a16:creationId xmlns:a16="http://schemas.microsoft.com/office/drawing/2014/main" id="{3F22E716-5F10-3439-F01E-72184D7AD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66" y="1186511"/>
            <a:ext cx="10624157" cy="43492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3942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D4CDAD-2503-9367-9FF4-899B9692501D}"/>
              </a:ext>
            </a:extLst>
          </p:cNvPr>
          <p:cNvSpPr txBox="1"/>
          <p:nvPr/>
        </p:nvSpPr>
        <p:spPr>
          <a:xfrm>
            <a:off x="655881" y="294903"/>
            <a:ext cx="421682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1E4E79"/>
                </a:solidFill>
                <a:latin typeface="Sitka Text"/>
                <a:ea typeface="Cambria"/>
                <a:cs typeface="Calibri"/>
              </a:rPr>
              <a:t>MODELO RELACIONAL</a:t>
            </a:r>
            <a:endParaRPr lang="en-US"/>
          </a:p>
        </p:txBody>
      </p:sp>
      <p:pic>
        <p:nvPicPr>
          <p:cNvPr id="2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9E5D77AA-B3F7-C162-21AE-74CDDC0F7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" y="2059"/>
            <a:ext cx="386707" cy="6853881"/>
          </a:xfrm>
          <a:prstGeom prst="rect">
            <a:avLst/>
          </a:prstGeom>
        </p:spPr>
      </p:pic>
      <p:pic>
        <p:nvPicPr>
          <p:cNvPr id="3" name="Picture 3" descr="Diagram, table&#10;&#10;Description automatically generated">
            <a:extLst>
              <a:ext uri="{FF2B5EF4-FFF2-40B4-BE49-F238E27FC236}">
                <a16:creationId xmlns:a16="http://schemas.microsoft.com/office/drawing/2014/main" id="{C6376BB2-C9A3-1376-A271-E5FBEA402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03" y="3693725"/>
            <a:ext cx="8296404" cy="3071781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742EF0E-0CB1-DA9C-DEED-18AC80D78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318" y="1165774"/>
            <a:ext cx="6271363" cy="247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55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EB1892306AA484AB9D75A4CDF608FA6" ma:contentTypeVersion="9" ma:contentTypeDescription="Crie um novo documento." ma:contentTypeScope="" ma:versionID="f5fc50cc423127a1a9a033b10c2b5318">
  <xsd:schema xmlns:xsd="http://www.w3.org/2001/XMLSchema" xmlns:xs="http://www.w3.org/2001/XMLSchema" xmlns:p="http://schemas.microsoft.com/office/2006/metadata/properties" xmlns:ns2="29422375-733d-49e6-bd76-29d3643b312c" targetNamespace="http://schemas.microsoft.com/office/2006/metadata/properties" ma:root="true" ma:fieldsID="61d98f10ebec727cc8f22f057a48884f" ns2:_="">
    <xsd:import namespace="29422375-733d-49e6-bd76-29d3643b31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422375-733d-49e6-bd76-29d3643b31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a3c6e446-f6e6-4b9f-9713-d8f03b62c6f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9422375-733d-49e6-bd76-29d3643b312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459AFDF-3CBC-475C-8A2E-32D6E444C73E}">
  <ds:schemaRefs>
    <ds:schemaRef ds:uri="29422375-733d-49e6-bd76-29d3643b312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6D8A1B2-C5EB-4013-94C4-3973F85BFF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A6F4CA-6561-4B4C-AA37-85582D16F237}">
  <ds:schemaRefs>
    <ds:schemaRef ds:uri="29422375-733d-49e6-bd76-29d3643b312c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2022-11-19T12:32:48Z</dcterms:created>
  <dcterms:modified xsi:type="dcterms:W3CDTF">2022-12-06T21:03:46Z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0x010100DEB1892306AA484AB9D75A4CDF608FA6</vt:lpwstr>
  </property>
  <property fmtid="{D5CDD505-2E9C-101B-9397-08002B2CF9AE}" pid="3" name="MediaServiceImageTags">
    <vt:lpwstr/>
  </property>
</Properties>
</file>