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42" d="100"/>
          <a:sy n="42" d="100"/>
        </p:scale>
        <p:origin x="54"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Editar el estilo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8/2/2020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8/2/2020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8/2/2020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L" dirty="0" smtClean="0"/>
              <a:t>Proyecto </a:t>
            </a:r>
            <a:r>
              <a:rPr lang="es-CL" dirty="0"/>
              <a:t>Final - Análisis de barrios en </a:t>
            </a:r>
            <a:r>
              <a:rPr lang="es-CL" dirty="0" err="1"/>
              <a:t>Scarborough</a:t>
            </a:r>
            <a:r>
              <a:rPr lang="es-CL" dirty="0"/>
              <a:t>, Toronto</a:t>
            </a:r>
          </a:p>
        </p:txBody>
      </p:sp>
      <p:sp>
        <p:nvSpPr>
          <p:cNvPr id="3" name="Subtítulo 2"/>
          <p:cNvSpPr>
            <a:spLocks noGrp="1"/>
          </p:cNvSpPr>
          <p:nvPr>
            <p:ph type="subTitle" idx="1"/>
          </p:nvPr>
        </p:nvSpPr>
        <p:spPr/>
        <p:txBody>
          <a:bodyPr>
            <a:normAutofit lnSpcReduction="10000"/>
          </a:bodyPr>
          <a:lstStyle/>
          <a:p>
            <a:r>
              <a:rPr lang="es-CL" dirty="0" smtClean="0"/>
              <a:t>Allan Gajardo</a:t>
            </a:r>
          </a:p>
          <a:p>
            <a:endParaRPr lang="es-CL" dirty="0"/>
          </a:p>
        </p:txBody>
      </p:sp>
    </p:spTree>
    <p:extLst>
      <p:ext uri="{BB962C8B-B14F-4D97-AF65-F5344CB8AC3E}">
        <p14:creationId xmlns:p14="http://schemas.microsoft.com/office/powerpoint/2010/main" val="379201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Introducción </a:t>
            </a:r>
            <a:endParaRPr lang="es-CL" dirty="0"/>
          </a:p>
        </p:txBody>
      </p:sp>
      <p:sp>
        <p:nvSpPr>
          <p:cNvPr id="3" name="Marcador de contenido 2"/>
          <p:cNvSpPr>
            <a:spLocks noGrp="1"/>
          </p:cNvSpPr>
          <p:nvPr>
            <p:ph idx="1"/>
          </p:nvPr>
        </p:nvSpPr>
        <p:spPr>
          <a:xfrm>
            <a:off x="818712" y="2222287"/>
            <a:ext cx="10554574" cy="1107935"/>
          </a:xfrm>
        </p:spPr>
        <p:txBody>
          <a:bodyPr>
            <a:normAutofit fontScale="92500" lnSpcReduction="20000"/>
          </a:bodyPr>
          <a:lstStyle/>
          <a:p>
            <a:r>
              <a:rPr lang="es-CL" dirty="0" smtClean="0"/>
              <a:t> Presentación del problema</a:t>
            </a:r>
          </a:p>
          <a:p>
            <a:pPr marL="0" indent="0">
              <a:buNone/>
            </a:pPr>
            <a:r>
              <a:rPr lang="es-CL" dirty="0" err="1" smtClean="0"/>
              <a:t>Scarborough</a:t>
            </a:r>
            <a:r>
              <a:rPr lang="es-CL" dirty="0" smtClean="0"/>
              <a:t> es un antiguo distrito que se encuentra ubicado en Toronto, </a:t>
            </a:r>
            <a:r>
              <a:rPr lang="es-CL" dirty="0" err="1" smtClean="0"/>
              <a:t>Canada</a:t>
            </a:r>
            <a:r>
              <a:rPr lang="es-CL" dirty="0" smtClean="0"/>
              <a:t>. Y resulta ser un destino popular para inmigrantes. De hecho es una de las áreas mas multiculturales consideradas en </a:t>
            </a:r>
            <a:r>
              <a:rPr lang="es-CL" dirty="0" err="1" smtClean="0"/>
              <a:t>Canada</a:t>
            </a:r>
            <a:r>
              <a:rPr lang="es-CL" dirty="0" smtClean="0"/>
              <a:t>. </a:t>
            </a:r>
            <a:endParaRPr lang="es-CL" dirty="0"/>
          </a:p>
        </p:txBody>
      </p:sp>
      <p:sp>
        <p:nvSpPr>
          <p:cNvPr id="6" name="CuadroTexto 5"/>
          <p:cNvSpPr txBox="1"/>
          <p:nvPr/>
        </p:nvSpPr>
        <p:spPr>
          <a:xfrm>
            <a:off x="953589" y="4127863"/>
            <a:ext cx="10428409" cy="1200329"/>
          </a:xfrm>
          <a:prstGeom prst="rect">
            <a:avLst/>
          </a:prstGeom>
          <a:noFill/>
        </p:spPr>
        <p:txBody>
          <a:bodyPr wrap="square" rtlCol="0">
            <a:spAutoFit/>
          </a:bodyPr>
          <a:lstStyle/>
          <a:p>
            <a:pPr marL="285750" indent="-285750">
              <a:buFont typeface="Arial" panose="020B0604020202020204" pitchFamily="34" charset="0"/>
              <a:buChar char="•"/>
            </a:pPr>
            <a:r>
              <a:rPr lang="es-CL" dirty="0" smtClean="0"/>
              <a:t>Problema a Resolver</a:t>
            </a:r>
          </a:p>
          <a:p>
            <a:r>
              <a:rPr lang="es-CL" dirty="0" smtClean="0"/>
              <a:t>Este proyecto tiene como fin ser una herramienta de información para quienes busquen información relevante sobre la distribución de buenos índices sobre los barrios de </a:t>
            </a:r>
            <a:r>
              <a:rPr lang="es-CL" dirty="0" err="1" smtClean="0"/>
              <a:t>Scarborough</a:t>
            </a:r>
            <a:r>
              <a:rPr lang="es-CL" dirty="0" smtClean="0"/>
              <a:t>. En concreto, se generará un análisis comparativo de diferentes barrios</a:t>
            </a:r>
          </a:p>
        </p:txBody>
      </p:sp>
    </p:spTree>
    <p:extLst>
      <p:ext uri="{BB962C8B-B14F-4D97-AF65-F5344CB8AC3E}">
        <p14:creationId xmlns:p14="http://schemas.microsoft.com/office/powerpoint/2010/main" val="338124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Datos</a:t>
            </a:r>
            <a:endParaRPr lang="es-CL" dirty="0"/>
          </a:p>
        </p:txBody>
      </p:sp>
      <p:sp>
        <p:nvSpPr>
          <p:cNvPr id="3" name="Marcador de contenido 2"/>
          <p:cNvSpPr>
            <a:spLocks noGrp="1"/>
          </p:cNvSpPr>
          <p:nvPr>
            <p:ph idx="1"/>
          </p:nvPr>
        </p:nvSpPr>
        <p:spPr/>
        <p:txBody>
          <a:bodyPr/>
          <a:lstStyle/>
          <a:p>
            <a:r>
              <a:rPr lang="es-CL" dirty="0" smtClean="0"/>
              <a:t>Se utilizarán datos provenientes de </a:t>
            </a:r>
            <a:r>
              <a:rPr lang="es-CL" dirty="0" err="1" smtClean="0"/>
              <a:t>Foursquare</a:t>
            </a:r>
            <a:r>
              <a:rPr lang="es-CL" dirty="0" smtClean="0"/>
              <a:t>, utilizando su API para extraer la información necesaria para realizar este proyecto.</a:t>
            </a:r>
          </a:p>
          <a:p>
            <a:r>
              <a:rPr lang="es-CL" dirty="0" smtClean="0"/>
              <a:t>Debido a las limitaciones del nivel usuario de las credenciales de dicha API, se fijarán parámetros </a:t>
            </a:r>
            <a:endParaRPr lang="es-CL" dirty="0"/>
          </a:p>
        </p:txBody>
      </p:sp>
    </p:spTree>
    <p:extLst>
      <p:ext uri="{BB962C8B-B14F-4D97-AF65-F5344CB8AC3E}">
        <p14:creationId xmlns:p14="http://schemas.microsoft.com/office/powerpoint/2010/main" val="255109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Metodología</a:t>
            </a:r>
            <a:endParaRPr lang="es-CL" dirty="0"/>
          </a:p>
        </p:txBody>
      </p:sp>
      <p:sp>
        <p:nvSpPr>
          <p:cNvPr id="3" name="Marcador de contenido 2"/>
          <p:cNvSpPr>
            <a:spLocks noGrp="1"/>
          </p:cNvSpPr>
          <p:nvPr>
            <p:ph idx="1"/>
          </p:nvPr>
        </p:nvSpPr>
        <p:spPr>
          <a:xfrm>
            <a:off x="818712" y="2222288"/>
            <a:ext cx="10554574" cy="1304684"/>
          </a:xfrm>
        </p:spPr>
        <p:txBody>
          <a:bodyPr/>
          <a:lstStyle/>
          <a:p>
            <a:r>
              <a:rPr lang="es-CL" dirty="0" smtClean="0"/>
              <a:t>Se utilizará el algoritmo de K-</a:t>
            </a:r>
            <a:r>
              <a:rPr lang="es-CL" dirty="0" err="1" smtClean="0"/>
              <a:t>means</a:t>
            </a:r>
            <a:r>
              <a:rPr lang="es-CL" dirty="0" smtClean="0"/>
              <a:t> que cumple con formar grupos de datos que comparten características similares</a:t>
            </a:r>
            <a:endParaRPr lang="es-C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431" y="3526972"/>
            <a:ext cx="9241135" cy="2730137"/>
          </a:xfrm>
          <a:prstGeom prst="rect">
            <a:avLst/>
          </a:prstGeom>
        </p:spPr>
      </p:pic>
    </p:spTree>
    <p:extLst>
      <p:ext uri="{BB962C8B-B14F-4D97-AF65-F5344CB8AC3E}">
        <p14:creationId xmlns:p14="http://schemas.microsoft.com/office/powerpoint/2010/main" val="1308111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Resultados</a:t>
            </a:r>
            <a:endParaRPr lang="es-CL" dirty="0"/>
          </a:p>
        </p:txBody>
      </p:sp>
      <p:sp>
        <p:nvSpPr>
          <p:cNvPr id="3" name="Marcador de contenido 2"/>
          <p:cNvSpPr>
            <a:spLocks noGrp="1"/>
          </p:cNvSpPr>
          <p:nvPr>
            <p:ph idx="1"/>
          </p:nvPr>
        </p:nvSpPr>
        <p:spPr>
          <a:xfrm>
            <a:off x="818712" y="2222287"/>
            <a:ext cx="10554574" cy="932393"/>
          </a:xfrm>
        </p:spPr>
        <p:txBody>
          <a:bodyPr/>
          <a:lstStyle/>
          <a:p>
            <a:r>
              <a:rPr lang="es-CL" dirty="0" smtClean="0"/>
              <a:t>Obtenemos los grupos distribuidos según características que comparten en el siguiente mapa generado con códigos de machine </a:t>
            </a:r>
            <a:r>
              <a:rPr lang="es-CL" dirty="0" err="1" smtClean="0"/>
              <a:t>learning</a:t>
            </a:r>
            <a:endParaRPr lang="es-C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154680"/>
            <a:ext cx="8389759" cy="3075708"/>
          </a:xfrm>
          <a:prstGeom prst="rect">
            <a:avLst/>
          </a:prstGeom>
        </p:spPr>
      </p:pic>
    </p:spTree>
    <p:extLst>
      <p:ext uri="{BB962C8B-B14F-4D97-AF65-F5344CB8AC3E}">
        <p14:creationId xmlns:p14="http://schemas.microsoft.com/office/powerpoint/2010/main" val="1363125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Resultados</a:t>
            </a:r>
            <a:endParaRPr lang="es-CL" dirty="0"/>
          </a:p>
        </p:txBody>
      </p:sp>
      <p:sp>
        <p:nvSpPr>
          <p:cNvPr id="3" name="Marcador de contenido 2"/>
          <p:cNvSpPr>
            <a:spLocks noGrp="1"/>
          </p:cNvSpPr>
          <p:nvPr>
            <p:ph idx="1"/>
          </p:nvPr>
        </p:nvSpPr>
        <p:spPr>
          <a:xfrm>
            <a:off x="818712" y="2222287"/>
            <a:ext cx="10554574" cy="978113"/>
          </a:xfrm>
        </p:spPr>
        <p:txBody>
          <a:bodyPr/>
          <a:lstStyle/>
          <a:p>
            <a:r>
              <a:rPr lang="es-CL" dirty="0" smtClean="0"/>
              <a:t>Obtenemos además una gráfica que muestra el comportamiento de los precios de las casas en localidades de </a:t>
            </a:r>
            <a:r>
              <a:rPr lang="es-CL" dirty="0" err="1" smtClean="0"/>
              <a:t>Scarborough</a:t>
            </a:r>
            <a:endParaRPr lang="es-C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3366654"/>
            <a:ext cx="9144000" cy="3138055"/>
          </a:xfrm>
          <a:prstGeom prst="rect">
            <a:avLst/>
          </a:prstGeom>
        </p:spPr>
      </p:pic>
    </p:spTree>
    <p:extLst>
      <p:ext uri="{BB962C8B-B14F-4D97-AF65-F5344CB8AC3E}">
        <p14:creationId xmlns:p14="http://schemas.microsoft.com/office/powerpoint/2010/main" val="2487306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Resultados</a:t>
            </a:r>
            <a:endParaRPr lang="es-CL" dirty="0"/>
          </a:p>
        </p:txBody>
      </p:sp>
      <p:sp>
        <p:nvSpPr>
          <p:cNvPr id="3" name="Marcador de contenido 2"/>
          <p:cNvSpPr>
            <a:spLocks noGrp="1"/>
          </p:cNvSpPr>
          <p:nvPr>
            <p:ph idx="1"/>
          </p:nvPr>
        </p:nvSpPr>
        <p:spPr>
          <a:xfrm>
            <a:off x="818712" y="2222287"/>
            <a:ext cx="10554574" cy="863813"/>
          </a:xfrm>
        </p:spPr>
        <p:txBody>
          <a:bodyPr/>
          <a:lstStyle/>
          <a:p>
            <a:r>
              <a:rPr lang="es-CL" dirty="0" smtClean="0"/>
              <a:t>Y finalmente se tiene una gráfica que muestra los puntajes de las escuelas, que podrían indicar un nivel superior de escolaridad por localidad</a:t>
            </a:r>
            <a:endParaRPr lang="es-C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762" y="3086100"/>
            <a:ext cx="8908473" cy="3553691"/>
          </a:xfrm>
          <a:prstGeom prst="rect">
            <a:avLst/>
          </a:prstGeom>
        </p:spPr>
      </p:pic>
    </p:spTree>
    <p:extLst>
      <p:ext uri="{BB962C8B-B14F-4D97-AF65-F5344CB8AC3E}">
        <p14:creationId xmlns:p14="http://schemas.microsoft.com/office/powerpoint/2010/main" val="336592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Discusión</a:t>
            </a:r>
            <a:endParaRPr lang="es-CL" dirty="0"/>
          </a:p>
        </p:txBody>
      </p:sp>
      <p:sp>
        <p:nvSpPr>
          <p:cNvPr id="3" name="Marcador de contenido 2"/>
          <p:cNvSpPr>
            <a:spLocks noGrp="1"/>
          </p:cNvSpPr>
          <p:nvPr>
            <p:ph idx="1"/>
          </p:nvPr>
        </p:nvSpPr>
        <p:spPr/>
        <p:txBody>
          <a:bodyPr/>
          <a:lstStyle/>
          <a:p>
            <a:r>
              <a:rPr lang="es-CL" dirty="0"/>
              <a:t>Resulta necesario mencionar que dicho análisis realizado comprende una suposición de mejor lugares para vivir variables como lo socialmente más concurrido, y algunas otras estadísticas que ofrecen altos niveles y puntajes de lo que se considera bueno. Sin embargo, acotar que esta suposición puede variar para cada tipo de analista que tenga otras preferencias para tomar alguna decisión observando este trabajo.</a:t>
            </a:r>
          </a:p>
        </p:txBody>
      </p:sp>
    </p:spTree>
    <p:extLst>
      <p:ext uri="{BB962C8B-B14F-4D97-AF65-F5344CB8AC3E}">
        <p14:creationId xmlns:p14="http://schemas.microsoft.com/office/powerpoint/2010/main" val="3384757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Conclusión</a:t>
            </a:r>
            <a:endParaRPr lang="es-CL" dirty="0"/>
          </a:p>
        </p:txBody>
      </p:sp>
      <p:sp>
        <p:nvSpPr>
          <p:cNvPr id="3" name="Marcador de contenido 2"/>
          <p:cNvSpPr>
            <a:spLocks noGrp="1"/>
          </p:cNvSpPr>
          <p:nvPr>
            <p:ph idx="1"/>
          </p:nvPr>
        </p:nvSpPr>
        <p:spPr/>
        <p:txBody>
          <a:bodyPr/>
          <a:lstStyle/>
          <a:p>
            <a:r>
              <a:rPr lang="es-CL" dirty="0"/>
              <a:t>La utilización del algoritmo K-</a:t>
            </a:r>
            <a:r>
              <a:rPr lang="es-CL" dirty="0" err="1"/>
              <a:t>means</a:t>
            </a:r>
            <a:r>
              <a:rPr lang="es-CL" dirty="0"/>
              <a:t> en este proyecto, y la utilización de gráficos, logra mostrar que efectivamente existen barrios muy similares aquellos que están cercanos entre sí. Y que efectivamente, se percibe una diferenciación entre barrios.  </a:t>
            </a:r>
          </a:p>
          <a:p>
            <a:endParaRPr lang="es-CL" dirty="0"/>
          </a:p>
          <a:p>
            <a:r>
              <a:rPr lang="es-CL" dirty="0"/>
              <a:t>Espero que este trabajo ayude a tomar decisiones con fundamento a quienes necesiten tomar en cuenta variables como las que aquí se tienen en consideración. </a:t>
            </a:r>
          </a:p>
        </p:txBody>
      </p:sp>
    </p:spTree>
    <p:extLst>
      <p:ext uri="{BB962C8B-B14F-4D97-AF65-F5344CB8AC3E}">
        <p14:creationId xmlns:p14="http://schemas.microsoft.com/office/powerpoint/2010/main" val="2939274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Citable</Template>
  <TotalTime>23</TotalTime>
  <Words>347</Words>
  <Application>Microsoft Office PowerPoint</Application>
  <PresentationFormat>Panorámica</PresentationFormat>
  <Paragraphs>24</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2</vt:lpstr>
      <vt:lpstr>Citable</vt:lpstr>
      <vt:lpstr>Proyecto Final - Análisis de barrios en Scarborough, Toronto</vt:lpstr>
      <vt:lpstr>Introducción </vt:lpstr>
      <vt:lpstr>Datos</vt:lpstr>
      <vt:lpstr>Metodología</vt:lpstr>
      <vt:lpstr>Resultados</vt:lpstr>
      <vt:lpstr>Resultados</vt:lpstr>
      <vt:lpstr>Resultados</vt:lpstr>
      <vt:lpstr>Discusión</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 Análisis de barrios en Scarborough, Toronto</dc:title>
  <dc:creator>allangajardom@gmail.com</dc:creator>
  <cp:lastModifiedBy>allangajardom@gmail.com</cp:lastModifiedBy>
  <cp:revision>3</cp:revision>
  <dcterms:created xsi:type="dcterms:W3CDTF">2020-08-03T01:30:45Z</dcterms:created>
  <dcterms:modified xsi:type="dcterms:W3CDTF">2020-08-03T01:54:10Z</dcterms:modified>
</cp:coreProperties>
</file>