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588" r:id="rId3"/>
    <p:sldId id="257" r:id="rId4"/>
    <p:sldId id="261" r:id="rId5"/>
    <p:sldId id="260" r:id="rId6"/>
    <p:sldId id="262" r:id="rId7"/>
    <p:sldId id="263" r:id="rId8"/>
    <p:sldId id="264" r:id="rId9"/>
    <p:sldId id="265" r:id="rId10"/>
    <p:sldId id="258" r:id="rId11"/>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80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1ADC1-7504-40B2-B5C8-D820BE807FB8}" type="datetimeFigureOut">
              <a:rPr lang="es-CL" smtClean="0"/>
              <a:t>15-05-2020</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D7A8F8-F016-4E51-ABEF-0DD045DF17F7}" type="slidenum">
              <a:rPr lang="es-CL" smtClean="0"/>
              <a:t>‹Nº›</a:t>
            </a:fld>
            <a:endParaRPr lang="es-CL"/>
          </a:p>
        </p:txBody>
      </p:sp>
    </p:spTree>
    <p:extLst>
      <p:ext uri="{BB962C8B-B14F-4D97-AF65-F5344CB8AC3E}">
        <p14:creationId xmlns:p14="http://schemas.microsoft.com/office/powerpoint/2010/main" val="3400534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a:t>
            </a:fld>
            <a:endParaRPr lang="en-US"/>
          </a:p>
        </p:txBody>
      </p:sp>
    </p:spTree>
    <p:extLst>
      <p:ext uri="{BB962C8B-B14F-4D97-AF65-F5344CB8AC3E}">
        <p14:creationId xmlns:p14="http://schemas.microsoft.com/office/powerpoint/2010/main" val="2697221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387EFC-F499-4AC4-912B-F12644B5DDC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8662CBF5-730F-4857-AB1B-3321A9ABD7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15B08138-DDBB-417D-AC96-6F67822BE58E}"/>
              </a:ext>
            </a:extLst>
          </p:cNvPr>
          <p:cNvSpPr>
            <a:spLocks noGrp="1"/>
          </p:cNvSpPr>
          <p:nvPr>
            <p:ph type="dt" sz="half" idx="10"/>
          </p:nvPr>
        </p:nvSpPr>
        <p:spPr/>
        <p:txBody>
          <a:bodyPr/>
          <a:lstStyle/>
          <a:p>
            <a:fld id="{2DB397ED-18CA-40A0-8BB6-757E6824D6E1}" type="datetime1">
              <a:rPr lang="es-CL" smtClean="0"/>
              <a:t>15-05-2020</a:t>
            </a:fld>
            <a:endParaRPr lang="es-CL"/>
          </a:p>
        </p:txBody>
      </p:sp>
      <p:sp>
        <p:nvSpPr>
          <p:cNvPr id="5" name="Marcador de pie de página 4">
            <a:extLst>
              <a:ext uri="{FF2B5EF4-FFF2-40B4-BE49-F238E27FC236}">
                <a16:creationId xmlns:a16="http://schemas.microsoft.com/office/drawing/2014/main" id="{257CB1FB-BB40-468A-8B11-2D5CD8169B89}"/>
              </a:ext>
            </a:extLst>
          </p:cNvPr>
          <p:cNvSpPr>
            <a:spLocks noGrp="1"/>
          </p:cNvSpPr>
          <p:nvPr>
            <p:ph type="ftr" sz="quarter" idx="11"/>
          </p:nvPr>
        </p:nvSpPr>
        <p:spPr/>
        <p:txBody>
          <a:bodyPr/>
          <a:lstStyle/>
          <a:p>
            <a:r>
              <a:rPr lang="es-MX"/>
              <a:t>¿Cómo ha evolucionado el COVID19? - DataOwl</a:t>
            </a:r>
            <a:endParaRPr lang="es-CL"/>
          </a:p>
        </p:txBody>
      </p:sp>
      <p:sp>
        <p:nvSpPr>
          <p:cNvPr id="6" name="Marcador de número de diapositiva 5">
            <a:extLst>
              <a:ext uri="{FF2B5EF4-FFF2-40B4-BE49-F238E27FC236}">
                <a16:creationId xmlns:a16="http://schemas.microsoft.com/office/drawing/2014/main" id="{9B9885A9-B75D-4AE7-A837-2FEA67C28FD4}"/>
              </a:ext>
            </a:extLst>
          </p:cNvPr>
          <p:cNvSpPr>
            <a:spLocks noGrp="1"/>
          </p:cNvSpPr>
          <p:nvPr>
            <p:ph type="sldNum" sz="quarter" idx="12"/>
          </p:nvPr>
        </p:nvSpPr>
        <p:spPr/>
        <p:txBody>
          <a:bodyPr/>
          <a:lstStyle/>
          <a:p>
            <a:fld id="{2BA93F07-D95E-4ED5-808E-BC3787907C9E}" type="slidenum">
              <a:rPr lang="es-CL" smtClean="0"/>
              <a:t>‹Nº›</a:t>
            </a:fld>
            <a:endParaRPr lang="es-CL"/>
          </a:p>
        </p:txBody>
      </p:sp>
    </p:spTree>
    <p:extLst>
      <p:ext uri="{BB962C8B-B14F-4D97-AF65-F5344CB8AC3E}">
        <p14:creationId xmlns:p14="http://schemas.microsoft.com/office/powerpoint/2010/main" val="3113724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265EEA-7AEF-44C0-BA1D-DED371B02F3E}"/>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92C7C6D0-068F-47A1-A20F-E5BD5D8C6E4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2CB1C498-DD58-42E3-A9BE-91AFF007FBCF}"/>
              </a:ext>
            </a:extLst>
          </p:cNvPr>
          <p:cNvSpPr>
            <a:spLocks noGrp="1"/>
          </p:cNvSpPr>
          <p:nvPr>
            <p:ph type="dt" sz="half" idx="10"/>
          </p:nvPr>
        </p:nvSpPr>
        <p:spPr/>
        <p:txBody>
          <a:bodyPr/>
          <a:lstStyle/>
          <a:p>
            <a:fld id="{1C051D1C-4CFF-46F1-9F7D-3364924436B5}" type="datetime1">
              <a:rPr lang="es-CL" smtClean="0"/>
              <a:t>15-05-2020</a:t>
            </a:fld>
            <a:endParaRPr lang="es-CL"/>
          </a:p>
        </p:txBody>
      </p:sp>
      <p:sp>
        <p:nvSpPr>
          <p:cNvPr id="5" name="Marcador de pie de página 4">
            <a:extLst>
              <a:ext uri="{FF2B5EF4-FFF2-40B4-BE49-F238E27FC236}">
                <a16:creationId xmlns:a16="http://schemas.microsoft.com/office/drawing/2014/main" id="{0F354090-141A-4B3B-B253-D7EE9F01D492}"/>
              </a:ext>
            </a:extLst>
          </p:cNvPr>
          <p:cNvSpPr>
            <a:spLocks noGrp="1"/>
          </p:cNvSpPr>
          <p:nvPr>
            <p:ph type="ftr" sz="quarter" idx="11"/>
          </p:nvPr>
        </p:nvSpPr>
        <p:spPr/>
        <p:txBody>
          <a:bodyPr/>
          <a:lstStyle/>
          <a:p>
            <a:r>
              <a:rPr lang="es-MX"/>
              <a:t>¿Cómo ha evolucionado el COVID19? - DataOwl</a:t>
            </a:r>
            <a:endParaRPr lang="es-CL"/>
          </a:p>
        </p:txBody>
      </p:sp>
      <p:sp>
        <p:nvSpPr>
          <p:cNvPr id="6" name="Marcador de número de diapositiva 5">
            <a:extLst>
              <a:ext uri="{FF2B5EF4-FFF2-40B4-BE49-F238E27FC236}">
                <a16:creationId xmlns:a16="http://schemas.microsoft.com/office/drawing/2014/main" id="{AD096ABF-3651-4F2B-B84F-B56796FA35D5}"/>
              </a:ext>
            </a:extLst>
          </p:cNvPr>
          <p:cNvSpPr>
            <a:spLocks noGrp="1"/>
          </p:cNvSpPr>
          <p:nvPr>
            <p:ph type="sldNum" sz="quarter" idx="12"/>
          </p:nvPr>
        </p:nvSpPr>
        <p:spPr/>
        <p:txBody>
          <a:bodyPr/>
          <a:lstStyle/>
          <a:p>
            <a:fld id="{2BA93F07-D95E-4ED5-808E-BC3787907C9E}" type="slidenum">
              <a:rPr lang="es-CL" smtClean="0"/>
              <a:t>‹Nº›</a:t>
            </a:fld>
            <a:endParaRPr lang="es-CL"/>
          </a:p>
        </p:txBody>
      </p:sp>
    </p:spTree>
    <p:extLst>
      <p:ext uri="{BB962C8B-B14F-4D97-AF65-F5344CB8AC3E}">
        <p14:creationId xmlns:p14="http://schemas.microsoft.com/office/powerpoint/2010/main" val="2400825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631ECED-DAC1-4995-BE4F-1F18138D493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4C1ED671-4B8F-46BD-A923-43A385EE6DB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5DEC9761-3A7F-4B50-A632-D65DECCA5E7E}"/>
              </a:ext>
            </a:extLst>
          </p:cNvPr>
          <p:cNvSpPr>
            <a:spLocks noGrp="1"/>
          </p:cNvSpPr>
          <p:nvPr>
            <p:ph type="dt" sz="half" idx="10"/>
          </p:nvPr>
        </p:nvSpPr>
        <p:spPr/>
        <p:txBody>
          <a:bodyPr/>
          <a:lstStyle/>
          <a:p>
            <a:fld id="{31EF38A2-C334-4724-AB25-333A38202E9C}" type="datetime1">
              <a:rPr lang="es-CL" smtClean="0"/>
              <a:t>15-05-2020</a:t>
            </a:fld>
            <a:endParaRPr lang="es-CL"/>
          </a:p>
        </p:txBody>
      </p:sp>
      <p:sp>
        <p:nvSpPr>
          <p:cNvPr id="5" name="Marcador de pie de página 4">
            <a:extLst>
              <a:ext uri="{FF2B5EF4-FFF2-40B4-BE49-F238E27FC236}">
                <a16:creationId xmlns:a16="http://schemas.microsoft.com/office/drawing/2014/main" id="{10F68CD6-8969-4912-9835-CA88E5279EBB}"/>
              </a:ext>
            </a:extLst>
          </p:cNvPr>
          <p:cNvSpPr>
            <a:spLocks noGrp="1"/>
          </p:cNvSpPr>
          <p:nvPr>
            <p:ph type="ftr" sz="quarter" idx="11"/>
          </p:nvPr>
        </p:nvSpPr>
        <p:spPr/>
        <p:txBody>
          <a:bodyPr/>
          <a:lstStyle/>
          <a:p>
            <a:r>
              <a:rPr lang="es-MX"/>
              <a:t>¿Cómo ha evolucionado el COVID19? - DataOwl</a:t>
            </a:r>
            <a:endParaRPr lang="es-CL"/>
          </a:p>
        </p:txBody>
      </p:sp>
      <p:sp>
        <p:nvSpPr>
          <p:cNvPr id="6" name="Marcador de número de diapositiva 5">
            <a:extLst>
              <a:ext uri="{FF2B5EF4-FFF2-40B4-BE49-F238E27FC236}">
                <a16:creationId xmlns:a16="http://schemas.microsoft.com/office/drawing/2014/main" id="{49B28355-0D99-49B0-BCB2-2985FBB4A587}"/>
              </a:ext>
            </a:extLst>
          </p:cNvPr>
          <p:cNvSpPr>
            <a:spLocks noGrp="1"/>
          </p:cNvSpPr>
          <p:nvPr>
            <p:ph type="sldNum" sz="quarter" idx="12"/>
          </p:nvPr>
        </p:nvSpPr>
        <p:spPr/>
        <p:txBody>
          <a:bodyPr/>
          <a:lstStyle/>
          <a:p>
            <a:fld id="{2BA93F07-D95E-4ED5-808E-BC3787907C9E}" type="slidenum">
              <a:rPr lang="es-CL" smtClean="0"/>
              <a:t>‹Nº›</a:t>
            </a:fld>
            <a:endParaRPr lang="es-CL"/>
          </a:p>
        </p:txBody>
      </p:sp>
    </p:spTree>
    <p:extLst>
      <p:ext uri="{BB962C8B-B14F-4D97-AF65-F5344CB8AC3E}">
        <p14:creationId xmlns:p14="http://schemas.microsoft.com/office/powerpoint/2010/main" val="1887367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266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3FB874-F963-4088-8D09-D38A38031600}"/>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4CE4A3EA-14AC-446C-A516-EA11EBB7AA6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8ECD6CA5-2628-45A5-BCBD-849CBEAC7F1B}"/>
              </a:ext>
            </a:extLst>
          </p:cNvPr>
          <p:cNvSpPr>
            <a:spLocks noGrp="1"/>
          </p:cNvSpPr>
          <p:nvPr>
            <p:ph type="dt" sz="half" idx="10"/>
          </p:nvPr>
        </p:nvSpPr>
        <p:spPr/>
        <p:txBody>
          <a:bodyPr/>
          <a:lstStyle/>
          <a:p>
            <a:fld id="{35675DB8-B702-4B9A-B7AC-8FEE33D77B8E}" type="datetime1">
              <a:rPr lang="es-CL" smtClean="0"/>
              <a:t>15-05-2020</a:t>
            </a:fld>
            <a:endParaRPr lang="es-CL"/>
          </a:p>
        </p:txBody>
      </p:sp>
      <p:sp>
        <p:nvSpPr>
          <p:cNvPr id="5" name="Marcador de pie de página 4">
            <a:extLst>
              <a:ext uri="{FF2B5EF4-FFF2-40B4-BE49-F238E27FC236}">
                <a16:creationId xmlns:a16="http://schemas.microsoft.com/office/drawing/2014/main" id="{009C2B8C-D04D-41AF-9F94-98DE875F461A}"/>
              </a:ext>
            </a:extLst>
          </p:cNvPr>
          <p:cNvSpPr>
            <a:spLocks noGrp="1"/>
          </p:cNvSpPr>
          <p:nvPr>
            <p:ph type="ftr" sz="quarter" idx="11"/>
          </p:nvPr>
        </p:nvSpPr>
        <p:spPr/>
        <p:txBody>
          <a:bodyPr/>
          <a:lstStyle/>
          <a:p>
            <a:r>
              <a:rPr lang="es-MX"/>
              <a:t>¿Cómo ha evolucionado el COVID19? - DataOwl</a:t>
            </a:r>
            <a:endParaRPr lang="es-CL"/>
          </a:p>
        </p:txBody>
      </p:sp>
      <p:sp>
        <p:nvSpPr>
          <p:cNvPr id="6" name="Marcador de número de diapositiva 5">
            <a:extLst>
              <a:ext uri="{FF2B5EF4-FFF2-40B4-BE49-F238E27FC236}">
                <a16:creationId xmlns:a16="http://schemas.microsoft.com/office/drawing/2014/main" id="{8839C327-A3EE-494F-855C-8E314B8FC0E5}"/>
              </a:ext>
            </a:extLst>
          </p:cNvPr>
          <p:cNvSpPr>
            <a:spLocks noGrp="1"/>
          </p:cNvSpPr>
          <p:nvPr>
            <p:ph type="sldNum" sz="quarter" idx="12"/>
          </p:nvPr>
        </p:nvSpPr>
        <p:spPr/>
        <p:txBody>
          <a:bodyPr/>
          <a:lstStyle/>
          <a:p>
            <a:fld id="{2BA93F07-D95E-4ED5-808E-BC3787907C9E}" type="slidenum">
              <a:rPr lang="es-CL" smtClean="0"/>
              <a:t>‹Nº›</a:t>
            </a:fld>
            <a:endParaRPr lang="es-CL"/>
          </a:p>
        </p:txBody>
      </p:sp>
    </p:spTree>
    <p:extLst>
      <p:ext uri="{BB962C8B-B14F-4D97-AF65-F5344CB8AC3E}">
        <p14:creationId xmlns:p14="http://schemas.microsoft.com/office/powerpoint/2010/main" val="4257325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1B46E4-B795-4F77-96FA-8A95F3FD145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AF42C1B6-2EDC-49DE-896D-40FFAB8233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1C19509-02B2-4C51-BE2E-355E98C52B3B}"/>
              </a:ext>
            </a:extLst>
          </p:cNvPr>
          <p:cNvSpPr>
            <a:spLocks noGrp="1"/>
          </p:cNvSpPr>
          <p:nvPr>
            <p:ph type="dt" sz="half" idx="10"/>
          </p:nvPr>
        </p:nvSpPr>
        <p:spPr/>
        <p:txBody>
          <a:bodyPr/>
          <a:lstStyle/>
          <a:p>
            <a:fld id="{A504EAD4-64DD-46E8-895C-7D34FC237A8C}" type="datetime1">
              <a:rPr lang="es-CL" smtClean="0"/>
              <a:t>15-05-2020</a:t>
            </a:fld>
            <a:endParaRPr lang="es-CL"/>
          </a:p>
        </p:txBody>
      </p:sp>
      <p:sp>
        <p:nvSpPr>
          <p:cNvPr id="5" name="Marcador de pie de página 4">
            <a:extLst>
              <a:ext uri="{FF2B5EF4-FFF2-40B4-BE49-F238E27FC236}">
                <a16:creationId xmlns:a16="http://schemas.microsoft.com/office/drawing/2014/main" id="{2DA575B8-1445-4E57-9E76-62EED1D3A580}"/>
              </a:ext>
            </a:extLst>
          </p:cNvPr>
          <p:cNvSpPr>
            <a:spLocks noGrp="1"/>
          </p:cNvSpPr>
          <p:nvPr>
            <p:ph type="ftr" sz="quarter" idx="11"/>
          </p:nvPr>
        </p:nvSpPr>
        <p:spPr/>
        <p:txBody>
          <a:bodyPr/>
          <a:lstStyle/>
          <a:p>
            <a:r>
              <a:rPr lang="es-MX"/>
              <a:t>¿Cómo ha evolucionado el COVID19? - DataOwl</a:t>
            </a:r>
            <a:endParaRPr lang="es-CL"/>
          </a:p>
        </p:txBody>
      </p:sp>
      <p:sp>
        <p:nvSpPr>
          <p:cNvPr id="6" name="Marcador de número de diapositiva 5">
            <a:extLst>
              <a:ext uri="{FF2B5EF4-FFF2-40B4-BE49-F238E27FC236}">
                <a16:creationId xmlns:a16="http://schemas.microsoft.com/office/drawing/2014/main" id="{FD814C74-1854-435F-9A82-B114BE045714}"/>
              </a:ext>
            </a:extLst>
          </p:cNvPr>
          <p:cNvSpPr>
            <a:spLocks noGrp="1"/>
          </p:cNvSpPr>
          <p:nvPr>
            <p:ph type="sldNum" sz="quarter" idx="12"/>
          </p:nvPr>
        </p:nvSpPr>
        <p:spPr/>
        <p:txBody>
          <a:bodyPr/>
          <a:lstStyle/>
          <a:p>
            <a:fld id="{2BA93F07-D95E-4ED5-808E-BC3787907C9E}" type="slidenum">
              <a:rPr lang="es-CL" smtClean="0"/>
              <a:t>‹Nº›</a:t>
            </a:fld>
            <a:endParaRPr lang="es-CL"/>
          </a:p>
        </p:txBody>
      </p:sp>
    </p:spTree>
    <p:extLst>
      <p:ext uri="{BB962C8B-B14F-4D97-AF65-F5344CB8AC3E}">
        <p14:creationId xmlns:p14="http://schemas.microsoft.com/office/powerpoint/2010/main" val="2523305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91463-8F27-466F-8648-70A11C425BF9}"/>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3E14737D-0F61-48CD-AAD8-807AAA435F6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5A683804-4B39-49BD-8188-AF580539EE7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A445EB59-CA07-4DA5-85AA-E0DDB0FC12CD}"/>
              </a:ext>
            </a:extLst>
          </p:cNvPr>
          <p:cNvSpPr>
            <a:spLocks noGrp="1"/>
          </p:cNvSpPr>
          <p:nvPr>
            <p:ph type="dt" sz="half" idx="10"/>
          </p:nvPr>
        </p:nvSpPr>
        <p:spPr/>
        <p:txBody>
          <a:bodyPr/>
          <a:lstStyle/>
          <a:p>
            <a:fld id="{ACC2D4D9-42FF-4396-A572-AC94222A81E5}" type="datetime1">
              <a:rPr lang="es-CL" smtClean="0"/>
              <a:t>15-05-2020</a:t>
            </a:fld>
            <a:endParaRPr lang="es-CL"/>
          </a:p>
        </p:txBody>
      </p:sp>
      <p:sp>
        <p:nvSpPr>
          <p:cNvPr id="6" name="Marcador de pie de página 5">
            <a:extLst>
              <a:ext uri="{FF2B5EF4-FFF2-40B4-BE49-F238E27FC236}">
                <a16:creationId xmlns:a16="http://schemas.microsoft.com/office/drawing/2014/main" id="{A9C77DCC-1B9C-4A8F-8DB1-45A64DFF4814}"/>
              </a:ext>
            </a:extLst>
          </p:cNvPr>
          <p:cNvSpPr>
            <a:spLocks noGrp="1"/>
          </p:cNvSpPr>
          <p:nvPr>
            <p:ph type="ftr" sz="quarter" idx="11"/>
          </p:nvPr>
        </p:nvSpPr>
        <p:spPr/>
        <p:txBody>
          <a:bodyPr/>
          <a:lstStyle/>
          <a:p>
            <a:r>
              <a:rPr lang="es-MX"/>
              <a:t>¿Cómo ha evolucionado el COVID19? - DataOwl</a:t>
            </a:r>
            <a:endParaRPr lang="es-CL"/>
          </a:p>
        </p:txBody>
      </p:sp>
      <p:sp>
        <p:nvSpPr>
          <p:cNvPr id="7" name="Marcador de número de diapositiva 6">
            <a:extLst>
              <a:ext uri="{FF2B5EF4-FFF2-40B4-BE49-F238E27FC236}">
                <a16:creationId xmlns:a16="http://schemas.microsoft.com/office/drawing/2014/main" id="{2B75BB5A-5BC6-40FF-8090-1C14895E72A1}"/>
              </a:ext>
            </a:extLst>
          </p:cNvPr>
          <p:cNvSpPr>
            <a:spLocks noGrp="1"/>
          </p:cNvSpPr>
          <p:nvPr>
            <p:ph type="sldNum" sz="quarter" idx="12"/>
          </p:nvPr>
        </p:nvSpPr>
        <p:spPr/>
        <p:txBody>
          <a:bodyPr/>
          <a:lstStyle/>
          <a:p>
            <a:fld id="{2BA93F07-D95E-4ED5-808E-BC3787907C9E}" type="slidenum">
              <a:rPr lang="es-CL" smtClean="0"/>
              <a:t>‹Nº›</a:t>
            </a:fld>
            <a:endParaRPr lang="es-CL"/>
          </a:p>
        </p:txBody>
      </p:sp>
    </p:spTree>
    <p:extLst>
      <p:ext uri="{BB962C8B-B14F-4D97-AF65-F5344CB8AC3E}">
        <p14:creationId xmlns:p14="http://schemas.microsoft.com/office/powerpoint/2010/main" val="769541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8F8434-065E-4347-AD1C-666E09699BF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3CF1723E-B1E9-4F2A-8142-DF15CBC95B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95AA747-D0DD-4129-B95B-C76883F0767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934BADFC-1848-4642-8596-0032FB2BF5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C8B0A06-29F4-4CCB-AE8C-C25D85C836B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9FA42AC6-6879-4C89-90AB-4EE064DF601E}"/>
              </a:ext>
            </a:extLst>
          </p:cNvPr>
          <p:cNvSpPr>
            <a:spLocks noGrp="1"/>
          </p:cNvSpPr>
          <p:nvPr>
            <p:ph type="dt" sz="half" idx="10"/>
          </p:nvPr>
        </p:nvSpPr>
        <p:spPr/>
        <p:txBody>
          <a:bodyPr/>
          <a:lstStyle/>
          <a:p>
            <a:fld id="{0594CB89-B590-4A1A-B058-E0E911789CDF}" type="datetime1">
              <a:rPr lang="es-CL" smtClean="0"/>
              <a:t>15-05-2020</a:t>
            </a:fld>
            <a:endParaRPr lang="es-CL"/>
          </a:p>
        </p:txBody>
      </p:sp>
      <p:sp>
        <p:nvSpPr>
          <p:cNvPr id="8" name="Marcador de pie de página 7">
            <a:extLst>
              <a:ext uri="{FF2B5EF4-FFF2-40B4-BE49-F238E27FC236}">
                <a16:creationId xmlns:a16="http://schemas.microsoft.com/office/drawing/2014/main" id="{97B80B84-85D9-4F1A-9CBC-4FE52FE322A9}"/>
              </a:ext>
            </a:extLst>
          </p:cNvPr>
          <p:cNvSpPr>
            <a:spLocks noGrp="1"/>
          </p:cNvSpPr>
          <p:nvPr>
            <p:ph type="ftr" sz="quarter" idx="11"/>
          </p:nvPr>
        </p:nvSpPr>
        <p:spPr/>
        <p:txBody>
          <a:bodyPr/>
          <a:lstStyle/>
          <a:p>
            <a:r>
              <a:rPr lang="es-MX"/>
              <a:t>¿Cómo ha evolucionado el COVID19? - DataOwl</a:t>
            </a:r>
            <a:endParaRPr lang="es-CL"/>
          </a:p>
        </p:txBody>
      </p:sp>
      <p:sp>
        <p:nvSpPr>
          <p:cNvPr id="9" name="Marcador de número de diapositiva 8">
            <a:extLst>
              <a:ext uri="{FF2B5EF4-FFF2-40B4-BE49-F238E27FC236}">
                <a16:creationId xmlns:a16="http://schemas.microsoft.com/office/drawing/2014/main" id="{263E26D7-41E1-4D9A-94A4-16A5C2162B04}"/>
              </a:ext>
            </a:extLst>
          </p:cNvPr>
          <p:cNvSpPr>
            <a:spLocks noGrp="1"/>
          </p:cNvSpPr>
          <p:nvPr>
            <p:ph type="sldNum" sz="quarter" idx="12"/>
          </p:nvPr>
        </p:nvSpPr>
        <p:spPr/>
        <p:txBody>
          <a:bodyPr/>
          <a:lstStyle/>
          <a:p>
            <a:fld id="{2BA93F07-D95E-4ED5-808E-BC3787907C9E}" type="slidenum">
              <a:rPr lang="es-CL" smtClean="0"/>
              <a:t>‹Nº›</a:t>
            </a:fld>
            <a:endParaRPr lang="es-CL"/>
          </a:p>
        </p:txBody>
      </p:sp>
    </p:spTree>
    <p:extLst>
      <p:ext uri="{BB962C8B-B14F-4D97-AF65-F5344CB8AC3E}">
        <p14:creationId xmlns:p14="http://schemas.microsoft.com/office/powerpoint/2010/main" val="527754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94FD69-4F1C-4906-8943-71865CE70421}"/>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53E7A95B-2183-49D3-9ED5-C79420B0CFA1}"/>
              </a:ext>
            </a:extLst>
          </p:cNvPr>
          <p:cNvSpPr>
            <a:spLocks noGrp="1"/>
          </p:cNvSpPr>
          <p:nvPr>
            <p:ph type="dt" sz="half" idx="10"/>
          </p:nvPr>
        </p:nvSpPr>
        <p:spPr/>
        <p:txBody>
          <a:bodyPr/>
          <a:lstStyle/>
          <a:p>
            <a:fld id="{8B112E84-93C6-4230-A479-F7DBADDBBDA6}" type="datetime1">
              <a:rPr lang="es-CL" smtClean="0"/>
              <a:t>15-05-2020</a:t>
            </a:fld>
            <a:endParaRPr lang="es-CL"/>
          </a:p>
        </p:txBody>
      </p:sp>
      <p:sp>
        <p:nvSpPr>
          <p:cNvPr id="4" name="Marcador de pie de página 3">
            <a:extLst>
              <a:ext uri="{FF2B5EF4-FFF2-40B4-BE49-F238E27FC236}">
                <a16:creationId xmlns:a16="http://schemas.microsoft.com/office/drawing/2014/main" id="{067632EE-88A0-492A-8CD0-DEA2927E443C}"/>
              </a:ext>
            </a:extLst>
          </p:cNvPr>
          <p:cNvSpPr>
            <a:spLocks noGrp="1"/>
          </p:cNvSpPr>
          <p:nvPr>
            <p:ph type="ftr" sz="quarter" idx="11"/>
          </p:nvPr>
        </p:nvSpPr>
        <p:spPr/>
        <p:txBody>
          <a:bodyPr/>
          <a:lstStyle/>
          <a:p>
            <a:r>
              <a:rPr lang="es-MX"/>
              <a:t>¿Cómo ha evolucionado el COVID19? - DataOwl</a:t>
            </a:r>
            <a:endParaRPr lang="es-CL"/>
          </a:p>
        </p:txBody>
      </p:sp>
      <p:sp>
        <p:nvSpPr>
          <p:cNvPr id="5" name="Marcador de número de diapositiva 4">
            <a:extLst>
              <a:ext uri="{FF2B5EF4-FFF2-40B4-BE49-F238E27FC236}">
                <a16:creationId xmlns:a16="http://schemas.microsoft.com/office/drawing/2014/main" id="{C7F245F9-4337-4ED5-A131-BF8886D3B6C4}"/>
              </a:ext>
            </a:extLst>
          </p:cNvPr>
          <p:cNvSpPr>
            <a:spLocks noGrp="1"/>
          </p:cNvSpPr>
          <p:nvPr>
            <p:ph type="sldNum" sz="quarter" idx="12"/>
          </p:nvPr>
        </p:nvSpPr>
        <p:spPr/>
        <p:txBody>
          <a:bodyPr/>
          <a:lstStyle/>
          <a:p>
            <a:fld id="{2BA93F07-D95E-4ED5-808E-BC3787907C9E}" type="slidenum">
              <a:rPr lang="es-CL" smtClean="0"/>
              <a:t>‹Nº›</a:t>
            </a:fld>
            <a:endParaRPr lang="es-CL"/>
          </a:p>
        </p:txBody>
      </p:sp>
    </p:spTree>
    <p:extLst>
      <p:ext uri="{BB962C8B-B14F-4D97-AF65-F5344CB8AC3E}">
        <p14:creationId xmlns:p14="http://schemas.microsoft.com/office/powerpoint/2010/main" val="242388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19BF0F5-436E-4549-A57A-2F2F86819B50}"/>
              </a:ext>
            </a:extLst>
          </p:cNvPr>
          <p:cNvSpPr>
            <a:spLocks noGrp="1"/>
          </p:cNvSpPr>
          <p:nvPr>
            <p:ph type="dt" sz="half" idx="10"/>
          </p:nvPr>
        </p:nvSpPr>
        <p:spPr/>
        <p:txBody>
          <a:bodyPr/>
          <a:lstStyle/>
          <a:p>
            <a:fld id="{E5CC209B-5463-4CBB-A425-38315AAB737A}" type="datetime1">
              <a:rPr lang="es-CL" smtClean="0"/>
              <a:t>15-05-2020</a:t>
            </a:fld>
            <a:endParaRPr lang="es-CL"/>
          </a:p>
        </p:txBody>
      </p:sp>
      <p:sp>
        <p:nvSpPr>
          <p:cNvPr id="3" name="Marcador de pie de página 2">
            <a:extLst>
              <a:ext uri="{FF2B5EF4-FFF2-40B4-BE49-F238E27FC236}">
                <a16:creationId xmlns:a16="http://schemas.microsoft.com/office/drawing/2014/main" id="{549B2B75-007C-41E1-86EF-69812BF8F6B3}"/>
              </a:ext>
            </a:extLst>
          </p:cNvPr>
          <p:cNvSpPr>
            <a:spLocks noGrp="1"/>
          </p:cNvSpPr>
          <p:nvPr>
            <p:ph type="ftr" sz="quarter" idx="11"/>
          </p:nvPr>
        </p:nvSpPr>
        <p:spPr/>
        <p:txBody>
          <a:bodyPr/>
          <a:lstStyle/>
          <a:p>
            <a:r>
              <a:rPr lang="es-MX"/>
              <a:t>¿Cómo ha evolucionado el COVID19? - DataOwl</a:t>
            </a:r>
            <a:endParaRPr lang="es-CL"/>
          </a:p>
        </p:txBody>
      </p:sp>
      <p:sp>
        <p:nvSpPr>
          <p:cNvPr id="4" name="Marcador de número de diapositiva 3">
            <a:extLst>
              <a:ext uri="{FF2B5EF4-FFF2-40B4-BE49-F238E27FC236}">
                <a16:creationId xmlns:a16="http://schemas.microsoft.com/office/drawing/2014/main" id="{4B825F1D-7A18-4F1B-978A-AC5A13A9B129}"/>
              </a:ext>
            </a:extLst>
          </p:cNvPr>
          <p:cNvSpPr>
            <a:spLocks noGrp="1"/>
          </p:cNvSpPr>
          <p:nvPr>
            <p:ph type="sldNum" sz="quarter" idx="12"/>
          </p:nvPr>
        </p:nvSpPr>
        <p:spPr/>
        <p:txBody>
          <a:bodyPr/>
          <a:lstStyle/>
          <a:p>
            <a:fld id="{2BA93F07-D95E-4ED5-808E-BC3787907C9E}" type="slidenum">
              <a:rPr lang="es-CL" smtClean="0"/>
              <a:t>‹Nº›</a:t>
            </a:fld>
            <a:endParaRPr lang="es-CL"/>
          </a:p>
        </p:txBody>
      </p:sp>
    </p:spTree>
    <p:extLst>
      <p:ext uri="{BB962C8B-B14F-4D97-AF65-F5344CB8AC3E}">
        <p14:creationId xmlns:p14="http://schemas.microsoft.com/office/powerpoint/2010/main" val="1551854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D8B87D-C5E2-4869-8964-6F389BE4705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CCA4FD42-9A3F-4EF8-8718-F9B24A5C1E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CF9C0E02-42A7-4E18-ACCD-D1272382E3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BB1AF77-9FD7-4104-97F2-20892E37ABA2}"/>
              </a:ext>
            </a:extLst>
          </p:cNvPr>
          <p:cNvSpPr>
            <a:spLocks noGrp="1"/>
          </p:cNvSpPr>
          <p:nvPr>
            <p:ph type="dt" sz="half" idx="10"/>
          </p:nvPr>
        </p:nvSpPr>
        <p:spPr/>
        <p:txBody>
          <a:bodyPr/>
          <a:lstStyle/>
          <a:p>
            <a:fld id="{B71B549C-7180-4525-97EC-BC05EB639B7F}" type="datetime1">
              <a:rPr lang="es-CL" smtClean="0"/>
              <a:t>15-05-2020</a:t>
            </a:fld>
            <a:endParaRPr lang="es-CL"/>
          </a:p>
        </p:txBody>
      </p:sp>
      <p:sp>
        <p:nvSpPr>
          <p:cNvPr id="6" name="Marcador de pie de página 5">
            <a:extLst>
              <a:ext uri="{FF2B5EF4-FFF2-40B4-BE49-F238E27FC236}">
                <a16:creationId xmlns:a16="http://schemas.microsoft.com/office/drawing/2014/main" id="{2D554F5A-B73A-45C2-B381-53C598AF2FA1}"/>
              </a:ext>
            </a:extLst>
          </p:cNvPr>
          <p:cNvSpPr>
            <a:spLocks noGrp="1"/>
          </p:cNvSpPr>
          <p:nvPr>
            <p:ph type="ftr" sz="quarter" idx="11"/>
          </p:nvPr>
        </p:nvSpPr>
        <p:spPr/>
        <p:txBody>
          <a:bodyPr/>
          <a:lstStyle/>
          <a:p>
            <a:r>
              <a:rPr lang="es-MX"/>
              <a:t>¿Cómo ha evolucionado el COVID19? - DataOwl</a:t>
            </a:r>
            <a:endParaRPr lang="es-CL"/>
          </a:p>
        </p:txBody>
      </p:sp>
      <p:sp>
        <p:nvSpPr>
          <p:cNvPr id="7" name="Marcador de número de diapositiva 6">
            <a:extLst>
              <a:ext uri="{FF2B5EF4-FFF2-40B4-BE49-F238E27FC236}">
                <a16:creationId xmlns:a16="http://schemas.microsoft.com/office/drawing/2014/main" id="{DE23E983-0895-49A2-BCD3-72CB17DB7D61}"/>
              </a:ext>
            </a:extLst>
          </p:cNvPr>
          <p:cNvSpPr>
            <a:spLocks noGrp="1"/>
          </p:cNvSpPr>
          <p:nvPr>
            <p:ph type="sldNum" sz="quarter" idx="12"/>
          </p:nvPr>
        </p:nvSpPr>
        <p:spPr/>
        <p:txBody>
          <a:bodyPr/>
          <a:lstStyle/>
          <a:p>
            <a:fld id="{2BA93F07-D95E-4ED5-808E-BC3787907C9E}" type="slidenum">
              <a:rPr lang="es-CL" smtClean="0"/>
              <a:t>‹Nº›</a:t>
            </a:fld>
            <a:endParaRPr lang="es-CL"/>
          </a:p>
        </p:txBody>
      </p:sp>
    </p:spTree>
    <p:extLst>
      <p:ext uri="{BB962C8B-B14F-4D97-AF65-F5344CB8AC3E}">
        <p14:creationId xmlns:p14="http://schemas.microsoft.com/office/powerpoint/2010/main" val="2830568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FB407D-E25F-400A-B90C-9A2665505F6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3FCCB6E1-8FA5-404A-AEEC-CDF332CE3F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099B695F-03B8-4396-9E31-4033B26D78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2678B4F-1384-4156-8AA0-F9F887784976}"/>
              </a:ext>
            </a:extLst>
          </p:cNvPr>
          <p:cNvSpPr>
            <a:spLocks noGrp="1"/>
          </p:cNvSpPr>
          <p:nvPr>
            <p:ph type="dt" sz="half" idx="10"/>
          </p:nvPr>
        </p:nvSpPr>
        <p:spPr/>
        <p:txBody>
          <a:bodyPr/>
          <a:lstStyle/>
          <a:p>
            <a:fld id="{1ECE831D-0048-42F3-BBB1-91FB149E48BC}" type="datetime1">
              <a:rPr lang="es-CL" smtClean="0"/>
              <a:t>15-05-2020</a:t>
            </a:fld>
            <a:endParaRPr lang="es-CL"/>
          </a:p>
        </p:txBody>
      </p:sp>
      <p:sp>
        <p:nvSpPr>
          <p:cNvPr id="6" name="Marcador de pie de página 5">
            <a:extLst>
              <a:ext uri="{FF2B5EF4-FFF2-40B4-BE49-F238E27FC236}">
                <a16:creationId xmlns:a16="http://schemas.microsoft.com/office/drawing/2014/main" id="{2CC5EDD2-8C2D-40B0-AA9C-ADC18A7BA7F1}"/>
              </a:ext>
            </a:extLst>
          </p:cNvPr>
          <p:cNvSpPr>
            <a:spLocks noGrp="1"/>
          </p:cNvSpPr>
          <p:nvPr>
            <p:ph type="ftr" sz="quarter" idx="11"/>
          </p:nvPr>
        </p:nvSpPr>
        <p:spPr/>
        <p:txBody>
          <a:bodyPr/>
          <a:lstStyle/>
          <a:p>
            <a:r>
              <a:rPr lang="es-MX"/>
              <a:t>¿Cómo ha evolucionado el COVID19? - DataOwl</a:t>
            </a:r>
            <a:endParaRPr lang="es-CL"/>
          </a:p>
        </p:txBody>
      </p:sp>
      <p:sp>
        <p:nvSpPr>
          <p:cNvPr id="7" name="Marcador de número de diapositiva 6">
            <a:extLst>
              <a:ext uri="{FF2B5EF4-FFF2-40B4-BE49-F238E27FC236}">
                <a16:creationId xmlns:a16="http://schemas.microsoft.com/office/drawing/2014/main" id="{EF047F5F-99EA-4731-B226-6B7FBBBFB8C1}"/>
              </a:ext>
            </a:extLst>
          </p:cNvPr>
          <p:cNvSpPr>
            <a:spLocks noGrp="1"/>
          </p:cNvSpPr>
          <p:nvPr>
            <p:ph type="sldNum" sz="quarter" idx="12"/>
          </p:nvPr>
        </p:nvSpPr>
        <p:spPr/>
        <p:txBody>
          <a:bodyPr/>
          <a:lstStyle/>
          <a:p>
            <a:fld id="{2BA93F07-D95E-4ED5-808E-BC3787907C9E}" type="slidenum">
              <a:rPr lang="es-CL" smtClean="0"/>
              <a:t>‹Nº›</a:t>
            </a:fld>
            <a:endParaRPr lang="es-CL"/>
          </a:p>
        </p:txBody>
      </p:sp>
    </p:spTree>
    <p:extLst>
      <p:ext uri="{BB962C8B-B14F-4D97-AF65-F5344CB8AC3E}">
        <p14:creationId xmlns:p14="http://schemas.microsoft.com/office/powerpoint/2010/main" val="3041954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BC14833-0E86-4CD1-81AF-D1E612309C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8529366B-1B1D-4DB7-8DCB-5A58637516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5589DCB2-9D06-4B3C-AE45-2410441A0E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1C5750-5BCA-4FCB-B2B4-03E5F13F970C}" type="datetime1">
              <a:rPr lang="es-CL" smtClean="0"/>
              <a:t>15-05-2020</a:t>
            </a:fld>
            <a:endParaRPr lang="es-CL"/>
          </a:p>
        </p:txBody>
      </p:sp>
      <p:sp>
        <p:nvSpPr>
          <p:cNvPr id="5" name="Marcador de pie de página 4">
            <a:extLst>
              <a:ext uri="{FF2B5EF4-FFF2-40B4-BE49-F238E27FC236}">
                <a16:creationId xmlns:a16="http://schemas.microsoft.com/office/drawing/2014/main" id="{25D864FB-BE19-4D2C-B7F7-DDA5321703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MX"/>
              <a:t>¿Cómo ha evolucionado el COVID19? - DataOwl</a:t>
            </a:r>
            <a:endParaRPr lang="es-CL"/>
          </a:p>
        </p:txBody>
      </p:sp>
      <p:sp>
        <p:nvSpPr>
          <p:cNvPr id="6" name="Marcador de número de diapositiva 5">
            <a:extLst>
              <a:ext uri="{FF2B5EF4-FFF2-40B4-BE49-F238E27FC236}">
                <a16:creationId xmlns:a16="http://schemas.microsoft.com/office/drawing/2014/main" id="{FDE27F6D-0CDF-49B4-82DA-9B1E0650AF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A93F07-D95E-4ED5-808E-BC3787907C9E}" type="slidenum">
              <a:rPr lang="es-CL" smtClean="0"/>
              <a:t>‹Nº›</a:t>
            </a:fld>
            <a:endParaRPr lang="es-CL"/>
          </a:p>
        </p:txBody>
      </p:sp>
    </p:spTree>
    <p:extLst>
      <p:ext uri="{BB962C8B-B14F-4D97-AF65-F5344CB8AC3E}">
        <p14:creationId xmlns:p14="http://schemas.microsoft.com/office/powerpoint/2010/main" val="3884459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7000"/>
            <a:lum/>
          </a:blip>
          <a:srcRect/>
          <a:stretch>
            <a:fillRect/>
          </a:stretch>
        </a:blipFill>
        <a:effectLst/>
      </p:bgPr>
    </p:bg>
    <p:spTree>
      <p:nvGrpSpPr>
        <p:cNvPr id="1" name=""/>
        <p:cNvGrpSpPr/>
        <p:nvPr/>
      </p:nvGrpSpPr>
      <p:grpSpPr>
        <a:xfrm>
          <a:off x="0" y="0"/>
          <a:ext cx="0" cy="0"/>
          <a:chOff x="0" y="0"/>
          <a:chExt cx="0" cy="0"/>
        </a:xfrm>
      </p:grpSpPr>
      <p:sp>
        <p:nvSpPr>
          <p:cNvPr id="7" name="Title Placeholder 10">
            <a:extLst>
              <a:ext uri="{FF2B5EF4-FFF2-40B4-BE49-F238E27FC236}">
                <a16:creationId xmlns:a16="http://schemas.microsoft.com/office/drawing/2014/main" id="{03072A00-40D1-4637-BF78-3E6E93CAC863}"/>
              </a:ext>
            </a:extLst>
          </p:cNvPr>
          <p:cNvSpPr txBox="1">
            <a:spLocks/>
          </p:cNvSpPr>
          <p:nvPr/>
        </p:nvSpPr>
        <p:spPr>
          <a:xfrm>
            <a:off x="3779890" y="2515004"/>
            <a:ext cx="4632220" cy="40102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s-CL" sz="3200" b="1" dirty="0">
                <a:solidFill>
                  <a:schemeClr val="bg2">
                    <a:lumMod val="10000"/>
                  </a:schemeClr>
                </a:solidFill>
              </a:rPr>
              <a:t>Entendiendo el COVID 19</a:t>
            </a:r>
            <a:endParaRPr lang="sr-Latn-RS" sz="3200" b="1" dirty="0">
              <a:solidFill>
                <a:schemeClr val="bg2">
                  <a:lumMod val="10000"/>
                </a:schemeClr>
              </a:solidFill>
            </a:endParaRPr>
          </a:p>
        </p:txBody>
      </p:sp>
      <p:sp>
        <p:nvSpPr>
          <p:cNvPr id="9" name="Title Placeholder 10">
            <a:extLst>
              <a:ext uri="{FF2B5EF4-FFF2-40B4-BE49-F238E27FC236}">
                <a16:creationId xmlns:a16="http://schemas.microsoft.com/office/drawing/2014/main" id="{8D17F398-4904-485D-A923-E4111513B0C3}"/>
              </a:ext>
            </a:extLst>
          </p:cNvPr>
          <p:cNvSpPr txBox="1">
            <a:spLocks/>
          </p:cNvSpPr>
          <p:nvPr/>
        </p:nvSpPr>
        <p:spPr>
          <a:xfrm>
            <a:off x="3962400" y="3016659"/>
            <a:ext cx="4267200" cy="240849"/>
          </a:xfrm>
          <a:prstGeom prst="rect">
            <a:avLst/>
          </a:prstGeom>
          <a:noFill/>
        </p:spPr>
        <p:txBody>
          <a:bodyPr vert="horz" lIns="91440" tIns="45720" rIns="91440" bIns="45720" rtlCol="0" anchor="ctr">
            <a:noAutofit/>
          </a:bodyPr>
          <a:lst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s-CL" sz="2000" b="1" dirty="0">
                <a:solidFill>
                  <a:srgbClr val="FF0000"/>
                </a:solidFill>
              </a:rPr>
              <a:t>¿Cómo ha evolucionado esta pandemia?</a:t>
            </a:r>
            <a:endParaRPr lang="sr-Latn-RS" sz="2000" b="1" dirty="0">
              <a:solidFill>
                <a:srgbClr val="FF0000"/>
              </a:solidFill>
            </a:endParaRPr>
          </a:p>
        </p:txBody>
      </p:sp>
      <p:cxnSp>
        <p:nvCxnSpPr>
          <p:cNvPr id="11" name="Conector recto 10">
            <a:extLst>
              <a:ext uri="{FF2B5EF4-FFF2-40B4-BE49-F238E27FC236}">
                <a16:creationId xmlns:a16="http://schemas.microsoft.com/office/drawing/2014/main" id="{3B4D24D0-6924-4778-BE5C-B6C29F58A2BE}"/>
              </a:ext>
            </a:extLst>
          </p:cNvPr>
          <p:cNvCxnSpPr/>
          <p:nvPr/>
        </p:nvCxnSpPr>
        <p:spPr>
          <a:xfrm>
            <a:off x="3962400" y="2935083"/>
            <a:ext cx="4267200"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pic>
        <p:nvPicPr>
          <p:cNvPr id="14" name="Imagen 13" descr="Imagen que contiene dibujo&#10;&#10;Descripción generada automáticamente">
            <a:extLst>
              <a:ext uri="{FF2B5EF4-FFF2-40B4-BE49-F238E27FC236}">
                <a16:creationId xmlns:a16="http://schemas.microsoft.com/office/drawing/2014/main" id="{6D312217-550A-4C75-8A85-AB2222EDC0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5034" y="0"/>
            <a:ext cx="1527858" cy="1527858"/>
          </a:xfrm>
          <a:prstGeom prst="rect">
            <a:avLst/>
          </a:prstGeom>
        </p:spPr>
      </p:pic>
      <p:sp>
        <p:nvSpPr>
          <p:cNvPr id="16" name="Marcador de pie de página 15">
            <a:extLst>
              <a:ext uri="{FF2B5EF4-FFF2-40B4-BE49-F238E27FC236}">
                <a16:creationId xmlns:a16="http://schemas.microsoft.com/office/drawing/2014/main" id="{662021BA-7A74-4356-A5BC-B19F1AB59C70}"/>
              </a:ext>
            </a:extLst>
          </p:cNvPr>
          <p:cNvSpPr>
            <a:spLocks noGrp="1"/>
          </p:cNvSpPr>
          <p:nvPr>
            <p:ph type="ftr" sz="quarter" idx="11"/>
          </p:nvPr>
        </p:nvSpPr>
        <p:spPr/>
        <p:txBody>
          <a:bodyPr/>
          <a:lstStyle/>
          <a:p>
            <a:r>
              <a:rPr lang="es-MX"/>
              <a:t>¿Cómo ha evolucionado el COVID19? - DataOwl</a:t>
            </a:r>
            <a:endParaRPr lang="es-CL"/>
          </a:p>
        </p:txBody>
      </p:sp>
      <p:sp>
        <p:nvSpPr>
          <p:cNvPr id="17" name="Marcador de número de diapositiva 16">
            <a:extLst>
              <a:ext uri="{FF2B5EF4-FFF2-40B4-BE49-F238E27FC236}">
                <a16:creationId xmlns:a16="http://schemas.microsoft.com/office/drawing/2014/main" id="{0CDF66A3-2217-45A4-AACA-C5A89AB5F5B0}"/>
              </a:ext>
            </a:extLst>
          </p:cNvPr>
          <p:cNvSpPr>
            <a:spLocks noGrp="1"/>
          </p:cNvSpPr>
          <p:nvPr>
            <p:ph type="sldNum" sz="quarter" idx="12"/>
          </p:nvPr>
        </p:nvSpPr>
        <p:spPr/>
        <p:txBody>
          <a:bodyPr/>
          <a:lstStyle/>
          <a:p>
            <a:fld id="{2BA93F07-D95E-4ED5-808E-BC3787907C9E}" type="slidenum">
              <a:rPr lang="es-CL" smtClean="0"/>
              <a:t>1</a:t>
            </a:fld>
            <a:endParaRPr lang="es-CL"/>
          </a:p>
        </p:txBody>
      </p:sp>
    </p:spTree>
    <p:extLst>
      <p:ext uri="{BB962C8B-B14F-4D97-AF65-F5344CB8AC3E}">
        <p14:creationId xmlns:p14="http://schemas.microsoft.com/office/powerpoint/2010/main" val="4164801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7000"/>
            <a:lum/>
          </a:blip>
          <a:srcRect/>
          <a:stretch>
            <a:fillRect/>
          </a:stretch>
        </a:blipFill>
        <a:effectLst/>
      </p:bgPr>
    </p:bg>
    <p:spTree>
      <p:nvGrpSpPr>
        <p:cNvPr id="1" name=""/>
        <p:cNvGrpSpPr/>
        <p:nvPr/>
      </p:nvGrpSpPr>
      <p:grpSpPr>
        <a:xfrm>
          <a:off x="0" y="0"/>
          <a:ext cx="0" cy="0"/>
          <a:chOff x="0" y="0"/>
          <a:chExt cx="0" cy="0"/>
        </a:xfrm>
      </p:grpSpPr>
      <p:sp>
        <p:nvSpPr>
          <p:cNvPr id="7" name="Title Placeholder 10">
            <a:extLst>
              <a:ext uri="{FF2B5EF4-FFF2-40B4-BE49-F238E27FC236}">
                <a16:creationId xmlns:a16="http://schemas.microsoft.com/office/drawing/2014/main" id="{03072A00-40D1-4637-BF78-3E6E93CAC863}"/>
              </a:ext>
            </a:extLst>
          </p:cNvPr>
          <p:cNvSpPr txBox="1">
            <a:spLocks/>
          </p:cNvSpPr>
          <p:nvPr/>
        </p:nvSpPr>
        <p:spPr>
          <a:xfrm>
            <a:off x="3779890" y="2515004"/>
            <a:ext cx="4632220" cy="40102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s-CL" sz="3200" b="1" i="0" u="none" strike="noStrike" kern="1200" cap="none" spc="0" normalizeH="0" baseline="0" noProof="0" dirty="0">
                <a:ln>
                  <a:noFill/>
                </a:ln>
                <a:solidFill>
                  <a:srgbClr val="E7E6E6">
                    <a:lumMod val="10000"/>
                  </a:srgbClr>
                </a:solidFill>
                <a:effectLst/>
                <a:uLnTx/>
                <a:uFillTx/>
                <a:latin typeface="Calibri Light" panose="020F0302020204030204"/>
                <a:ea typeface="+mj-ea"/>
                <a:cs typeface="+mj-cs"/>
              </a:rPr>
              <a:t>Entendiendo el COVID 19</a:t>
            </a:r>
            <a:endParaRPr kumimoji="0" lang="sr-Latn-RS" sz="3200" b="1" i="0" u="none" strike="noStrike" kern="1200" cap="none" spc="0" normalizeH="0" baseline="0" noProof="0" dirty="0">
              <a:ln>
                <a:noFill/>
              </a:ln>
              <a:solidFill>
                <a:srgbClr val="E7E6E6">
                  <a:lumMod val="10000"/>
                </a:srgbClr>
              </a:solidFill>
              <a:effectLst/>
              <a:uLnTx/>
              <a:uFillTx/>
              <a:latin typeface="Calibri Light" panose="020F0302020204030204"/>
              <a:ea typeface="+mj-ea"/>
              <a:cs typeface="+mj-cs"/>
            </a:endParaRPr>
          </a:p>
        </p:txBody>
      </p:sp>
      <p:sp>
        <p:nvSpPr>
          <p:cNvPr id="9" name="Title Placeholder 10">
            <a:extLst>
              <a:ext uri="{FF2B5EF4-FFF2-40B4-BE49-F238E27FC236}">
                <a16:creationId xmlns:a16="http://schemas.microsoft.com/office/drawing/2014/main" id="{8D17F398-4904-485D-A923-E4111513B0C3}"/>
              </a:ext>
            </a:extLst>
          </p:cNvPr>
          <p:cNvSpPr txBox="1">
            <a:spLocks/>
          </p:cNvSpPr>
          <p:nvPr/>
        </p:nvSpPr>
        <p:spPr>
          <a:xfrm>
            <a:off x="3962400" y="3016659"/>
            <a:ext cx="4267200" cy="240849"/>
          </a:xfrm>
          <a:prstGeom prst="rect">
            <a:avLst/>
          </a:prstGeom>
          <a:noFill/>
        </p:spPr>
        <p:txBody>
          <a:bodyPr vert="horz" lIns="91440" tIns="45720" rIns="91440" bIns="45720" rtlCol="0" anchor="ctr">
            <a:noAutofit/>
          </a:bodyPr>
          <a:lst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s-CL" sz="2000" b="1" i="0" u="none" strike="noStrike" kern="1200" cap="none" spc="0" normalizeH="0" baseline="0" noProof="0" dirty="0">
                <a:ln>
                  <a:noFill/>
                </a:ln>
                <a:solidFill>
                  <a:srgbClr val="FF0000"/>
                </a:solidFill>
                <a:effectLst/>
                <a:uLnTx/>
                <a:uFillTx/>
                <a:latin typeface="Calibri Light" panose="020F0302020204030204"/>
                <a:ea typeface="+mj-ea"/>
                <a:cs typeface="+mj-cs"/>
              </a:rPr>
              <a:t>¿Cómo ha evolucionado esta pandemia?</a:t>
            </a:r>
            <a:endParaRPr kumimoji="0" lang="sr-Latn-RS" sz="2000" b="1" i="0" u="none" strike="noStrike" kern="1200" cap="none" spc="0" normalizeH="0" baseline="0" noProof="0" dirty="0">
              <a:ln>
                <a:noFill/>
              </a:ln>
              <a:solidFill>
                <a:srgbClr val="FF0000"/>
              </a:solidFill>
              <a:effectLst/>
              <a:uLnTx/>
              <a:uFillTx/>
              <a:latin typeface="Calibri Light" panose="020F0302020204030204"/>
              <a:ea typeface="+mj-ea"/>
              <a:cs typeface="+mj-cs"/>
            </a:endParaRPr>
          </a:p>
        </p:txBody>
      </p:sp>
      <p:cxnSp>
        <p:nvCxnSpPr>
          <p:cNvPr id="11" name="Conector recto 10">
            <a:extLst>
              <a:ext uri="{FF2B5EF4-FFF2-40B4-BE49-F238E27FC236}">
                <a16:creationId xmlns:a16="http://schemas.microsoft.com/office/drawing/2014/main" id="{3B4D24D0-6924-4778-BE5C-B6C29F58A2BE}"/>
              </a:ext>
            </a:extLst>
          </p:cNvPr>
          <p:cNvCxnSpPr/>
          <p:nvPr/>
        </p:nvCxnSpPr>
        <p:spPr>
          <a:xfrm>
            <a:off x="3962400" y="2935083"/>
            <a:ext cx="4267200"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pic>
        <p:nvPicPr>
          <p:cNvPr id="14" name="Imagen 13" descr="Imagen que contiene dibujo&#10;&#10;Descripción generada automáticamente">
            <a:extLst>
              <a:ext uri="{FF2B5EF4-FFF2-40B4-BE49-F238E27FC236}">
                <a16:creationId xmlns:a16="http://schemas.microsoft.com/office/drawing/2014/main" id="{6D312217-550A-4C75-8A85-AB2222EDC0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5034" y="0"/>
            <a:ext cx="1527858" cy="1527858"/>
          </a:xfrm>
          <a:prstGeom prst="rect">
            <a:avLst/>
          </a:prstGeom>
        </p:spPr>
      </p:pic>
      <p:sp>
        <p:nvSpPr>
          <p:cNvPr id="3" name="Marcador de pie de página 2">
            <a:extLst>
              <a:ext uri="{FF2B5EF4-FFF2-40B4-BE49-F238E27FC236}">
                <a16:creationId xmlns:a16="http://schemas.microsoft.com/office/drawing/2014/main" id="{C53C3C00-BFFD-4FC9-8473-8269FB68DDD1}"/>
              </a:ext>
            </a:extLst>
          </p:cNvPr>
          <p:cNvSpPr>
            <a:spLocks noGrp="1"/>
          </p:cNvSpPr>
          <p:nvPr>
            <p:ph type="ftr" sz="quarter" idx="11"/>
          </p:nvPr>
        </p:nvSpPr>
        <p:spPr/>
        <p:txBody>
          <a:bodyPr/>
          <a:lstStyle/>
          <a:p>
            <a:r>
              <a:rPr lang="es-MX"/>
              <a:t>¿Cómo ha evolucionado el COVID19? - DataOwl</a:t>
            </a:r>
            <a:endParaRPr lang="es-CL"/>
          </a:p>
        </p:txBody>
      </p:sp>
      <p:sp>
        <p:nvSpPr>
          <p:cNvPr id="4" name="Marcador de número de diapositiva 3">
            <a:extLst>
              <a:ext uri="{FF2B5EF4-FFF2-40B4-BE49-F238E27FC236}">
                <a16:creationId xmlns:a16="http://schemas.microsoft.com/office/drawing/2014/main" id="{A6F4C1A3-5367-47F4-837B-35EAEDA8F86F}"/>
              </a:ext>
            </a:extLst>
          </p:cNvPr>
          <p:cNvSpPr>
            <a:spLocks noGrp="1"/>
          </p:cNvSpPr>
          <p:nvPr>
            <p:ph type="sldNum" sz="quarter" idx="12"/>
          </p:nvPr>
        </p:nvSpPr>
        <p:spPr/>
        <p:txBody>
          <a:bodyPr/>
          <a:lstStyle/>
          <a:p>
            <a:fld id="{2BA93F07-D95E-4ED5-808E-BC3787907C9E}" type="slidenum">
              <a:rPr lang="es-CL" smtClean="0"/>
              <a:t>10</a:t>
            </a:fld>
            <a:endParaRPr lang="es-CL"/>
          </a:p>
        </p:txBody>
      </p:sp>
    </p:spTree>
    <p:extLst>
      <p:ext uri="{BB962C8B-B14F-4D97-AF65-F5344CB8AC3E}">
        <p14:creationId xmlns:p14="http://schemas.microsoft.com/office/powerpoint/2010/main" val="14298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25" y="0"/>
            <a:ext cx="3429000" cy="6858000"/>
          </a:xfrm>
          <a:prstGeom prst="rect">
            <a:avLst/>
          </a:prstGeom>
          <a:solidFill>
            <a:srgbClr val="EB80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 name="Text Placeholder 3"/>
          <p:cNvSpPr txBox="1">
            <a:spLocks/>
          </p:cNvSpPr>
          <p:nvPr/>
        </p:nvSpPr>
        <p:spPr>
          <a:xfrm>
            <a:off x="245270" y="1312741"/>
            <a:ext cx="2957512" cy="677108"/>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spcBef>
                <a:spcPct val="20000"/>
              </a:spcBef>
              <a:defRPr/>
            </a:pPr>
            <a:r>
              <a:rPr lang="en-US" sz="4400" dirty="0">
                <a:solidFill>
                  <a:schemeClr val="bg1"/>
                </a:solidFill>
                <a:latin typeface="+mj-lt"/>
              </a:rPr>
              <a:t>AGENDA</a:t>
            </a:r>
          </a:p>
        </p:txBody>
      </p:sp>
      <p:sp>
        <p:nvSpPr>
          <p:cNvPr id="77" name="Rectangle 76"/>
          <p:cNvSpPr/>
          <p:nvPr/>
        </p:nvSpPr>
        <p:spPr>
          <a:xfrm>
            <a:off x="3666662" y="2694620"/>
            <a:ext cx="5184576" cy="353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500" dirty="0">
                <a:solidFill>
                  <a:srgbClr val="FF0000"/>
                </a:solidFill>
                <a:ea typeface="Open Sans" panose="020B0606030504020204" pitchFamily="34" charset="0"/>
                <a:cs typeface="Open Sans" panose="020B0606030504020204" pitchFamily="34" charset="0"/>
              </a:rPr>
              <a:t>¿</a:t>
            </a:r>
            <a:r>
              <a:rPr lang="en-US" sz="1500" dirty="0" err="1">
                <a:solidFill>
                  <a:srgbClr val="FF0000"/>
                </a:solidFill>
                <a:ea typeface="Open Sans" panose="020B0606030504020204" pitchFamily="34" charset="0"/>
                <a:cs typeface="Open Sans" panose="020B0606030504020204" pitchFamily="34" charset="0"/>
              </a:rPr>
              <a:t>Qué</a:t>
            </a:r>
            <a:r>
              <a:rPr lang="en-US" sz="1500" dirty="0">
                <a:solidFill>
                  <a:srgbClr val="FF0000"/>
                </a:solidFill>
                <a:ea typeface="Open Sans" panose="020B0606030504020204" pitchFamily="34" charset="0"/>
                <a:cs typeface="Open Sans" panose="020B0606030504020204" pitchFamily="34" charset="0"/>
              </a:rPr>
              <a:t> es el COVID-19?</a:t>
            </a:r>
            <a:endParaRPr lang="en-US" sz="1500" dirty="0">
              <a:solidFill>
                <a:srgbClr val="FF0000"/>
              </a:solidFill>
            </a:endParaRPr>
          </a:p>
        </p:txBody>
      </p:sp>
      <p:sp>
        <p:nvSpPr>
          <p:cNvPr id="78" name="TextBox 77"/>
          <p:cNvSpPr txBox="1"/>
          <p:nvPr/>
        </p:nvSpPr>
        <p:spPr>
          <a:xfrm>
            <a:off x="2142156" y="2709812"/>
            <a:ext cx="1008238" cy="323165"/>
          </a:xfrm>
          <a:prstGeom prst="rect">
            <a:avLst/>
          </a:prstGeom>
          <a:noFill/>
        </p:spPr>
        <p:txBody>
          <a:bodyPr wrap="square" rtlCol="0" anchor="ctr">
            <a:spAutoFit/>
          </a:bodyPr>
          <a:lstStyle/>
          <a:p>
            <a:pPr algn="r" fontAlgn="base"/>
            <a:r>
              <a:rPr lang="en-US" sz="1500" b="1" dirty="0">
                <a:solidFill>
                  <a:schemeClr val="bg1"/>
                </a:solidFill>
                <a:ea typeface="Open Sans" panose="020B0606030504020204" pitchFamily="34" charset="0"/>
                <a:cs typeface="Open Sans" panose="020B0606030504020204" pitchFamily="34" charset="0"/>
              </a:rPr>
              <a:t>03</a:t>
            </a:r>
          </a:p>
        </p:txBody>
      </p:sp>
      <p:sp>
        <p:nvSpPr>
          <p:cNvPr id="79" name="TextBox 78"/>
          <p:cNvSpPr txBox="1"/>
          <p:nvPr/>
        </p:nvSpPr>
        <p:spPr>
          <a:xfrm>
            <a:off x="2142156" y="3065107"/>
            <a:ext cx="1008238" cy="323165"/>
          </a:xfrm>
          <a:prstGeom prst="rect">
            <a:avLst/>
          </a:prstGeom>
          <a:noFill/>
        </p:spPr>
        <p:txBody>
          <a:bodyPr wrap="square" rtlCol="0" anchor="ctr">
            <a:spAutoFit/>
          </a:bodyPr>
          <a:lstStyle/>
          <a:p>
            <a:pPr algn="r" fontAlgn="base"/>
            <a:r>
              <a:rPr lang="en-US" sz="1500" b="1" dirty="0">
                <a:solidFill>
                  <a:schemeClr val="bg1"/>
                </a:solidFill>
                <a:ea typeface="Open Sans" panose="020B0606030504020204" pitchFamily="34" charset="0"/>
                <a:cs typeface="Open Sans" panose="020B0606030504020204" pitchFamily="34" charset="0"/>
              </a:rPr>
              <a:t>04</a:t>
            </a:r>
          </a:p>
        </p:txBody>
      </p:sp>
      <p:sp>
        <p:nvSpPr>
          <p:cNvPr id="80" name="TextBox 79"/>
          <p:cNvSpPr txBox="1"/>
          <p:nvPr/>
        </p:nvSpPr>
        <p:spPr>
          <a:xfrm>
            <a:off x="2142156" y="3420403"/>
            <a:ext cx="1008238" cy="323165"/>
          </a:xfrm>
          <a:prstGeom prst="rect">
            <a:avLst/>
          </a:prstGeom>
          <a:noFill/>
        </p:spPr>
        <p:txBody>
          <a:bodyPr wrap="square" rtlCol="0" anchor="ctr">
            <a:spAutoFit/>
          </a:bodyPr>
          <a:lstStyle/>
          <a:p>
            <a:pPr algn="r" fontAlgn="base"/>
            <a:r>
              <a:rPr lang="en-US" sz="1500" b="1" dirty="0">
                <a:solidFill>
                  <a:schemeClr val="bg1"/>
                </a:solidFill>
                <a:ea typeface="Open Sans" panose="020B0606030504020204" pitchFamily="34" charset="0"/>
                <a:cs typeface="Open Sans" panose="020B0606030504020204" pitchFamily="34" charset="0"/>
              </a:rPr>
              <a:t>06</a:t>
            </a:r>
          </a:p>
        </p:txBody>
      </p:sp>
      <p:sp>
        <p:nvSpPr>
          <p:cNvPr id="81" name="TextBox 80"/>
          <p:cNvSpPr txBox="1"/>
          <p:nvPr/>
        </p:nvSpPr>
        <p:spPr>
          <a:xfrm>
            <a:off x="2142156" y="3775698"/>
            <a:ext cx="1008238" cy="323165"/>
          </a:xfrm>
          <a:prstGeom prst="rect">
            <a:avLst/>
          </a:prstGeom>
          <a:noFill/>
        </p:spPr>
        <p:txBody>
          <a:bodyPr wrap="square" rtlCol="0" anchor="ctr">
            <a:spAutoFit/>
          </a:bodyPr>
          <a:lstStyle/>
          <a:p>
            <a:pPr algn="r" fontAlgn="base"/>
            <a:r>
              <a:rPr lang="en-US" sz="1500" b="1" dirty="0">
                <a:solidFill>
                  <a:schemeClr val="bg1"/>
                </a:solidFill>
                <a:ea typeface="Open Sans" panose="020B0606030504020204" pitchFamily="34" charset="0"/>
                <a:cs typeface="Open Sans" panose="020B0606030504020204" pitchFamily="34" charset="0"/>
              </a:rPr>
              <a:t>07</a:t>
            </a:r>
          </a:p>
        </p:txBody>
      </p:sp>
      <p:sp>
        <p:nvSpPr>
          <p:cNvPr id="82" name="TextBox 81"/>
          <p:cNvSpPr txBox="1"/>
          <p:nvPr/>
        </p:nvSpPr>
        <p:spPr>
          <a:xfrm>
            <a:off x="2142156" y="4130993"/>
            <a:ext cx="1008238" cy="323165"/>
          </a:xfrm>
          <a:prstGeom prst="rect">
            <a:avLst/>
          </a:prstGeom>
          <a:noFill/>
        </p:spPr>
        <p:txBody>
          <a:bodyPr wrap="square" rtlCol="0" anchor="ctr">
            <a:spAutoFit/>
          </a:bodyPr>
          <a:lstStyle/>
          <a:p>
            <a:pPr algn="r" fontAlgn="base"/>
            <a:r>
              <a:rPr lang="en-US" sz="1500" b="1" dirty="0">
                <a:solidFill>
                  <a:schemeClr val="bg1"/>
                </a:solidFill>
                <a:ea typeface="Open Sans" panose="020B0606030504020204" pitchFamily="34" charset="0"/>
                <a:cs typeface="Open Sans" panose="020B0606030504020204" pitchFamily="34" charset="0"/>
              </a:rPr>
              <a:t>08</a:t>
            </a:r>
          </a:p>
        </p:txBody>
      </p:sp>
      <p:sp>
        <p:nvSpPr>
          <p:cNvPr id="83" name="TextBox 82"/>
          <p:cNvSpPr txBox="1"/>
          <p:nvPr/>
        </p:nvSpPr>
        <p:spPr>
          <a:xfrm>
            <a:off x="2142156" y="4486288"/>
            <a:ext cx="1008238" cy="323165"/>
          </a:xfrm>
          <a:prstGeom prst="rect">
            <a:avLst/>
          </a:prstGeom>
          <a:noFill/>
        </p:spPr>
        <p:txBody>
          <a:bodyPr wrap="square" rtlCol="0" anchor="ctr">
            <a:spAutoFit/>
          </a:bodyPr>
          <a:lstStyle/>
          <a:p>
            <a:pPr algn="r" fontAlgn="base"/>
            <a:r>
              <a:rPr lang="en-US" sz="1500" b="1" dirty="0">
                <a:solidFill>
                  <a:schemeClr val="bg1"/>
                </a:solidFill>
                <a:ea typeface="Open Sans" panose="020B0606030504020204" pitchFamily="34" charset="0"/>
                <a:cs typeface="Open Sans" panose="020B0606030504020204" pitchFamily="34" charset="0"/>
              </a:rPr>
              <a:t>09</a:t>
            </a:r>
          </a:p>
        </p:txBody>
      </p:sp>
      <p:sp>
        <p:nvSpPr>
          <p:cNvPr id="84" name="TextBox 83"/>
          <p:cNvSpPr txBox="1"/>
          <p:nvPr/>
        </p:nvSpPr>
        <p:spPr>
          <a:xfrm>
            <a:off x="2142156" y="4841584"/>
            <a:ext cx="1008238" cy="323165"/>
          </a:xfrm>
          <a:prstGeom prst="rect">
            <a:avLst/>
          </a:prstGeom>
          <a:noFill/>
        </p:spPr>
        <p:txBody>
          <a:bodyPr wrap="square" rtlCol="0" anchor="ctr">
            <a:spAutoFit/>
          </a:bodyPr>
          <a:lstStyle/>
          <a:p>
            <a:pPr algn="r" fontAlgn="base"/>
            <a:r>
              <a:rPr lang="en-US" sz="1500" b="1" dirty="0">
                <a:solidFill>
                  <a:schemeClr val="bg1"/>
                </a:solidFill>
                <a:ea typeface="Open Sans" panose="020B0606030504020204" pitchFamily="34" charset="0"/>
                <a:cs typeface="Open Sans" panose="020B0606030504020204" pitchFamily="34" charset="0"/>
              </a:rPr>
              <a:t>XX</a:t>
            </a:r>
          </a:p>
        </p:txBody>
      </p:sp>
      <p:sp>
        <p:nvSpPr>
          <p:cNvPr id="85" name="TextBox 84"/>
          <p:cNvSpPr txBox="1"/>
          <p:nvPr/>
        </p:nvSpPr>
        <p:spPr>
          <a:xfrm>
            <a:off x="2142156" y="5196879"/>
            <a:ext cx="1008238" cy="323165"/>
          </a:xfrm>
          <a:prstGeom prst="rect">
            <a:avLst/>
          </a:prstGeom>
          <a:noFill/>
        </p:spPr>
        <p:txBody>
          <a:bodyPr wrap="square" rtlCol="0" anchor="ctr">
            <a:spAutoFit/>
          </a:bodyPr>
          <a:lstStyle/>
          <a:p>
            <a:pPr algn="r" fontAlgn="base"/>
            <a:r>
              <a:rPr lang="en-US" sz="1500" b="1" dirty="0">
                <a:solidFill>
                  <a:schemeClr val="bg1"/>
                </a:solidFill>
                <a:ea typeface="Open Sans" panose="020B0606030504020204" pitchFamily="34" charset="0"/>
                <a:cs typeface="Open Sans" panose="020B0606030504020204" pitchFamily="34" charset="0"/>
              </a:rPr>
              <a:t>XX</a:t>
            </a:r>
          </a:p>
        </p:txBody>
      </p:sp>
      <p:sp>
        <p:nvSpPr>
          <p:cNvPr id="86" name="Rectangle 85"/>
          <p:cNvSpPr/>
          <p:nvPr/>
        </p:nvSpPr>
        <p:spPr>
          <a:xfrm>
            <a:off x="3666662" y="3048166"/>
            <a:ext cx="5184576" cy="353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500" dirty="0" err="1">
                <a:solidFill>
                  <a:srgbClr val="FF0000"/>
                </a:solidFill>
                <a:ea typeface="Open Sans" panose="020B0606030504020204" pitchFamily="34" charset="0"/>
                <a:cs typeface="Open Sans" panose="020B0606030504020204" pitchFamily="34" charset="0"/>
              </a:rPr>
              <a:t>Contexto</a:t>
            </a:r>
            <a:r>
              <a:rPr lang="en-US" sz="1500" dirty="0">
                <a:solidFill>
                  <a:srgbClr val="FF0000"/>
                </a:solidFill>
                <a:ea typeface="Open Sans" panose="020B0606030504020204" pitchFamily="34" charset="0"/>
                <a:cs typeface="Open Sans" panose="020B0606030504020204" pitchFamily="34" charset="0"/>
              </a:rPr>
              <a:t> Global</a:t>
            </a:r>
          </a:p>
        </p:txBody>
      </p:sp>
      <p:sp>
        <p:nvSpPr>
          <p:cNvPr id="87" name="Rectangle 86"/>
          <p:cNvSpPr/>
          <p:nvPr/>
        </p:nvSpPr>
        <p:spPr>
          <a:xfrm>
            <a:off x="3666662" y="3401712"/>
            <a:ext cx="5184576" cy="353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500" dirty="0">
                <a:solidFill>
                  <a:srgbClr val="FF0000"/>
                </a:solidFill>
                <a:ea typeface="Open Sans" panose="020B0606030504020204" pitchFamily="34" charset="0"/>
                <a:cs typeface="Open Sans" panose="020B0606030504020204" pitchFamily="34" charset="0"/>
              </a:rPr>
              <a:t>¿</a:t>
            </a:r>
            <a:r>
              <a:rPr lang="en-US" sz="1500" dirty="0" err="1">
                <a:solidFill>
                  <a:srgbClr val="FF0000"/>
                </a:solidFill>
                <a:ea typeface="Open Sans" panose="020B0606030504020204" pitchFamily="34" charset="0"/>
                <a:cs typeface="Open Sans" panose="020B0606030504020204" pitchFamily="34" charset="0"/>
              </a:rPr>
              <a:t>Qué</a:t>
            </a:r>
            <a:r>
              <a:rPr lang="en-US" sz="1500" dirty="0">
                <a:solidFill>
                  <a:srgbClr val="FF0000"/>
                </a:solidFill>
                <a:ea typeface="Open Sans" panose="020B0606030504020204" pitchFamily="34" charset="0"/>
                <a:cs typeface="Open Sans" panose="020B0606030504020204" pitchFamily="34" charset="0"/>
              </a:rPr>
              <a:t> ha </a:t>
            </a:r>
            <a:r>
              <a:rPr lang="en-US" sz="1500" dirty="0" err="1">
                <a:solidFill>
                  <a:srgbClr val="FF0000"/>
                </a:solidFill>
                <a:ea typeface="Open Sans" panose="020B0606030504020204" pitchFamily="34" charset="0"/>
                <a:cs typeface="Open Sans" panose="020B0606030504020204" pitchFamily="34" charset="0"/>
              </a:rPr>
              <a:t>pasado</a:t>
            </a:r>
            <a:r>
              <a:rPr lang="en-US" sz="1500" dirty="0">
                <a:solidFill>
                  <a:srgbClr val="FF0000"/>
                </a:solidFill>
                <a:ea typeface="Open Sans" panose="020B0606030504020204" pitchFamily="34" charset="0"/>
                <a:cs typeface="Open Sans" panose="020B0606030504020204" pitchFamily="34" charset="0"/>
              </a:rPr>
              <a:t> </a:t>
            </a:r>
            <a:r>
              <a:rPr lang="en-US" sz="1500" dirty="0" err="1">
                <a:solidFill>
                  <a:srgbClr val="FF0000"/>
                </a:solidFill>
                <a:ea typeface="Open Sans" panose="020B0606030504020204" pitchFamily="34" charset="0"/>
                <a:cs typeface="Open Sans" panose="020B0606030504020204" pitchFamily="34" charset="0"/>
              </a:rPr>
              <a:t>en</a:t>
            </a:r>
            <a:r>
              <a:rPr lang="en-US" sz="1500" dirty="0">
                <a:solidFill>
                  <a:srgbClr val="FF0000"/>
                </a:solidFill>
                <a:ea typeface="Open Sans" panose="020B0606030504020204" pitchFamily="34" charset="0"/>
                <a:cs typeface="Open Sans" panose="020B0606030504020204" pitchFamily="34" charset="0"/>
              </a:rPr>
              <a:t> Chile?</a:t>
            </a:r>
          </a:p>
        </p:txBody>
      </p:sp>
      <p:sp>
        <p:nvSpPr>
          <p:cNvPr id="88" name="Rectangle 87"/>
          <p:cNvSpPr/>
          <p:nvPr/>
        </p:nvSpPr>
        <p:spPr>
          <a:xfrm>
            <a:off x="3666662" y="3757300"/>
            <a:ext cx="5184576" cy="353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500" dirty="0" err="1">
                <a:solidFill>
                  <a:srgbClr val="FF0000"/>
                </a:solidFill>
                <a:ea typeface="Open Sans" panose="020B0606030504020204" pitchFamily="34" charset="0"/>
                <a:cs typeface="Open Sans" panose="020B0606030504020204" pitchFamily="34" charset="0"/>
              </a:rPr>
              <a:t>Comparación</a:t>
            </a:r>
            <a:r>
              <a:rPr lang="en-US" sz="1500" dirty="0">
                <a:solidFill>
                  <a:srgbClr val="FF0000"/>
                </a:solidFill>
                <a:ea typeface="Open Sans" panose="020B0606030504020204" pitchFamily="34" charset="0"/>
                <a:cs typeface="Open Sans" panose="020B0606030504020204" pitchFamily="34" charset="0"/>
              </a:rPr>
              <a:t> </a:t>
            </a:r>
            <a:r>
              <a:rPr lang="en-US" sz="1500" dirty="0" err="1">
                <a:solidFill>
                  <a:srgbClr val="FF0000"/>
                </a:solidFill>
                <a:ea typeface="Open Sans" panose="020B0606030504020204" pitchFamily="34" charset="0"/>
                <a:cs typeface="Open Sans" panose="020B0606030504020204" pitchFamily="34" charset="0"/>
              </a:rPr>
              <a:t>en</a:t>
            </a:r>
            <a:r>
              <a:rPr lang="en-US" sz="1500" dirty="0">
                <a:solidFill>
                  <a:srgbClr val="FF0000"/>
                </a:solidFill>
                <a:ea typeface="Open Sans" panose="020B0606030504020204" pitchFamily="34" charset="0"/>
                <a:cs typeface="Open Sans" panose="020B0606030504020204" pitchFamily="34" charset="0"/>
              </a:rPr>
              <a:t> las </a:t>
            </a:r>
            <a:r>
              <a:rPr lang="en-US" sz="1500" dirty="0" err="1">
                <a:solidFill>
                  <a:srgbClr val="FF0000"/>
                </a:solidFill>
                <a:ea typeface="Open Sans" panose="020B0606030504020204" pitchFamily="34" charset="0"/>
                <a:cs typeface="Open Sans" panose="020B0606030504020204" pitchFamily="34" charset="0"/>
              </a:rPr>
              <a:t>tendencias</a:t>
            </a:r>
            <a:endParaRPr lang="en-US" sz="1500" dirty="0">
              <a:solidFill>
                <a:srgbClr val="FF0000"/>
              </a:solidFill>
              <a:ea typeface="Open Sans" panose="020B0606030504020204" pitchFamily="34" charset="0"/>
              <a:cs typeface="Open Sans" panose="020B0606030504020204" pitchFamily="34" charset="0"/>
            </a:endParaRPr>
          </a:p>
        </p:txBody>
      </p:sp>
      <p:sp>
        <p:nvSpPr>
          <p:cNvPr id="89" name="Rectangle 88"/>
          <p:cNvSpPr/>
          <p:nvPr/>
        </p:nvSpPr>
        <p:spPr>
          <a:xfrm>
            <a:off x="3666662" y="4114926"/>
            <a:ext cx="5184576" cy="353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500" dirty="0" err="1">
                <a:solidFill>
                  <a:srgbClr val="FF0000"/>
                </a:solidFill>
                <a:ea typeface="Open Sans" panose="020B0606030504020204" pitchFamily="34" charset="0"/>
                <a:cs typeface="Open Sans" panose="020B0606030504020204" pitchFamily="34" charset="0"/>
              </a:rPr>
              <a:t>Modelo</a:t>
            </a:r>
            <a:r>
              <a:rPr lang="en-US" sz="1500" dirty="0">
                <a:solidFill>
                  <a:srgbClr val="FF0000"/>
                </a:solidFill>
                <a:ea typeface="Open Sans" panose="020B0606030504020204" pitchFamily="34" charset="0"/>
                <a:cs typeface="Open Sans" panose="020B0606030504020204" pitchFamily="34" charset="0"/>
              </a:rPr>
              <a:t> SIR</a:t>
            </a:r>
          </a:p>
        </p:txBody>
      </p:sp>
      <p:sp>
        <p:nvSpPr>
          <p:cNvPr id="90" name="Rectangle 89"/>
          <p:cNvSpPr/>
          <p:nvPr/>
        </p:nvSpPr>
        <p:spPr>
          <a:xfrm>
            <a:off x="3666662" y="4472553"/>
            <a:ext cx="5184576" cy="353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500" dirty="0">
                <a:solidFill>
                  <a:srgbClr val="FF0000"/>
                </a:solidFill>
                <a:ea typeface="Open Sans" panose="020B0606030504020204" pitchFamily="34" charset="0"/>
                <a:cs typeface="Open Sans" panose="020B0606030504020204" pitchFamily="34" charset="0"/>
              </a:rPr>
              <a:t>Slides </a:t>
            </a:r>
            <a:r>
              <a:rPr lang="en-US" sz="1500" dirty="0" err="1">
                <a:solidFill>
                  <a:srgbClr val="FF0000"/>
                </a:solidFill>
                <a:ea typeface="Open Sans" panose="020B0606030504020204" pitchFamily="34" charset="0"/>
                <a:cs typeface="Open Sans" panose="020B0606030504020204" pitchFamily="34" charset="0"/>
              </a:rPr>
              <a:t>siguientes</a:t>
            </a:r>
            <a:r>
              <a:rPr lang="en-US" sz="1500" dirty="0">
                <a:solidFill>
                  <a:srgbClr val="FF0000"/>
                </a:solidFill>
                <a:ea typeface="Open Sans" panose="020B0606030504020204" pitchFamily="34" charset="0"/>
                <a:cs typeface="Open Sans" panose="020B0606030504020204" pitchFamily="34" charset="0"/>
              </a:rPr>
              <a:t>…</a:t>
            </a:r>
          </a:p>
        </p:txBody>
      </p:sp>
      <p:sp>
        <p:nvSpPr>
          <p:cNvPr id="91" name="Rectangle 90"/>
          <p:cNvSpPr/>
          <p:nvPr/>
        </p:nvSpPr>
        <p:spPr>
          <a:xfrm>
            <a:off x="3666662" y="4830140"/>
            <a:ext cx="5184576" cy="353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500" dirty="0">
                <a:solidFill>
                  <a:srgbClr val="FF0000"/>
                </a:solidFill>
                <a:ea typeface="Open Sans" panose="020B0606030504020204" pitchFamily="34" charset="0"/>
                <a:cs typeface="Open Sans" panose="020B0606030504020204" pitchFamily="34" charset="0"/>
              </a:rPr>
              <a:t>Slides </a:t>
            </a:r>
            <a:r>
              <a:rPr lang="en-US" sz="1500" dirty="0" err="1">
                <a:solidFill>
                  <a:srgbClr val="FF0000"/>
                </a:solidFill>
                <a:ea typeface="Open Sans" panose="020B0606030504020204" pitchFamily="34" charset="0"/>
                <a:cs typeface="Open Sans" panose="020B0606030504020204" pitchFamily="34" charset="0"/>
              </a:rPr>
              <a:t>siguientes</a:t>
            </a:r>
            <a:r>
              <a:rPr lang="en-US" sz="1500" dirty="0">
                <a:solidFill>
                  <a:srgbClr val="FF0000"/>
                </a:solidFill>
                <a:ea typeface="Open Sans" panose="020B0606030504020204" pitchFamily="34" charset="0"/>
                <a:cs typeface="Open Sans" panose="020B0606030504020204" pitchFamily="34" charset="0"/>
              </a:rPr>
              <a:t>…</a:t>
            </a:r>
          </a:p>
        </p:txBody>
      </p:sp>
      <p:sp>
        <p:nvSpPr>
          <p:cNvPr id="92" name="Rectangle 91"/>
          <p:cNvSpPr/>
          <p:nvPr/>
        </p:nvSpPr>
        <p:spPr>
          <a:xfrm>
            <a:off x="3666662" y="5181687"/>
            <a:ext cx="5184576" cy="353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500" dirty="0">
                <a:solidFill>
                  <a:srgbClr val="FF0000"/>
                </a:solidFill>
                <a:ea typeface="Open Sans" panose="020B0606030504020204" pitchFamily="34" charset="0"/>
                <a:cs typeface="Open Sans" panose="020B0606030504020204" pitchFamily="34" charset="0"/>
              </a:rPr>
              <a:t>Slides </a:t>
            </a:r>
            <a:r>
              <a:rPr lang="en-US" sz="1500" dirty="0" err="1">
                <a:solidFill>
                  <a:srgbClr val="FF0000"/>
                </a:solidFill>
                <a:ea typeface="Open Sans" panose="020B0606030504020204" pitchFamily="34" charset="0"/>
                <a:cs typeface="Open Sans" panose="020B0606030504020204" pitchFamily="34" charset="0"/>
              </a:rPr>
              <a:t>siguientes</a:t>
            </a:r>
            <a:r>
              <a:rPr lang="en-US" sz="1500" dirty="0">
                <a:solidFill>
                  <a:srgbClr val="FF0000"/>
                </a:solidFill>
                <a:ea typeface="Open Sans" panose="020B0606030504020204" pitchFamily="34" charset="0"/>
                <a:cs typeface="Open Sans" panose="020B0606030504020204" pitchFamily="34" charset="0"/>
              </a:rPr>
              <a:t>…</a:t>
            </a:r>
          </a:p>
        </p:txBody>
      </p:sp>
      <p:grpSp>
        <p:nvGrpSpPr>
          <p:cNvPr id="12" name="Group 11"/>
          <p:cNvGrpSpPr/>
          <p:nvPr/>
        </p:nvGrpSpPr>
        <p:grpSpPr>
          <a:xfrm>
            <a:off x="2583304" y="3048167"/>
            <a:ext cx="4644516" cy="2135520"/>
            <a:chOff x="3431704" y="2921223"/>
            <a:chExt cx="8357247" cy="2847360"/>
          </a:xfrm>
        </p:grpSpPr>
        <p:cxnSp>
          <p:nvCxnSpPr>
            <p:cNvPr id="10" name="Straight Connector 9"/>
            <p:cNvCxnSpPr/>
            <p:nvPr/>
          </p:nvCxnSpPr>
          <p:spPr>
            <a:xfrm>
              <a:off x="3431704" y="2921223"/>
              <a:ext cx="8357247"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3431704" y="3395783"/>
              <a:ext cx="8357247"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3431704" y="3870343"/>
              <a:ext cx="8357247"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3431704" y="4344903"/>
              <a:ext cx="8357247"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431704" y="4819463"/>
              <a:ext cx="8357247"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3431704" y="5294023"/>
              <a:ext cx="8357247"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431704" y="5768583"/>
              <a:ext cx="8357247"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6666090" y="2744434"/>
            <a:ext cx="561731" cy="253916"/>
            <a:chOff x="6475651" y="1608688"/>
            <a:chExt cx="748975" cy="338555"/>
          </a:xfrm>
        </p:grpSpPr>
        <p:sp>
          <p:nvSpPr>
            <p:cNvPr id="30"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lumMod val="65000"/>
              </a:schemeClr>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900" i="1">
                <a:solidFill>
                  <a:schemeClr val="bg1">
                    <a:lumMod val="65000"/>
                  </a:schemeClr>
                </a:solidFill>
              </a:endParaRPr>
            </a:p>
          </p:txBody>
        </p:sp>
        <p:sp>
          <p:nvSpPr>
            <p:cNvPr id="31" name="TextBox 30"/>
            <p:cNvSpPr txBox="1"/>
            <p:nvPr/>
          </p:nvSpPr>
          <p:spPr>
            <a:xfrm>
              <a:off x="6841615" y="1608688"/>
              <a:ext cx="383011" cy="338555"/>
            </a:xfrm>
            <a:prstGeom prst="rect">
              <a:avLst/>
            </a:prstGeom>
            <a:noFill/>
          </p:spPr>
          <p:txBody>
            <a:bodyPr wrap="none" rtlCol="0" anchor="ctr">
              <a:spAutoFit/>
            </a:bodyPr>
            <a:lstStyle/>
            <a:p>
              <a:pPr algn="r"/>
              <a:r>
                <a:rPr lang="en-US" sz="1050" i="1">
                  <a:solidFill>
                    <a:schemeClr val="bg1">
                      <a:lumMod val="65000"/>
                    </a:schemeClr>
                  </a:solidFill>
                </a:rPr>
                <a:t>5’</a:t>
              </a:r>
            </a:p>
          </p:txBody>
        </p:sp>
      </p:grpSp>
      <p:grpSp>
        <p:nvGrpSpPr>
          <p:cNvPr id="32" name="Group 31"/>
          <p:cNvGrpSpPr/>
          <p:nvPr/>
        </p:nvGrpSpPr>
        <p:grpSpPr>
          <a:xfrm>
            <a:off x="6666090" y="3099727"/>
            <a:ext cx="561731" cy="253916"/>
            <a:chOff x="6475651" y="1608688"/>
            <a:chExt cx="748975" cy="338555"/>
          </a:xfrm>
        </p:grpSpPr>
        <p:sp>
          <p:nvSpPr>
            <p:cNvPr id="33"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lumMod val="65000"/>
              </a:schemeClr>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900" i="1">
                <a:solidFill>
                  <a:schemeClr val="bg1">
                    <a:lumMod val="65000"/>
                  </a:schemeClr>
                </a:solidFill>
              </a:endParaRPr>
            </a:p>
          </p:txBody>
        </p:sp>
        <p:sp>
          <p:nvSpPr>
            <p:cNvPr id="34" name="TextBox 33"/>
            <p:cNvSpPr txBox="1"/>
            <p:nvPr/>
          </p:nvSpPr>
          <p:spPr>
            <a:xfrm>
              <a:off x="6749708" y="1608688"/>
              <a:ext cx="474918" cy="338555"/>
            </a:xfrm>
            <a:prstGeom prst="rect">
              <a:avLst/>
            </a:prstGeom>
            <a:noFill/>
          </p:spPr>
          <p:txBody>
            <a:bodyPr wrap="none" rtlCol="0" anchor="ctr">
              <a:spAutoFit/>
            </a:bodyPr>
            <a:lstStyle/>
            <a:p>
              <a:pPr algn="r"/>
              <a:r>
                <a:rPr lang="en-US" sz="1050" i="1">
                  <a:solidFill>
                    <a:schemeClr val="bg1">
                      <a:lumMod val="65000"/>
                    </a:schemeClr>
                  </a:solidFill>
                </a:rPr>
                <a:t>15’</a:t>
              </a:r>
            </a:p>
          </p:txBody>
        </p:sp>
      </p:grpSp>
      <p:grpSp>
        <p:nvGrpSpPr>
          <p:cNvPr id="35" name="Group 34"/>
          <p:cNvGrpSpPr/>
          <p:nvPr/>
        </p:nvGrpSpPr>
        <p:grpSpPr>
          <a:xfrm>
            <a:off x="6666090" y="3455020"/>
            <a:ext cx="561731" cy="253916"/>
            <a:chOff x="6475651" y="1608688"/>
            <a:chExt cx="748975" cy="338555"/>
          </a:xfrm>
        </p:grpSpPr>
        <p:sp>
          <p:nvSpPr>
            <p:cNvPr id="36"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lumMod val="65000"/>
              </a:schemeClr>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900" i="1">
                <a:solidFill>
                  <a:schemeClr val="bg1">
                    <a:lumMod val="65000"/>
                  </a:schemeClr>
                </a:solidFill>
              </a:endParaRPr>
            </a:p>
          </p:txBody>
        </p:sp>
        <p:sp>
          <p:nvSpPr>
            <p:cNvPr id="37" name="TextBox 36"/>
            <p:cNvSpPr txBox="1"/>
            <p:nvPr/>
          </p:nvSpPr>
          <p:spPr>
            <a:xfrm>
              <a:off x="6749708" y="1608688"/>
              <a:ext cx="474918" cy="338555"/>
            </a:xfrm>
            <a:prstGeom prst="rect">
              <a:avLst/>
            </a:prstGeom>
            <a:noFill/>
          </p:spPr>
          <p:txBody>
            <a:bodyPr wrap="none" rtlCol="0" anchor="ctr">
              <a:spAutoFit/>
            </a:bodyPr>
            <a:lstStyle/>
            <a:p>
              <a:pPr algn="r"/>
              <a:r>
                <a:rPr lang="en-US" sz="1050" i="1">
                  <a:solidFill>
                    <a:schemeClr val="bg1">
                      <a:lumMod val="65000"/>
                    </a:schemeClr>
                  </a:solidFill>
                </a:rPr>
                <a:t>25’</a:t>
              </a:r>
            </a:p>
          </p:txBody>
        </p:sp>
      </p:grpSp>
      <p:grpSp>
        <p:nvGrpSpPr>
          <p:cNvPr id="38" name="Group 37"/>
          <p:cNvGrpSpPr/>
          <p:nvPr/>
        </p:nvGrpSpPr>
        <p:grpSpPr>
          <a:xfrm>
            <a:off x="6666090" y="3810313"/>
            <a:ext cx="561731" cy="253916"/>
            <a:chOff x="6475651" y="1608688"/>
            <a:chExt cx="748975" cy="338555"/>
          </a:xfrm>
        </p:grpSpPr>
        <p:sp>
          <p:nvSpPr>
            <p:cNvPr id="39"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lumMod val="65000"/>
              </a:schemeClr>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900" i="1">
                <a:solidFill>
                  <a:schemeClr val="bg1">
                    <a:lumMod val="65000"/>
                  </a:schemeClr>
                </a:solidFill>
              </a:endParaRPr>
            </a:p>
          </p:txBody>
        </p:sp>
        <p:sp>
          <p:nvSpPr>
            <p:cNvPr id="40" name="TextBox 39"/>
            <p:cNvSpPr txBox="1"/>
            <p:nvPr/>
          </p:nvSpPr>
          <p:spPr>
            <a:xfrm>
              <a:off x="6841615" y="1608688"/>
              <a:ext cx="383011" cy="338555"/>
            </a:xfrm>
            <a:prstGeom prst="rect">
              <a:avLst/>
            </a:prstGeom>
            <a:noFill/>
          </p:spPr>
          <p:txBody>
            <a:bodyPr wrap="none" rtlCol="0" anchor="ctr">
              <a:spAutoFit/>
            </a:bodyPr>
            <a:lstStyle/>
            <a:p>
              <a:pPr algn="r"/>
              <a:r>
                <a:rPr lang="en-US" sz="1050" i="1">
                  <a:solidFill>
                    <a:schemeClr val="bg1">
                      <a:lumMod val="65000"/>
                    </a:schemeClr>
                  </a:solidFill>
                </a:rPr>
                <a:t>7’</a:t>
              </a:r>
            </a:p>
          </p:txBody>
        </p:sp>
      </p:grpSp>
      <p:grpSp>
        <p:nvGrpSpPr>
          <p:cNvPr id="41" name="Group 40"/>
          <p:cNvGrpSpPr/>
          <p:nvPr/>
        </p:nvGrpSpPr>
        <p:grpSpPr>
          <a:xfrm>
            <a:off x="6666090" y="4165606"/>
            <a:ext cx="561731" cy="253916"/>
            <a:chOff x="6475651" y="1608688"/>
            <a:chExt cx="748975" cy="338555"/>
          </a:xfrm>
        </p:grpSpPr>
        <p:sp>
          <p:nvSpPr>
            <p:cNvPr id="42"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lumMod val="65000"/>
              </a:schemeClr>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900" i="1">
                <a:solidFill>
                  <a:schemeClr val="bg1">
                    <a:lumMod val="65000"/>
                  </a:schemeClr>
                </a:solidFill>
              </a:endParaRPr>
            </a:p>
          </p:txBody>
        </p:sp>
        <p:sp>
          <p:nvSpPr>
            <p:cNvPr id="43" name="TextBox 42"/>
            <p:cNvSpPr txBox="1"/>
            <p:nvPr/>
          </p:nvSpPr>
          <p:spPr>
            <a:xfrm>
              <a:off x="6749708" y="1608688"/>
              <a:ext cx="474918" cy="338555"/>
            </a:xfrm>
            <a:prstGeom prst="rect">
              <a:avLst/>
            </a:prstGeom>
            <a:noFill/>
          </p:spPr>
          <p:txBody>
            <a:bodyPr wrap="none" rtlCol="0" anchor="ctr">
              <a:spAutoFit/>
            </a:bodyPr>
            <a:lstStyle/>
            <a:p>
              <a:pPr algn="r"/>
              <a:r>
                <a:rPr lang="en-US" sz="1050" i="1">
                  <a:solidFill>
                    <a:schemeClr val="bg1">
                      <a:lumMod val="65000"/>
                    </a:schemeClr>
                  </a:solidFill>
                </a:rPr>
                <a:t>35’</a:t>
              </a:r>
            </a:p>
          </p:txBody>
        </p:sp>
      </p:grpSp>
      <p:grpSp>
        <p:nvGrpSpPr>
          <p:cNvPr id="44" name="Group 43"/>
          <p:cNvGrpSpPr/>
          <p:nvPr/>
        </p:nvGrpSpPr>
        <p:grpSpPr>
          <a:xfrm>
            <a:off x="6666090" y="4520899"/>
            <a:ext cx="561731" cy="253916"/>
            <a:chOff x="6475651" y="1608688"/>
            <a:chExt cx="748975" cy="338555"/>
          </a:xfrm>
        </p:grpSpPr>
        <p:sp>
          <p:nvSpPr>
            <p:cNvPr id="45"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lumMod val="65000"/>
              </a:schemeClr>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900" i="1">
                <a:solidFill>
                  <a:schemeClr val="bg1">
                    <a:lumMod val="65000"/>
                  </a:schemeClr>
                </a:solidFill>
              </a:endParaRPr>
            </a:p>
          </p:txBody>
        </p:sp>
        <p:sp>
          <p:nvSpPr>
            <p:cNvPr id="46" name="TextBox 45"/>
            <p:cNvSpPr txBox="1"/>
            <p:nvPr/>
          </p:nvSpPr>
          <p:spPr>
            <a:xfrm>
              <a:off x="6841615" y="1608688"/>
              <a:ext cx="383011" cy="338555"/>
            </a:xfrm>
            <a:prstGeom prst="rect">
              <a:avLst/>
            </a:prstGeom>
            <a:noFill/>
          </p:spPr>
          <p:txBody>
            <a:bodyPr wrap="none" rtlCol="0" anchor="ctr">
              <a:spAutoFit/>
            </a:bodyPr>
            <a:lstStyle/>
            <a:p>
              <a:pPr algn="r"/>
              <a:r>
                <a:rPr lang="en-US" sz="1050" i="1">
                  <a:solidFill>
                    <a:schemeClr val="bg1">
                      <a:lumMod val="65000"/>
                    </a:schemeClr>
                  </a:solidFill>
                </a:rPr>
                <a:t>5’</a:t>
              </a:r>
            </a:p>
          </p:txBody>
        </p:sp>
      </p:grpSp>
      <p:grpSp>
        <p:nvGrpSpPr>
          <p:cNvPr id="47" name="Group 46"/>
          <p:cNvGrpSpPr/>
          <p:nvPr/>
        </p:nvGrpSpPr>
        <p:grpSpPr>
          <a:xfrm>
            <a:off x="6666090" y="4876192"/>
            <a:ext cx="561731" cy="253916"/>
            <a:chOff x="6475651" y="1608688"/>
            <a:chExt cx="748975" cy="338555"/>
          </a:xfrm>
        </p:grpSpPr>
        <p:sp>
          <p:nvSpPr>
            <p:cNvPr id="48"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lumMod val="65000"/>
              </a:schemeClr>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900" i="1">
                <a:solidFill>
                  <a:schemeClr val="bg1">
                    <a:lumMod val="65000"/>
                  </a:schemeClr>
                </a:solidFill>
              </a:endParaRPr>
            </a:p>
          </p:txBody>
        </p:sp>
        <p:sp>
          <p:nvSpPr>
            <p:cNvPr id="49" name="TextBox 48"/>
            <p:cNvSpPr txBox="1"/>
            <p:nvPr/>
          </p:nvSpPr>
          <p:spPr>
            <a:xfrm>
              <a:off x="6749708" y="1608688"/>
              <a:ext cx="474918" cy="338555"/>
            </a:xfrm>
            <a:prstGeom prst="rect">
              <a:avLst/>
            </a:prstGeom>
            <a:noFill/>
          </p:spPr>
          <p:txBody>
            <a:bodyPr wrap="none" rtlCol="0" anchor="ctr">
              <a:spAutoFit/>
            </a:bodyPr>
            <a:lstStyle/>
            <a:p>
              <a:pPr algn="r"/>
              <a:r>
                <a:rPr lang="en-US" sz="1050" i="1">
                  <a:solidFill>
                    <a:schemeClr val="bg1">
                      <a:lumMod val="65000"/>
                    </a:schemeClr>
                  </a:solidFill>
                </a:rPr>
                <a:t>15’</a:t>
              </a:r>
            </a:p>
          </p:txBody>
        </p:sp>
      </p:grpSp>
      <p:grpSp>
        <p:nvGrpSpPr>
          <p:cNvPr id="50" name="Group 49"/>
          <p:cNvGrpSpPr/>
          <p:nvPr/>
        </p:nvGrpSpPr>
        <p:grpSpPr>
          <a:xfrm>
            <a:off x="6666090" y="5231487"/>
            <a:ext cx="561731" cy="253916"/>
            <a:chOff x="6475651" y="1608688"/>
            <a:chExt cx="748975" cy="338555"/>
          </a:xfrm>
        </p:grpSpPr>
        <p:sp>
          <p:nvSpPr>
            <p:cNvPr id="51"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lumMod val="65000"/>
              </a:schemeClr>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900" i="1">
                <a:solidFill>
                  <a:schemeClr val="bg1">
                    <a:lumMod val="65000"/>
                  </a:schemeClr>
                </a:solidFill>
              </a:endParaRPr>
            </a:p>
          </p:txBody>
        </p:sp>
        <p:sp>
          <p:nvSpPr>
            <p:cNvPr id="52" name="TextBox 51"/>
            <p:cNvSpPr txBox="1"/>
            <p:nvPr/>
          </p:nvSpPr>
          <p:spPr>
            <a:xfrm>
              <a:off x="6841615" y="1608688"/>
              <a:ext cx="383011" cy="338555"/>
            </a:xfrm>
            <a:prstGeom prst="rect">
              <a:avLst/>
            </a:prstGeom>
            <a:noFill/>
          </p:spPr>
          <p:txBody>
            <a:bodyPr wrap="none" rtlCol="0" anchor="ctr">
              <a:spAutoFit/>
            </a:bodyPr>
            <a:lstStyle/>
            <a:p>
              <a:pPr algn="r"/>
              <a:r>
                <a:rPr lang="en-US" sz="1050" i="1">
                  <a:solidFill>
                    <a:schemeClr val="bg1">
                      <a:lumMod val="65000"/>
                    </a:schemeClr>
                  </a:solidFill>
                </a:rPr>
                <a:t>5’</a:t>
              </a:r>
            </a:p>
          </p:txBody>
        </p:sp>
      </p:grpSp>
      <p:pic>
        <p:nvPicPr>
          <p:cNvPr id="53" name="Imagen 52" descr="Imagen que contiene dibujo&#10;&#10;Descripción generada automáticamente">
            <a:extLst>
              <a:ext uri="{FF2B5EF4-FFF2-40B4-BE49-F238E27FC236}">
                <a16:creationId xmlns:a16="http://schemas.microsoft.com/office/drawing/2014/main" id="{64652254-271E-49DD-A3C1-D36DAACD2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5034" y="0"/>
            <a:ext cx="1527858" cy="1527858"/>
          </a:xfrm>
          <a:prstGeom prst="rect">
            <a:avLst/>
          </a:prstGeom>
        </p:spPr>
      </p:pic>
    </p:spTree>
    <p:extLst>
      <p:ext uri="{BB962C8B-B14F-4D97-AF65-F5344CB8AC3E}">
        <p14:creationId xmlns:p14="http://schemas.microsoft.com/office/powerpoint/2010/main" val="4112096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3B4D24D0-6924-4778-BE5C-B6C29F58A2BE}"/>
              </a:ext>
            </a:extLst>
          </p:cNvPr>
          <p:cNvCxnSpPr>
            <a:cxnSpLocks/>
          </p:cNvCxnSpPr>
          <p:nvPr/>
        </p:nvCxnSpPr>
        <p:spPr>
          <a:xfrm flipV="1">
            <a:off x="281618" y="1182483"/>
            <a:ext cx="10043482" cy="1905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pic>
        <p:nvPicPr>
          <p:cNvPr id="14" name="Imagen 13" descr="Imagen que contiene dibujo&#10;&#10;Descripción generada automáticamente">
            <a:extLst>
              <a:ext uri="{FF2B5EF4-FFF2-40B4-BE49-F238E27FC236}">
                <a16:creationId xmlns:a16="http://schemas.microsoft.com/office/drawing/2014/main" id="{6D312217-550A-4C75-8A85-AB2222EDC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5034" y="0"/>
            <a:ext cx="1527858" cy="1527858"/>
          </a:xfrm>
          <a:prstGeom prst="rect">
            <a:avLst/>
          </a:prstGeom>
        </p:spPr>
      </p:pic>
      <p:sp>
        <p:nvSpPr>
          <p:cNvPr id="5" name="Marcador de pie de página 4">
            <a:extLst>
              <a:ext uri="{FF2B5EF4-FFF2-40B4-BE49-F238E27FC236}">
                <a16:creationId xmlns:a16="http://schemas.microsoft.com/office/drawing/2014/main" id="{3A818132-EBC8-4259-AC16-4FA96CA18912}"/>
              </a:ext>
            </a:extLst>
          </p:cNvPr>
          <p:cNvSpPr>
            <a:spLocks noGrp="1"/>
          </p:cNvSpPr>
          <p:nvPr>
            <p:ph type="ftr" sz="quarter" idx="11"/>
          </p:nvPr>
        </p:nvSpPr>
        <p:spPr/>
        <p:txBody>
          <a:bodyPr/>
          <a:lstStyle/>
          <a:p>
            <a:r>
              <a:rPr lang="es-MX"/>
              <a:t>¿Cómo ha evolucionado el COVID19? - DataOwl</a:t>
            </a:r>
            <a:endParaRPr lang="es-CL"/>
          </a:p>
        </p:txBody>
      </p:sp>
      <p:pic>
        <p:nvPicPr>
          <p:cNvPr id="1026" name="Picture 2">
            <a:extLst>
              <a:ext uri="{FF2B5EF4-FFF2-40B4-BE49-F238E27FC236}">
                <a16:creationId xmlns:a16="http://schemas.microsoft.com/office/drawing/2014/main" id="{18E6BB1E-3B98-4EA6-9AA6-D5C10EEAF3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5337" y="2356629"/>
            <a:ext cx="2852738" cy="2852738"/>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número de diapositiva 5">
            <a:extLst>
              <a:ext uri="{FF2B5EF4-FFF2-40B4-BE49-F238E27FC236}">
                <a16:creationId xmlns:a16="http://schemas.microsoft.com/office/drawing/2014/main" id="{6BA498CD-2F6F-4C17-85E6-14041C3C9182}"/>
              </a:ext>
            </a:extLst>
          </p:cNvPr>
          <p:cNvSpPr>
            <a:spLocks noGrp="1"/>
          </p:cNvSpPr>
          <p:nvPr>
            <p:ph type="sldNum" sz="quarter" idx="12"/>
          </p:nvPr>
        </p:nvSpPr>
        <p:spPr/>
        <p:txBody>
          <a:bodyPr/>
          <a:lstStyle/>
          <a:p>
            <a:fld id="{2BA93F07-D95E-4ED5-808E-BC3787907C9E}" type="slidenum">
              <a:rPr lang="es-CL" smtClean="0"/>
              <a:t>3</a:t>
            </a:fld>
            <a:endParaRPr lang="es-CL"/>
          </a:p>
        </p:txBody>
      </p:sp>
      <p:sp>
        <p:nvSpPr>
          <p:cNvPr id="8" name="Rectángulo 7">
            <a:extLst>
              <a:ext uri="{FF2B5EF4-FFF2-40B4-BE49-F238E27FC236}">
                <a16:creationId xmlns:a16="http://schemas.microsoft.com/office/drawing/2014/main" id="{EA02F484-882E-4396-98BE-977FBA01DB8B}"/>
              </a:ext>
            </a:extLst>
          </p:cNvPr>
          <p:cNvSpPr/>
          <p:nvPr/>
        </p:nvSpPr>
        <p:spPr>
          <a:xfrm>
            <a:off x="1007053" y="1588949"/>
            <a:ext cx="7448550" cy="4524315"/>
          </a:xfrm>
          <a:prstGeom prst="rect">
            <a:avLst/>
          </a:prstGeom>
        </p:spPr>
        <p:txBody>
          <a:bodyPr wrap="square">
            <a:spAutoFit/>
          </a:bodyPr>
          <a:lstStyle/>
          <a:p>
            <a:pPr algn="just"/>
            <a:r>
              <a:rPr lang="es-MX" b="0" i="0" dirty="0">
                <a:solidFill>
                  <a:srgbClr val="0F1955"/>
                </a:solidFill>
                <a:effectLst/>
                <a:latin typeface="Open Sans"/>
              </a:rPr>
              <a:t>El Nuevo Coronavirus COVID-19 es una cepa de la familia de coronavirus que no se había identificado previamente en humanos. </a:t>
            </a:r>
            <a:r>
              <a:rPr lang="es-MX" dirty="0">
                <a:solidFill>
                  <a:srgbClr val="0F1955"/>
                </a:solidFill>
                <a:latin typeface="Open Sans"/>
              </a:rPr>
              <a:t>Los</a:t>
            </a:r>
            <a:r>
              <a:rPr lang="es-MX" b="0" i="0" dirty="0">
                <a:solidFill>
                  <a:srgbClr val="0F1955"/>
                </a:solidFill>
                <a:effectLst/>
                <a:latin typeface="Open Sans"/>
              </a:rPr>
              <a:t> coronavirus son causantes de enfermedades que van desde el resfriado común hasta enfermedades más graves, como Insuficiencia Respiratoria Aguda Grave.</a:t>
            </a:r>
          </a:p>
          <a:p>
            <a:pPr algn="just"/>
            <a:endParaRPr lang="es-MX" dirty="0">
              <a:solidFill>
                <a:srgbClr val="0F1955"/>
              </a:solidFill>
              <a:latin typeface="Open Sans"/>
            </a:endParaRPr>
          </a:p>
          <a:p>
            <a:pPr algn="just"/>
            <a:r>
              <a:rPr lang="es-MX" dirty="0">
                <a:solidFill>
                  <a:srgbClr val="0F1955"/>
                </a:solidFill>
                <a:latin typeface="Open Sans"/>
              </a:rPr>
              <a:t>Nuestros objetivos generales son:</a:t>
            </a:r>
          </a:p>
          <a:p>
            <a:pPr algn="just"/>
            <a:endParaRPr lang="es-MX" dirty="0">
              <a:solidFill>
                <a:srgbClr val="0F1955"/>
              </a:solidFill>
              <a:latin typeface="Open Sans"/>
            </a:endParaRPr>
          </a:p>
          <a:p>
            <a:pPr algn="just"/>
            <a:endParaRPr lang="es-MX" dirty="0">
              <a:solidFill>
                <a:srgbClr val="0F1955"/>
              </a:solidFill>
              <a:latin typeface="Open Sans"/>
            </a:endParaRPr>
          </a:p>
          <a:p>
            <a:pPr algn="just"/>
            <a:r>
              <a:rPr lang="es-MX" dirty="0">
                <a:solidFill>
                  <a:srgbClr val="0F1955"/>
                </a:solidFill>
                <a:latin typeface="Open Sans"/>
              </a:rPr>
              <a:t>		Obtener a través de un análisis exploratorio de datos </a:t>
            </a:r>
          </a:p>
          <a:p>
            <a:pPr algn="just"/>
            <a:r>
              <a:rPr lang="es-MX" dirty="0">
                <a:solidFill>
                  <a:srgbClr val="0F1955"/>
                </a:solidFill>
                <a:latin typeface="Open Sans"/>
              </a:rPr>
              <a:t>		información de valor con  respecto  a  lo  que  ocurre </a:t>
            </a:r>
          </a:p>
          <a:p>
            <a:pPr algn="just"/>
            <a:r>
              <a:rPr lang="es-MX" dirty="0">
                <a:solidFill>
                  <a:srgbClr val="0F1955"/>
                </a:solidFill>
                <a:latin typeface="Open Sans"/>
              </a:rPr>
              <a:t>		en Chile como en el mundo.</a:t>
            </a:r>
          </a:p>
          <a:p>
            <a:pPr algn="just"/>
            <a:endParaRPr lang="es-MX" dirty="0">
              <a:solidFill>
                <a:srgbClr val="0F1955"/>
              </a:solidFill>
              <a:latin typeface="Open Sans"/>
            </a:endParaRPr>
          </a:p>
          <a:p>
            <a:pPr algn="just"/>
            <a:r>
              <a:rPr lang="es-MX" dirty="0">
                <a:solidFill>
                  <a:srgbClr val="0F1955"/>
                </a:solidFill>
                <a:latin typeface="Open Sans"/>
              </a:rPr>
              <a:t>		Encontrar patrones y tendencias en la evolución  del</a:t>
            </a:r>
          </a:p>
          <a:p>
            <a:pPr algn="just"/>
            <a:r>
              <a:rPr lang="es-MX" dirty="0">
                <a:solidFill>
                  <a:srgbClr val="0F1955"/>
                </a:solidFill>
                <a:latin typeface="Open Sans"/>
              </a:rPr>
              <a:t>		COVID-19, para así poder realizar alguna predicción</a:t>
            </a:r>
          </a:p>
          <a:p>
            <a:pPr algn="just"/>
            <a:r>
              <a:rPr lang="es-MX" dirty="0">
                <a:solidFill>
                  <a:srgbClr val="0F1955"/>
                </a:solidFill>
                <a:latin typeface="Open Sans"/>
              </a:rPr>
              <a:t>		de la evolución en el corto plazo.</a:t>
            </a:r>
          </a:p>
        </p:txBody>
      </p:sp>
      <p:pic>
        <p:nvPicPr>
          <p:cNvPr id="12" name="Gráfico 11" descr="Gráfico de barras con tendencia alcista">
            <a:extLst>
              <a:ext uri="{FF2B5EF4-FFF2-40B4-BE49-F238E27FC236}">
                <a16:creationId xmlns:a16="http://schemas.microsoft.com/office/drawing/2014/main" id="{D54B730D-FD0A-4187-90F2-4D29E18B1D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24668" y="5209367"/>
            <a:ext cx="837569" cy="837569"/>
          </a:xfrm>
          <a:prstGeom prst="rect">
            <a:avLst/>
          </a:prstGeom>
        </p:spPr>
      </p:pic>
      <p:pic>
        <p:nvPicPr>
          <p:cNvPr id="15" name="Gráfico 14" descr="Presentación con gráfico circular">
            <a:extLst>
              <a:ext uri="{FF2B5EF4-FFF2-40B4-BE49-F238E27FC236}">
                <a16:creationId xmlns:a16="http://schemas.microsoft.com/office/drawing/2014/main" id="{FD84AE2F-65CC-4D89-8781-CA1E4B5F51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24668" y="4053172"/>
            <a:ext cx="837569" cy="837569"/>
          </a:xfrm>
          <a:prstGeom prst="rect">
            <a:avLst/>
          </a:prstGeom>
        </p:spPr>
      </p:pic>
      <p:sp>
        <p:nvSpPr>
          <p:cNvPr id="19" name="Title Placeholder 10">
            <a:extLst>
              <a:ext uri="{FF2B5EF4-FFF2-40B4-BE49-F238E27FC236}">
                <a16:creationId xmlns:a16="http://schemas.microsoft.com/office/drawing/2014/main" id="{396F17EF-BCEB-4CE5-A8DA-5A706E48A5F8}"/>
              </a:ext>
            </a:extLst>
          </p:cNvPr>
          <p:cNvSpPr txBox="1">
            <a:spLocks/>
          </p:cNvSpPr>
          <p:nvPr/>
        </p:nvSpPr>
        <p:spPr>
          <a:xfrm>
            <a:off x="281619" y="202666"/>
            <a:ext cx="10043482" cy="88524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l"/>
            <a:r>
              <a:rPr lang="es-CL" sz="2800" b="1" dirty="0">
                <a:solidFill>
                  <a:schemeClr val="bg2">
                    <a:lumMod val="10000"/>
                  </a:schemeClr>
                </a:solidFill>
              </a:rPr>
              <a:t>¿Qué es el COVID-19?</a:t>
            </a:r>
            <a:endParaRPr lang="sr-Latn-RS" sz="2800" b="1" dirty="0">
              <a:solidFill>
                <a:schemeClr val="bg2">
                  <a:lumMod val="10000"/>
                </a:schemeClr>
              </a:solidFill>
            </a:endParaRPr>
          </a:p>
        </p:txBody>
      </p:sp>
    </p:spTree>
    <p:extLst>
      <p:ext uri="{BB962C8B-B14F-4D97-AF65-F5344CB8AC3E}">
        <p14:creationId xmlns:p14="http://schemas.microsoft.com/office/powerpoint/2010/main" val="4005654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Placeholder 10">
            <a:extLst>
              <a:ext uri="{FF2B5EF4-FFF2-40B4-BE49-F238E27FC236}">
                <a16:creationId xmlns:a16="http://schemas.microsoft.com/office/drawing/2014/main" id="{03072A00-40D1-4637-BF78-3E6E93CAC863}"/>
              </a:ext>
            </a:extLst>
          </p:cNvPr>
          <p:cNvSpPr txBox="1">
            <a:spLocks/>
          </p:cNvSpPr>
          <p:nvPr/>
        </p:nvSpPr>
        <p:spPr>
          <a:xfrm>
            <a:off x="281619" y="202666"/>
            <a:ext cx="10043482" cy="88524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l"/>
            <a:r>
              <a:rPr lang="es-CL" sz="2800" b="1" dirty="0">
                <a:solidFill>
                  <a:schemeClr val="bg2">
                    <a:lumMod val="10000"/>
                  </a:schemeClr>
                </a:solidFill>
              </a:rPr>
              <a:t>Nos damos cuenta que los continentes más afectados en número de casos confirmados son América del Norte y Europa.</a:t>
            </a:r>
            <a:endParaRPr lang="sr-Latn-RS" sz="2800" b="1" dirty="0">
              <a:solidFill>
                <a:schemeClr val="bg2">
                  <a:lumMod val="10000"/>
                </a:schemeClr>
              </a:solidFill>
            </a:endParaRPr>
          </a:p>
        </p:txBody>
      </p:sp>
      <p:cxnSp>
        <p:nvCxnSpPr>
          <p:cNvPr id="11" name="Conector recto 10">
            <a:extLst>
              <a:ext uri="{FF2B5EF4-FFF2-40B4-BE49-F238E27FC236}">
                <a16:creationId xmlns:a16="http://schemas.microsoft.com/office/drawing/2014/main" id="{3B4D24D0-6924-4778-BE5C-B6C29F58A2BE}"/>
              </a:ext>
            </a:extLst>
          </p:cNvPr>
          <p:cNvCxnSpPr>
            <a:cxnSpLocks/>
          </p:cNvCxnSpPr>
          <p:nvPr/>
        </p:nvCxnSpPr>
        <p:spPr>
          <a:xfrm flipV="1">
            <a:off x="281618" y="1182483"/>
            <a:ext cx="10043482" cy="1905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pic>
        <p:nvPicPr>
          <p:cNvPr id="14" name="Imagen 13" descr="Imagen que contiene dibujo&#10;&#10;Descripción generada automáticamente">
            <a:extLst>
              <a:ext uri="{FF2B5EF4-FFF2-40B4-BE49-F238E27FC236}">
                <a16:creationId xmlns:a16="http://schemas.microsoft.com/office/drawing/2014/main" id="{6D312217-550A-4C75-8A85-AB2222EDC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5034" y="0"/>
            <a:ext cx="1527858" cy="1527858"/>
          </a:xfrm>
          <a:prstGeom prst="rect">
            <a:avLst/>
          </a:prstGeom>
        </p:spPr>
      </p:pic>
      <p:sp>
        <p:nvSpPr>
          <p:cNvPr id="5" name="Marcador de pie de página 4">
            <a:extLst>
              <a:ext uri="{FF2B5EF4-FFF2-40B4-BE49-F238E27FC236}">
                <a16:creationId xmlns:a16="http://schemas.microsoft.com/office/drawing/2014/main" id="{3A818132-EBC8-4259-AC16-4FA96CA18912}"/>
              </a:ext>
            </a:extLst>
          </p:cNvPr>
          <p:cNvSpPr>
            <a:spLocks noGrp="1"/>
          </p:cNvSpPr>
          <p:nvPr>
            <p:ph type="ftr" sz="quarter" idx="11"/>
          </p:nvPr>
        </p:nvSpPr>
        <p:spPr/>
        <p:txBody>
          <a:bodyPr/>
          <a:lstStyle/>
          <a:p>
            <a:r>
              <a:rPr lang="es-MX"/>
              <a:t>¿Cómo ha evolucionado el COVID19? - DataOwl</a:t>
            </a:r>
            <a:endParaRPr lang="es-CL"/>
          </a:p>
        </p:txBody>
      </p:sp>
      <p:sp>
        <p:nvSpPr>
          <p:cNvPr id="2" name="Marcador de número de diapositiva 1">
            <a:extLst>
              <a:ext uri="{FF2B5EF4-FFF2-40B4-BE49-F238E27FC236}">
                <a16:creationId xmlns:a16="http://schemas.microsoft.com/office/drawing/2014/main" id="{9FA60648-A413-40D8-8B75-3EB7A2ECB2DF}"/>
              </a:ext>
            </a:extLst>
          </p:cNvPr>
          <p:cNvSpPr>
            <a:spLocks noGrp="1"/>
          </p:cNvSpPr>
          <p:nvPr>
            <p:ph type="sldNum" sz="quarter" idx="12"/>
          </p:nvPr>
        </p:nvSpPr>
        <p:spPr/>
        <p:txBody>
          <a:bodyPr/>
          <a:lstStyle/>
          <a:p>
            <a:fld id="{2BA93F07-D95E-4ED5-808E-BC3787907C9E}" type="slidenum">
              <a:rPr lang="es-CL" smtClean="0"/>
              <a:t>4</a:t>
            </a:fld>
            <a:endParaRPr lang="es-CL"/>
          </a:p>
        </p:txBody>
      </p:sp>
      <p:pic>
        <p:nvPicPr>
          <p:cNvPr id="3074" name="Picture 2">
            <a:extLst>
              <a:ext uri="{FF2B5EF4-FFF2-40B4-BE49-F238E27FC236}">
                <a16:creationId xmlns:a16="http://schemas.microsoft.com/office/drawing/2014/main" id="{8EB0314C-4C64-4E08-B3DF-945E1C7BA2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450" y="1527858"/>
            <a:ext cx="10325100" cy="4527987"/>
          </a:xfrm>
          <a:prstGeom prst="rect">
            <a:avLst/>
          </a:prstGeom>
          <a:noFill/>
          <a:extLst>
            <a:ext uri="{909E8E84-426E-40DD-AFC4-6F175D3DCCD1}">
              <a14:hiddenFill xmlns:a14="http://schemas.microsoft.com/office/drawing/2010/main">
                <a:solidFill>
                  <a:srgbClr val="FFFFFF"/>
                </a:solidFill>
              </a14:hiddenFill>
            </a:ext>
          </a:extLst>
        </p:spPr>
      </p:pic>
      <p:sp>
        <p:nvSpPr>
          <p:cNvPr id="3" name="Elipse 2">
            <a:extLst>
              <a:ext uri="{FF2B5EF4-FFF2-40B4-BE49-F238E27FC236}">
                <a16:creationId xmlns:a16="http://schemas.microsoft.com/office/drawing/2014/main" id="{CDE78CB2-78CA-4EDE-AAA7-D95612E1105D}"/>
              </a:ext>
            </a:extLst>
          </p:cNvPr>
          <p:cNvSpPr/>
          <p:nvPr/>
        </p:nvSpPr>
        <p:spPr>
          <a:xfrm>
            <a:off x="5719764" y="3629026"/>
            <a:ext cx="852487" cy="857250"/>
          </a:xfrm>
          <a:prstGeom prst="ellipse">
            <a:avLst/>
          </a:prstGeom>
          <a:solidFill>
            <a:schemeClr val="accent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050" dirty="0"/>
              <a:t>77.3K</a:t>
            </a:r>
          </a:p>
        </p:txBody>
      </p:sp>
      <p:sp>
        <p:nvSpPr>
          <p:cNvPr id="9" name="Elipse 8">
            <a:extLst>
              <a:ext uri="{FF2B5EF4-FFF2-40B4-BE49-F238E27FC236}">
                <a16:creationId xmlns:a16="http://schemas.microsoft.com/office/drawing/2014/main" id="{28C6B489-0AAE-42B7-B4B1-8B40B08BFD11}"/>
              </a:ext>
            </a:extLst>
          </p:cNvPr>
          <p:cNvSpPr/>
          <p:nvPr/>
        </p:nvSpPr>
        <p:spPr>
          <a:xfrm>
            <a:off x="5372100" y="1971675"/>
            <a:ext cx="852487" cy="857251"/>
          </a:xfrm>
          <a:prstGeom prst="ellipse">
            <a:avLst/>
          </a:prstGeom>
          <a:solidFill>
            <a:schemeClr val="accent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050" dirty="0"/>
              <a:t>1.7M</a:t>
            </a:r>
          </a:p>
        </p:txBody>
      </p:sp>
      <p:sp>
        <p:nvSpPr>
          <p:cNvPr id="10" name="Elipse 9">
            <a:extLst>
              <a:ext uri="{FF2B5EF4-FFF2-40B4-BE49-F238E27FC236}">
                <a16:creationId xmlns:a16="http://schemas.microsoft.com/office/drawing/2014/main" id="{3B550D4F-824D-4A12-818B-FE4A843EBA65}"/>
              </a:ext>
            </a:extLst>
          </p:cNvPr>
          <p:cNvSpPr/>
          <p:nvPr/>
        </p:nvSpPr>
        <p:spPr>
          <a:xfrm>
            <a:off x="7543800" y="2571750"/>
            <a:ext cx="852487" cy="857251"/>
          </a:xfrm>
          <a:prstGeom prst="ellipse">
            <a:avLst/>
          </a:prstGeom>
          <a:solidFill>
            <a:schemeClr val="accent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050" dirty="0"/>
              <a:t>757.2K</a:t>
            </a:r>
          </a:p>
        </p:txBody>
      </p:sp>
      <p:sp>
        <p:nvSpPr>
          <p:cNvPr id="12" name="Elipse 11">
            <a:extLst>
              <a:ext uri="{FF2B5EF4-FFF2-40B4-BE49-F238E27FC236}">
                <a16:creationId xmlns:a16="http://schemas.microsoft.com/office/drawing/2014/main" id="{95C841AE-8F66-447A-83CE-0E26A16CF766}"/>
              </a:ext>
            </a:extLst>
          </p:cNvPr>
          <p:cNvSpPr/>
          <p:nvPr/>
        </p:nvSpPr>
        <p:spPr>
          <a:xfrm>
            <a:off x="9129713" y="4629150"/>
            <a:ext cx="852487" cy="857251"/>
          </a:xfrm>
          <a:prstGeom prst="ellipse">
            <a:avLst/>
          </a:prstGeom>
          <a:solidFill>
            <a:schemeClr val="accent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050" dirty="0"/>
              <a:t>8.5K</a:t>
            </a:r>
          </a:p>
        </p:txBody>
      </p:sp>
      <p:sp>
        <p:nvSpPr>
          <p:cNvPr id="13" name="Elipse 12">
            <a:extLst>
              <a:ext uri="{FF2B5EF4-FFF2-40B4-BE49-F238E27FC236}">
                <a16:creationId xmlns:a16="http://schemas.microsoft.com/office/drawing/2014/main" id="{372AC1BB-A79E-4C39-AB2D-BDD1C7F0042C}"/>
              </a:ext>
            </a:extLst>
          </p:cNvPr>
          <p:cNvSpPr/>
          <p:nvPr/>
        </p:nvSpPr>
        <p:spPr>
          <a:xfrm>
            <a:off x="2300288" y="2400300"/>
            <a:ext cx="852487" cy="857251"/>
          </a:xfrm>
          <a:prstGeom prst="ellipse">
            <a:avLst/>
          </a:prstGeom>
          <a:solidFill>
            <a:schemeClr val="accent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050" dirty="0"/>
              <a:t>1.6M</a:t>
            </a:r>
          </a:p>
        </p:txBody>
      </p:sp>
      <p:sp>
        <p:nvSpPr>
          <p:cNvPr id="15" name="Elipse 14">
            <a:extLst>
              <a:ext uri="{FF2B5EF4-FFF2-40B4-BE49-F238E27FC236}">
                <a16:creationId xmlns:a16="http://schemas.microsoft.com/office/drawing/2014/main" id="{C9C0730E-F2C9-408A-B944-8BAB71CCC524}"/>
              </a:ext>
            </a:extLst>
          </p:cNvPr>
          <p:cNvSpPr/>
          <p:nvPr/>
        </p:nvSpPr>
        <p:spPr>
          <a:xfrm>
            <a:off x="3305175" y="4314826"/>
            <a:ext cx="852487" cy="857251"/>
          </a:xfrm>
          <a:prstGeom prst="ellipse">
            <a:avLst/>
          </a:prstGeom>
          <a:solidFill>
            <a:schemeClr val="accent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050" dirty="0"/>
              <a:t>393.9K</a:t>
            </a:r>
          </a:p>
        </p:txBody>
      </p:sp>
      <p:sp>
        <p:nvSpPr>
          <p:cNvPr id="4" name="CuadroTexto 3">
            <a:extLst>
              <a:ext uri="{FF2B5EF4-FFF2-40B4-BE49-F238E27FC236}">
                <a16:creationId xmlns:a16="http://schemas.microsoft.com/office/drawing/2014/main" id="{B44219EE-B1E6-40F6-9295-5A1CD26355A3}"/>
              </a:ext>
            </a:extLst>
          </p:cNvPr>
          <p:cNvSpPr txBox="1"/>
          <p:nvPr/>
        </p:nvSpPr>
        <p:spPr>
          <a:xfrm>
            <a:off x="176212" y="5418578"/>
            <a:ext cx="2752725" cy="107721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s-CL" dirty="0"/>
              <a:t>Confirmados en el mundo</a:t>
            </a:r>
          </a:p>
          <a:p>
            <a:pPr algn="ctr"/>
            <a:endParaRPr lang="es-CL" dirty="0"/>
          </a:p>
          <a:p>
            <a:pPr algn="ctr"/>
            <a:r>
              <a:rPr lang="es-CL" sz="2800" dirty="0"/>
              <a:t>4.5M</a:t>
            </a:r>
          </a:p>
        </p:txBody>
      </p:sp>
    </p:spTree>
    <p:extLst>
      <p:ext uri="{BB962C8B-B14F-4D97-AF65-F5344CB8AC3E}">
        <p14:creationId xmlns:p14="http://schemas.microsoft.com/office/powerpoint/2010/main" val="395380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3B4D24D0-6924-4778-BE5C-B6C29F58A2BE}"/>
              </a:ext>
            </a:extLst>
          </p:cNvPr>
          <p:cNvCxnSpPr>
            <a:cxnSpLocks/>
          </p:cNvCxnSpPr>
          <p:nvPr/>
        </p:nvCxnSpPr>
        <p:spPr>
          <a:xfrm flipV="1">
            <a:off x="281618" y="1182483"/>
            <a:ext cx="10043482" cy="1905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pic>
        <p:nvPicPr>
          <p:cNvPr id="14" name="Imagen 13" descr="Imagen que contiene dibujo&#10;&#10;Descripción generada automáticamente">
            <a:extLst>
              <a:ext uri="{FF2B5EF4-FFF2-40B4-BE49-F238E27FC236}">
                <a16:creationId xmlns:a16="http://schemas.microsoft.com/office/drawing/2014/main" id="{6D312217-550A-4C75-8A85-AB2222EDC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5034" y="0"/>
            <a:ext cx="1527858" cy="1527858"/>
          </a:xfrm>
          <a:prstGeom prst="rect">
            <a:avLst/>
          </a:prstGeom>
        </p:spPr>
      </p:pic>
      <p:sp>
        <p:nvSpPr>
          <p:cNvPr id="5" name="Marcador de pie de página 4">
            <a:extLst>
              <a:ext uri="{FF2B5EF4-FFF2-40B4-BE49-F238E27FC236}">
                <a16:creationId xmlns:a16="http://schemas.microsoft.com/office/drawing/2014/main" id="{3A818132-EBC8-4259-AC16-4FA96CA18912}"/>
              </a:ext>
            </a:extLst>
          </p:cNvPr>
          <p:cNvSpPr>
            <a:spLocks noGrp="1"/>
          </p:cNvSpPr>
          <p:nvPr>
            <p:ph type="ftr" sz="quarter" idx="11"/>
          </p:nvPr>
        </p:nvSpPr>
        <p:spPr/>
        <p:txBody>
          <a:bodyPr/>
          <a:lstStyle/>
          <a:p>
            <a:r>
              <a:rPr lang="es-MX"/>
              <a:t>¿Cómo ha evolucionado el COVID19? - DataOwl</a:t>
            </a:r>
            <a:endParaRPr lang="es-CL"/>
          </a:p>
        </p:txBody>
      </p:sp>
      <p:sp>
        <p:nvSpPr>
          <p:cNvPr id="2" name="Marcador de número de diapositiva 1">
            <a:extLst>
              <a:ext uri="{FF2B5EF4-FFF2-40B4-BE49-F238E27FC236}">
                <a16:creationId xmlns:a16="http://schemas.microsoft.com/office/drawing/2014/main" id="{BA366FC7-D48D-446D-ACCB-26AB3720B347}"/>
              </a:ext>
            </a:extLst>
          </p:cNvPr>
          <p:cNvSpPr>
            <a:spLocks noGrp="1"/>
          </p:cNvSpPr>
          <p:nvPr>
            <p:ph type="sldNum" sz="quarter" idx="12"/>
          </p:nvPr>
        </p:nvSpPr>
        <p:spPr/>
        <p:txBody>
          <a:bodyPr/>
          <a:lstStyle/>
          <a:p>
            <a:fld id="{2BA93F07-D95E-4ED5-808E-BC3787907C9E}" type="slidenum">
              <a:rPr lang="es-CL" smtClean="0"/>
              <a:t>5</a:t>
            </a:fld>
            <a:endParaRPr lang="es-CL"/>
          </a:p>
        </p:txBody>
      </p:sp>
      <p:pic>
        <p:nvPicPr>
          <p:cNvPr id="2050" name="Picture 2">
            <a:extLst>
              <a:ext uri="{FF2B5EF4-FFF2-40B4-BE49-F238E27FC236}">
                <a16:creationId xmlns:a16="http://schemas.microsoft.com/office/drawing/2014/main" id="{C1318D12-A6DF-427E-BB71-69F96344BA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989" y="1582875"/>
            <a:ext cx="4069339" cy="208516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115B141-25FB-47DD-BFDE-94213C183E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989" y="4049382"/>
            <a:ext cx="4069339" cy="208516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D060DB25-9040-4F86-9612-65D72CB14C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2175" y="1582875"/>
            <a:ext cx="4352925" cy="223047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9AD26BDD-8C3B-4E44-9664-6A42B0B3F1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5551" y="4058699"/>
            <a:ext cx="4069339" cy="221105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Placeholder 10">
            <a:extLst>
              <a:ext uri="{FF2B5EF4-FFF2-40B4-BE49-F238E27FC236}">
                <a16:creationId xmlns:a16="http://schemas.microsoft.com/office/drawing/2014/main" id="{54CA0F13-BA1C-4C97-A87C-E66F59E691F0}"/>
              </a:ext>
            </a:extLst>
          </p:cNvPr>
          <p:cNvSpPr txBox="1">
            <a:spLocks/>
          </p:cNvSpPr>
          <p:nvPr/>
        </p:nvSpPr>
        <p:spPr>
          <a:xfrm>
            <a:off x="281619" y="202666"/>
            <a:ext cx="10043482" cy="88524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l"/>
            <a:r>
              <a:rPr lang="es-CL" sz="2800" b="1" dirty="0">
                <a:solidFill>
                  <a:schemeClr val="bg2">
                    <a:lumMod val="10000"/>
                  </a:schemeClr>
                </a:solidFill>
              </a:rPr>
              <a:t>Estados Unidos es el país más afectado en términos absolutos, seguido por Rusia y Reino Unido.</a:t>
            </a:r>
            <a:endParaRPr lang="sr-Latn-RS" sz="2800" b="1" dirty="0">
              <a:solidFill>
                <a:schemeClr val="bg2">
                  <a:lumMod val="10000"/>
                </a:schemeClr>
              </a:solidFill>
            </a:endParaRPr>
          </a:p>
        </p:txBody>
      </p:sp>
    </p:spTree>
    <p:extLst>
      <p:ext uri="{BB962C8B-B14F-4D97-AF65-F5344CB8AC3E}">
        <p14:creationId xmlns:p14="http://schemas.microsoft.com/office/powerpoint/2010/main" val="796675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3B4D24D0-6924-4778-BE5C-B6C29F58A2BE}"/>
              </a:ext>
            </a:extLst>
          </p:cNvPr>
          <p:cNvCxnSpPr>
            <a:cxnSpLocks/>
          </p:cNvCxnSpPr>
          <p:nvPr/>
        </p:nvCxnSpPr>
        <p:spPr>
          <a:xfrm flipV="1">
            <a:off x="281618" y="1182483"/>
            <a:ext cx="10043482" cy="1905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pic>
        <p:nvPicPr>
          <p:cNvPr id="14" name="Imagen 13" descr="Imagen que contiene dibujo&#10;&#10;Descripción generada automáticamente">
            <a:extLst>
              <a:ext uri="{FF2B5EF4-FFF2-40B4-BE49-F238E27FC236}">
                <a16:creationId xmlns:a16="http://schemas.microsoft.com/office/drawing/2014/main" id="{6D312217-550A-4C75-8A85-AB2222EDC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5034" y="0"/>
            <a:ext cx="1527858" cy="1527858"/>
          </a:xfrm>
          <a:prstGeom prst="rect">
            <a:avLst/>
          </a:prstGeom>
        </p:spPr>
      </p:pic>
      <p:sp>
        <p:nvSpPr>
          <p:cNvPr id="5" name="Marcador de pie de página 4">
            <a:extLst>
              <a:ext uri="{FF2B5EF4-FFF2-40B4-BE49-F238E27FC236}">
                <a16:creationId xmlns:a16="http://schemas.microsoft.com/office/drawing/2014/main" id="{3A818132-EBC8-4259-AC16-4FA96CA18912}"/>
              </a:ext>
            </a:extLst>
          </p:cNvPr>
          <p:cNvSpPr>
            <a:spLocks noGrp="1"/>
          </p:cNvSpPr>
          <p:nvPr>
            <p:ph type="ftr" sz="quarter" idx="11"/>
          </p:nvPr>
        </p:nvSpPr>
        <p:spPr/>
        <p:txBody>
          <a:bodyPr/>
          <a:lstStyle/>
          <a:p>
            <a:r>
              <a:rPr lang="es-MX" dirty="0"/>
              <a:t>¿Cómo ha evolucionado el COVID19? - </a:t>
            </a:r>
            <a:r>
              <a:rPr lang="es-MX" dirty="0" err="1"/>
              <a:t>DataOwl</a:t>
            </a:r>
            <a:endParaRPr lang="es-CL" dirty="0"/>
          </a:p>
        </p:txBody>
      </p:sp>
      <p:sp>
        <p:nvSpPr>
          <p:cNvPr id="2" name="Marcador de número de diapositiva 1">
            <a:extLst>
              <a:ext uri="{FF2B5EF4-FFF2-40B4-BE49-F238E27FC236}">
                <a16:creationId xmlns:a16="http://schemas.microsoft.com/office/drawing/2014/main" id="{AD16A77A-3996-40A5-B2E7-9D7EEFB5242E}"/>
              </a:ext>
            </a:extLst>
          </p:cNvPr>
          <p:cNvSpPr>
            <a:spLocks noGrp="1"/>
          </p:cNvSpPr>
          <p:nvPr>
            <p:ph type="sldNum" sz="quarter" idx="12"/>
          </p:nvPr>
        </p:nvSpPr>
        <p:spPr/>
        <p:txBody>
          <a:bodyPr/>
          <a:lstStyle/>
          <a:p>
            <a:fld id="{2BA93F07-D95E-4ED5-808E-BC3787907C9E}" type="slidenum">
              <a:rPr lang="es-CL" smtClean="0"/>
              <a:t>6</a:t>
            </a:fld>
            <a:endParaRPr lang="es-CL" dirty="0"/>
          </a:p>
        </p:txBody>
      </p:sp>
      <p:pic>
        <p:nvPicPr>
          <p:cNvPr id="4098" name="Picture 2">
            <a:extLst>
              <a:ext uri="{FF2B5EF4-FFF2-40B4-BE49-F238E27FC236}">
                <a16:creationId xmlns:a16="http://schemas.microsoft.com/office/drawing/2014/main" id="{C0704004-7088-4DED-B11D-0931536F5F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7066" y="1570041"/>
            <a:ext cx="4114800" cy="4419036"/>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D2D5B4EB-5D42-4896-A1C8-2E2874563F5B}"/>
              </a:ext>
            </a:extLst>
          </p:cNvPr>
          <p:cNvPicPr>
            <a:picLocks noChangeAspect="1"/>
          </p:cNvPicPr>
          <p:nvPr/>
        </p:nvPicPr>
        <p:blipFill>
          <a:blip r:embed="rId4"/>
          <a:stretch>
            <a:fillRect/>
          </a:stretch>
        </p:blipFill>
        <p:spPr>
          <a:xfrm>
            <a:off x="6096000" y="1529093"/>
            <a:ext cx="4630959" cy="4500932"/>
          </a:xfrm>
          <a:prstGeom prst="rect">
            <a:avLst/>
          </a:prstGeom>
        </p:spPr>
      </p:pic>
      <p:sp>
        <p:nvSpPr>
          <p:cNvPr id="13" name="Title Placeholder 10">
            <a:extLst>
              <a:ext uri="{FF2B5EF4-FFF2-40B4-BE49-F238E27FC236}">
                <a16:creationId xmlns:a16="http://schemas.microsoft.com/office/drawing/2014/main" id="{22E82D57-1231-43C5-95B8-55F874221EC0}"/>
              </a:ext>
            </a:extLst>
          </p:cNvPr>
          <p:cNvSpPr txBox="1">
            <a:spLocks/>
          </p:cNvSpPr>
          <p:nvPr/>
        </p:nvSpPr>
        <p:spPr>
          <a:xfrm>
            <a:off x="281619" y="202666"/>
            <a:ext cx="10043482" cy="88524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just"/>
            <a:r>
              <a:rPr lang="es-CL" sz="2700" b="1" dirty="0">
                <a:solidFill>
                  <a:schemeClr val="bg2">
                    <a:lumMod val="10000"/>
                  </a:schemeClr>
                </a:solidFill>
              </a:rPr>
              <a:t>Si bien Chile tiene una tendencia exponencial en el número de confirmados, la fracción de muertes es mucho menor a la tendencia mundial</a:t>
            </a:r>
            <a:endParaRPr lang="sr-Latn-RS" sz="2700" b="1" dirty="0">
              <a:solidFill>
                <a:schemeClr val="bg2">
                  <a:lumMod val="10000"/>
                </a:schemeClr>
              </a:solidFill>
            </a:endParaRPr>
          </a:p>
        </p:txBody>
      </p:sp>
    </p:spTree>
    <p:extLst>
      <p:ext uri="{BB962C8B-B14F-4D97-AF65-F5344CB8AC3E}">
        <p14:creationId xmlns:p14="http://schemas.microsoft.com/office/powerpoint/2010/main" val="2670079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3B4D24D0-6924-4778-BE5C-B6C29F58A2BE}"/>
              </a:ext>
            </a:extLst>
          </p:cNvPr>
          <p:cNvCxnSpPr>
            <a:cxnSpLocks/>
          </p:cNvCxnSpPr>
          <p:nvPr/>
        </p:nvCxnSpPr>
        <p:spPr>
          <a:xfrm flipV="1">
            <a:off x="281618" y="1182483"/>
            <a:ext cx="10043482" cy="1905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pic>
        <p:nvPicPr>
          <p:cNvPr id="14" name="Imagen 13" descr="Imagen que contiene dibujo&#10;&#10;Descripción generada automáticamente">
            <a:extLst>
              <a:ext uri="{FF2B5EF4-FFF2-40B4-BE49-F238E27FC236}">
                <a16:creationId xmlns:a16="http://schemas.microsoft.com/office/drawing/2014/main" id="{6D312217-550A-4C75-8A85-AB2222EDC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5034" y="0"/>
            <a:ext cx="1527858" cy="1527858"/>
          </a:xfrm>
          <a:prstGeom prst="rect">
            <a:avLst/>
          </a:prstGeom>
        </p:spPr>
      </p:pic>
      <p:sp>
        <p:nvSpPr>
          <p:cNvPr id="5" name="Marcador de pie de página 4">
            <a:extLst>
              <a:ext uri="{FF2B5EF4-FFF2-40B4-BE49-F238E27FC236}">
                <a16:creationId xmlns:a16="http://schemas.microsoft.com/office/drawing/2014/main" id="{3A818132-EBC8-4259-AC16-4FA96CA18912}"/>
              </a:ext>
            </a:extLst>
          </p:cNvPr>
          <p:cNvSpPr>
            <a:spLocks noGrp="1"/>
          </p:cNvSpPr>
          <p:nvPr>
            <p:ph type="ftr" sz="quarter" idx="11"/>
          </p:nvPr>
        </p:nvSpPr>
        <p:spPr/>
        <p:txBody>
          <a:bodyPr/>
          <a:lstStyle/>
          <a:p>
            <a:r>
              <a:rPr lang="es-MX"/>
              <a:t>¿Cómo ha evolucionado el COVID19? - DataOwl</a:t>
            </a:r>
            <a:endParaRPr lang="es-CL"/>
          </a:p>
        </p:txBody>
      </p:sp>
      <p:sp>
        <p:nvSpPr>
          <p:cNvPr id="2" name="Marcador de número de diapositiva 1">
            <a:extLst>
              <a:ext uri="{FF2B5EF4-FFF2-40B4-BE49-F238E27FC236}">
                <a16:creationId xmlns:a16="http://schemas.microsoft.com/office/drawing/2014/main" id="{225B7C22-FB7E-4562-AC98-1D4423D83082}"/>
              </a:ext>
            </a:extLst>
          </p:cNvPr>
          <p:cNvSpPr>
            <a:spLocks noGrp="1"/>
          </p:cNvSpPr>
          <p:nvPr>
            <p:ph type="sldNum" sz="quarter" idx="12"/>
          </p:nvPr>
        </p:nvSpPr>
        <p:spPr/>
        <p:txBody>
          <a:bodyPr/>
          <a:lstStyle/>
          <a:p>
            <a:fld id="{2BA93F07-D95E-4ED5-808E-BC3787907C9E}" type="slidenum">
              <a:rPr lang="es-CL" smtClean="0"/>
              <a:t>7</a:t>
            </a:fld>
            <a:endParaRPr lang="es-CL"/>
          </a:p>
        </p:txBody>
      </p:sp>
      <p:pic>
        <p:nvPicPr>
          <p:cNvPr id="5122" name="Picture 2">
            <a:extLst>
              <a:ext uri="{FF2B5EF4-FFF2-40B4-BE49-F238E27FC236}">
                <a16:creationId xmlns:a16="http://schemas.microsoft.com/office/drawing/2014/main" id="{FCE101C6-7179-4DFF-ABD1-181E02FECB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550" y="1709184"/>
            <a:ext cx="5299237" cy="4410076"/>
          </a:xfrm>
          <a:prstGeom prst="rect">
            <a:avLst/>
          </a:prstGeom>
          <a:noFill/>
          <a:extLst>
            <a:ext uri="{909E8E84-426E-40DD-AFC4-6F175D3DCCD1}">
              <a14:hiddenFill xmlns:a14="http://schemas.microsoft.com/office/drawing/2010/main">
                <a:solidFill>
                  <a:srgbClr val="FFFFFF"/>
                </a:solidFill>
              </a14:hiddenFill>
            </a:ext>
          </a:extLst>
        </p:spPr>
      </p:pic>
      <p:sp>
        <p:nvSpPr>
          <p:cNvPr id="8" name="Title Placeholder 10">
            <a:extLst>
              <a:ext uri="{FF2B5EF4-FFF2-40B4-BE49-F238E27FC236}">
                <a16:creationId xmlns:a16="http://schemas.microsoft.com/office/drawing/2014/main" id="{8108F5E2-2275-4073-9802-8A1C191393E5}"/>
              </a:ext>
            </a:extLst>
          </p:cNvPr>
          <p:cNvSpPr txBox="1">
            <a:spLocks/>
          </p:cNvSpPr>
          <p:nvPr/>
        </p:nvSpPr>
        <p:spPr>
          <a:xfrm>
            <a:off x="281619" y="202666"/>
            <a:ext cx="10043482" cy="88524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just"/>
            <a:r>
              <a:rPr lang="es-CL" sz="2700" b="1" dirty="0">
                <a:solidFill>
                  <a:schemeClr val="bg2">
                    <a:lumMod val="10000"/>
                  </a:schemeClr>
                </a:solidFill>
              </a:rPr>
              <a:t>¿Podemos hacer comparaciones?</a:t>
            </a:r>
            <a:endParaRPr lang="sr-Latn-RS" sz="2700" b="1" dirty="0">
              <a:solidFill>
                <a:schemeClr val="bg2">
                  <a:lumMod val="10000"/>
                </a:schemeClr>
              </a:solidFill>
            </a:endParaRPr>
          </a:p>
        </p:txBody>
      </p:sp>
      <p:sp>
        <p:nvSpPr>
          <p:cNvPr id="10" name="Rectángulo 9">
            <a:extLst>
              <a:ext uri="{FF2B5EF4-FFF2-40B4-BE49-F238E27FC236}">
                <a16:creationId xmlns:a16="http://schemas.microsoft.com/office/drawing/2014/main" id="{39605961-1535-4333-812A-5928177AD306}"/>
              </a:ext>
            </a:extLst>
          </p:cNvPr>
          <p:cNvSpPr/>
          <p:nvPr/>
        </p:nvSpPr>
        <p:spPr>
          <a:xfrm>
            <a:off x="7058024" y="2067562"/>
            <a:ext cx="4473737" cy="3693319"/>
          </a:xfrm>
          <a:prstGeom prst="rect">
            <a:avLst/>
          </a:prstGeom>
        </p:spPr>
        <p:txBody>
          <a:bodyPr wrap="square">
            <a:spAutoFit/>
          </a:bodyPr>
          <a:lstStyle/>
          <a:p>
            <a:pPr algn="just"/>
            <a:r>
              <a:rPr lang="es-MX" b="0" i="0" dirty="0">
                <a:solidFill>
                  <a:srgbClr val="0F1955"/>
                </a:solidFill>
                <a:effectLst/>
                <a:latin typeface="Open Sans"/>
              </a:rPr>
              <a:t>La comparación en términos absolutos puede realizarse, en este caso en escala logarítmica para el número de casos confirmados, donde se observa que en casi todos los países la tendencia es la misma.</a:t>
            </a:r>
          </a:p>
          <a:p>
            <a:pPr algn="just"/>
            <a:endParaRPr lang="es-MX" dirty="0">
              <a:solidFill>
                <a:srgbClr val="0F1955"/>
              </a:solidFill>
              <a:latin typeface="Open Sans"/>
            </a:endParaRPr>
          </a:p>
          <a:p>
            <a:pPr algn="just"/>
            <a:endParaRPr lang="es-MX" b="0" i="0" dirty="0">
              <a:solidFill>
                <a:srgbClr val="0F1955"/>
              </a:solidFill>
              <a:effectLst/>
              <a:latin typeface="Open Sans"/>
            </a:endParaRPr>
          </a:p>
          <a:p>
            <a:pPr algn="just"/>
            <a:r>
              <a:rPr lang="es-MX" dirty="0">
                <a:solidFill>
                  <a:srgbClr val="0F1955"/>
                </a:solidFill>
                <a:latin typeface="Open Sans"/>
              </a:rPr>
              <a:t>Se debe mejorar un poco más en términos de criterio para la comparación, con el fin de no caer en sesgos dados los valores absolutos. </a:t>
            </a:r>
            <a:endParaRPr lang="es-MX" b="0" i="0" dirty="0">
              <a:solidFill>
                <a:srgbClr val="0F1955"/>
              </a:solidFill>
              <a:effectLst/>
              <a:latin typeface="Open Sans"/>
            </a:endParaRPr>
          </a:p>
          <a:p>
            <a:pPr algn="just"/>
            <a:endParaRPr lang="es-MX" dirty="0">
              <a:solidFill>
                <a:srgbClr val="0F1955"/>
              </a:solidFill>
              <a:latin typeface="Open Sans"/>
            </a:endParaRPr>
          </a:p>
        </p:txBody>
      </p:sp>
    </p:spTree>
    <p:extLst>
      <p:ext uri="{BB962C8B-B14F-4D97-AF65-F5344CB8AC3E}">
        <p14:creationId xmlns:p14="http://schemas.microsoft.com/office/powerpoint/2010/main" val="3822529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3B4D24D0-6924-4778-BE5C-B6C29F58A2BE}"/>
              </a:ext>
            </a:extLst>
          </p:cNvPr>
          <p:cNvCxnSpPr>
            <a:cxnSpLocks/>
          </p:cNvCxnSpPr>
          <p:nvPr/>
        </p:nvCxnSpPr>
        <p:spPr>
          <a:xfrm flipV="1">
            <a:off x="281618" y="1182483"/>
            <a:ext cx="10043482" cy="1905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pic>
        <p:nvPicPr>
          <p:cNvPr id="14" name="Imagen 13" descr="Imagen que contiene dibujo&#10;&#10;Descripción generada automáticamente">
            <a:extLst>
              <a:ext uri="{FF2B5EF4-FFF2-40B4-BE49-F238E27FC236}">
                <a16:creationId xmlns:a16="http://schemas.microsoft.com/office/drawing/2014/main" id="{6D312217-550A-4C75-8A85-AB2222EDC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5034" y="0"/>
            <a:ext cx="1527858" cy="1527858"/>
          </a:xfrm>
          <a:prstGeom prst="rect">
            <a:avLst/>
          </a:prstGeom>
        </p:spPr>
      </p:pic>
      <p:sp>
        <p:nvSpPr>
          <p:cNvPr id="5" name="Marcador de pie de página 4">
            <a:extLst>
              <a:ext uri="{FF2B5EF4-FFF2-40B4-BE49-F238E27FC236}">
                <a16:creationId xmlns:a16="http://schemas.microsoft.com/office/drawing/2014/main" id="{3A818132-EBC8-4259-AC16-4FA96CA18912}"/>
              </a:ext>
            </a:extLst>
          </p:cNvPr>
          <p:cNvSpPr>
            <a:spLocks noGrp="1"/>
          </p:cNvSpPr>
          <p:nvPr>
            <p:ph type="ftr" sz="quarter" idx="11"/>
          </p:nvPr>
        </p:nvSpPr>
        <p:spPr/>
        <p:txBody>
          <a:bodyPr/>
          <a:lstStyle/>
          <a:p>
            <a:r>
              <a:rPr lang="es-MX"/>
              <a:t>¿Cómo ha evolucionado el COVID19? - DataOwl</a:t>
            </a:r>
            <a:endParaRPr lang="es-CL"/>
          </a:p>
        </p:txBody>
      </p:sp>
      <p:sp>
        <p:nvSpPr>
          <p:cNvPr id="2" name="Marcador de número de diapositiva 1">
            <a:extLst>
              <a:ext uri="{FF2B5EF4-FFF2-40B4-BE49-F238E27FC236}">
                <a16:creationId xmlns:a16="http://schemas.microsoft.com/office/drawing/2014/main" id="{767994A3-2442-4F3D-A57C-94CA2CE7FA75}"/>
              </a:ext>
            </a:extLst>
          </p:cNvPr>
          <p:cNvSpPr>
            <a:spLocks noGrp="1"/>
          </p:cNvSpPr>
          <p:nvPr>
            <p:ph type="sldNum" sz="quarter" idx="12"/>
          </p:nvPr>
        </p:nvSpPr>
        <p:spPr/>
        <p:txBody>
          <a:bodyPr/>
          <a:lstStyle/>
          <a:p>
            <a:fld id="{2BA93F07-D95E-4ED5-808E-BC3787907C9E}" type="slidenum">
              <a:rPr lang="es-CL" smtClean="0"/>
              <a:t>8</a:t>
            </a:fld>
            <a:endParaRPr lang="es-CL"/>
          </a:p>
        </p:txBody>
      </p:sp>
      <p:pic>
        <p:nvPicPr>
          <p:cNvPr id="3" name="Imagen 2">
            <a:extLst>
              <a:ext uri="{FF2B5EF4-FFF2-40B4-BE49-F238E27FC236}">
                <a16:creationId xmlns:a16="http://schemas.microsoft.com/office/drawing/2014/main" id="{C2147ED9-EF77-4F36-BC22-048A3EB06630}"/>
              </a:ext>
            </a:extLst>
          </p:cNvPr>
          <p:cNvPicPr>
            <a:picLocks noChangeAspect="1"/>
          </p:cNvPicPr>
          <p:nvPr/>
        </p:nvPicPr>
        <p:blipFill>
          <a:blip r:embed="rId3"/>
          <a:stretch>
            <a:fillRect/>
          </a:stretch>
        </p:blipFill>
        <p:spPr>
          <a:xfrm>
            <a:off x="2449046" y="1363976"/>
            <a:ext cx="5384776" cy="1724024"/>
          </a:xfrm>
          <a:prstGeom prst="rect">
            <a:avLst/>
          </a:prstGeom>
        </p:spPr>
      </p:pic>
      <p:pic>
        <p:nvPicPr>
          <p:cNvPr id="4" name="Imagen 3">
            <a:extLst>
              <a:ext uri="{FF2B5EF4-FFF2-40B4-BE49-F238E27FC236}">
                <a16:creationId xmlns:a16="http://schemas.microsoft.com/office/drawing/2014/main" id="{D2972B35-A06D-48EA-B632-276900E2AB67}"/>
              </a:ext>
            </a:extLst>
          </p:cNvPr>
          <p:cNvPicPr>
            <a:picLocks noChangeAspect="1"/>
          </p:cNvPicPr>
          <p:nvPr/>
        </p:nvPicPr>
        <p:blipFill>
          <a:blip r:embed="rId4"/>
          <a:stretch>
            <a:fillRect/>
          </a:stretch>
        </p:blipFill>
        <p:spPr>
          <a:xfrm>
            <a:off x="792150" y="1495754"/>
            <a:ext cx="1790700" cy="1624421"/>
          </a:xfrm>
          <a:prstGeom prst="rect">
            <a:avLst/>
          </a:prstGeom>
        </p:spPr>
      </p:pic>
      <p:pic>
        <p:nvPicPr>
          <p:cNvPr id="6146" name="Picture 2">
            <a:extLst>
              <a:ext uri="{FF2B5EF4-FFF2-40B4-BE49-F238E27FC236}">
                <a16:creationId xmlns:a16="http://schemas.microsoft.com/office/drawing/2014/main" id="{4EF7DFB4-0C55-4976-B6C7-C22E781CF9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8250" y="3120175"/>
            <a:ext cx="4857750" cy="3171825"/>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Placeholder 10">
            <a:extLst>
              <a:ext uri="{FF2B5EF4-FFF2-40B4-BE49-F238E27FC236}">
                <a16:creationId xmlns:a16="http://schemas.microsoft.com/office/drawing/2014/main" id="{00F669C1-0D03-45FE-BFBE-8AB5BED73B8B}"/>
              </a:ext>
            </a:extLst>
          </p:cNvPr>
          <p:cNvSpPr txBox="1">
            <a:spLocks/>
          </p:cNvSpPr>
          <p:nvPr/>
        </p:nvSpPr>
        <p:spPr>
          <a:xfrm>
            <a:off x="281619" y="202666"/>
            <a:ext cx="10043482" cy="88524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just"/>
            <a:r>
              <a:rPr lang="es-CL" sz="2700" b="1" dirty="0">
                <a:solidFill>
                  <a:schemeClr val="bg2">
                    <a:lumMod val="10000"/>
                  </a:schemeClr>
                </a:solidFill>
              </a:rPr>
              <a:t>Podemos analizar mediante el modelo SIR posibles tendencias para la evolución de la pandemia</a:t>
            </a:r>
            <a:endParaRPr lang="sr-Latn-RS" sz="2700" b="1" dirty="0">
              <a:solidFill>
                <a:schemeClr val="bg2">
                  <a:lumMod val="10000"/>
                </a:schemeClr>
              </a:solidFill>
            </a:endParaRPr>
          </a:p>
        </p:txBody>
      </p:sp>
      <p:pic>
        <p:nvPicPr>
          <p:cNvPr id="6148" name="Picture 4">
            <a:extLst>
              <a:ext uri="{FF2B5EF4-FFF2-40B4-BE49-F238E27FC236}">
                <a16:creationId xmlns:a16="http://schemas.microsoft.com/office/drawing/2014/main" id="{897F5B7C-E859-41FA-B4E9-B65BC907BE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9118" y="1700161"/>
            <a:ext cx="2743200" cy="189703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B11D541E-925E-4C72-B41E-617D3BFE6F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47443" y="3960683"/>
            <a:ext cx="2640491" cy="1790382"/>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18084BB6-B9CD-467E-B616-122F0D9B97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01139" y="3960683"/>
            <a:ext cx="2640492" cy="1858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725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Placeholder 10">
            <a:extLst>
              <a:ext uri="{FF2B5EF4-FFF2-40B4-BE49-F238E27FC236}">
                <a16:creationId xmlns:a16="http://schemas.microsoft.com/office/drawing/2014/main" id="{03072A00-40D1-4637-BF78-3E6E93CAC863}"/>
              </a:ext>
            </a:extLst>
          </p:cNvPr>
          <p:cNvSpPr txBox="1">
            <a:spLocks/>
          </p:cNvSpPr>
          <p:nvPr/>
        </p:nvSpPr>
        <p:spPr>
          <a:xfrm>
            <a:off x="99108" y="563414"/>
            <a:ext cx="4632220" cy="40102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s-CL" sz="3200" b="1" dirty="0" err="1">
                <a:solidFill>
                  <a:schemeClr val="bg2">
                    <a:lumMod val="10000"/>
                  </a:schemeClr>
                </a:solidFill>
              </a:rPr>
              <a:t>Slides</a:t>
            </a:r>
            <a:r>
              <a:rPr lang="es-CL" sz="3200" b="1" dirty="0">
                <a:solidFill>
                  <a:schemeClr val="bg2">
                    <a:lumMod val="10000"/>
                  </a:schemeClr>
                </a:solidFill>
              </a:rPr>
              <a:t> siguientes…</a:t>
            </a:r>
            <a:endParaRPr lang="sr-Latn-RS" sz="3200" b="1" dirty="0">
              <a:solidFill>
                <a:schemeClr val="bg2">
                  <a:lumMod val="10000"/>
                </a:schemeClr>
              </a:solidFill>
            </a:endParaRPr>
          </a:p>
        </p:txBody>
      </p:sp>
      <p:cxnSp>
        <p:nvCxnSpPr>
          <p:cNvPr id="11" name="Conector recto 10">
            <a:extLst>
              <a:ext uri="{FF2B5EF4-FFF2-40B4-BE49-F238E27FC236}">
                <a16:creationId xmlns:a16="http://schemas.microsoft.com/office/drawing/2014/main" id="{3B4D24D0-6924-4778-BE5C-B6C29F58A2BE}"/>
              </a:ext>
            </a:extLst>
          </p:cNvPr>
          <p:cNvCxnSpPr>
            <a:cxnSpLocks/>
          </p:cNvCxnSpPr>
          <p:nvPr/>
        </p:nvCxnSpPr>
        <p:spPr>
          <a:xfrm flipV="1">
            <a:off x="281618" y="1182483"/>
            <a:ext cx="10043482" cy="1905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pic>
        <p:nvPicPr>
          <p:cNvPr id="14" name="Imagen 13" descr="Imagen que contiene dibujo&#10;&#10;Descripción generada automáticamente">
            <a:extLst>
              <a:ext uri="{FF2B5EF4-FFF2-40B4-BE49-F238E27FC236}">
                <a16:creationId xmlns:a16="http://schemas.microsoft.com/office/drawing/2014/main" id="{6D312217-550A-4C75-8A85-AB2222EDC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5034" y="0"/>
            <a:ext cx="1527858" cy="1527858"/>
          </a:xfrm>
          <a:prstGeom prst="rect">
            <a:avLst/>
          </a:prstGeom>
        </p:spPr>
      </p:pic>
      <p:sp>
        <p:nvSpPr>
          <p:cNvPr id="5" name="Marcador de pie de página 4">
            <a:extLst>
              <a:ext uri="{FF2B5EF4-FFF2-40B4-BE49-F238E27FC236}">
                <a16:creationId xmlns:a16="http://schemas.microsoft.com/office/drawing/2014/main" id="{3A818132-EBC8-4259-AC16-4FA96CA18912}"/>
              </a:ext>
            </a:extLst>
          </p:cNvPr>
          <p:cNvSpPr>
            <a:spLocks noGrp="1"/>
          </p:cNvSpPr>
          <p:nvPr>
            <p:ph type="ftr" sz="quarter" idx="11"/>
          </p:nvPr>
        </p:nvSpPr>
        <p:spPr/>
        <p:txBody>
          <a:bodyPr/>
          <a:lstStyle/>
          <a:p>
            <a:r>
              <a:rPr lang="es-MX"/>
              <a:t>¿Cómo ha evolucionado el COVID19? - DataOwl</a:t>
            </a:r>
            <a:endParaRPr lang="es-CL"/>
          </a:p>
        </p:txBody>
      </p:sp>
      <p:sp>
        <p:nvSpPr>
          <p:cNvPr id="2" name="Marcador de número de diapositiva 1">
            <a:extLst>
              <a:ext uri="{FF2B5EF4-FFF2-40B4-BE49-F238E27FC236}">
                <a16:creationId xmlns:a16="http://schemas.microsoft.com/office/drawing/2014/main" id="{C0799F61-F565-4AAD-A050-0FB66EBA078F}"/>
              </a:ext>
            </a:extLst>
          </p:cNvPr>
          <p:cNvSpPr>
            <a:spLocks noGrp="1"/>
          </p:cNvSpPr>
          <p:nvPr>
            <p:ph type="sldNum" sz="quarter" idx="12"/>
          </p:nvPr>
        </p:nvSpPr>
        <p:spPr/>
        <p:txBody>
          <a:bodyPr/>
          <a:lstStyle/>
          <a:p>
            <a:fld id="{2BA93F07-D95E-4ED5-808E-BC3787907C9E}" type="slidenum">
              <a:rPr lang="es-CL" smtClean="0"/>
              <a:t>9</a:t>
            </a:fld>
            <a:endParaRPr lang="es-CL"/>
          </a:p>
        </p:txBody>
      </p:sp>
    </p:spTree>
    <p:extLst>
      <p:ext uri="{BB962C8B-B14F-4D97-AF65-F5344CB8AC3E}">
        <p14:creationId xmlns:p14="http://schemas.microsoft.com/office/powerpoint/2010/main" val="99559461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386</Words>
  <Application>Microsoft Office PowerPoint</Application>
  <PresentationFormat>Panorámica</PresentationFormat>
  <Paragraphs>81</Paragraphs>
  <Slides>10</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Calibri</vt:lpstr>
      <vt:lpstr>Calibri Light</vt:lpstr>
      <vt:lpstr>Gill Sans</vt:lpstr>
      <vt:lpstr>Open Sans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Patricio Mallea</dc:creator>
  <cp:lastModifiedBy>Patricio Mallea</cp:lastModifiedBy>
  <cp:revision>6</cp:revision>
  <dcterms:created xsi:type="dcterms:W3CDTF">2020-05-15T21:01:39Z</dcterms:created>
  <dcterms:modified xsi:type="dcterms:W3CDTF">2020-05-15T21:51:31Z</dcterms:modified>
</cp:coreProperties>
</file>