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5" r:id="rId1"/>
  </p:sldMasterIdLst>
  <p:notesMasterIdLst>
    <p:notesMasterId r:id="rId15"/>
  </p:notesMasterIdLst>
  <p:sldIdLst>
    <p:sldId id="308" r:id="rId2"/>
    <p:sldId id="309" r:id="rId3"/>
    <p:sldId id="310" r:id="rId4"/>
    <p:sldId id="311" r:id="rId5"/>
    <p:sldId id="312" r:id="rId6"/>
    <p:sldId id="313" r:id="rId7"/>
    <p:sldId id="314" r:id="rId8"/>
    <p:sldId id="315" r:id="rId9"/>
    <p:sldId id="316" r:id="rId10"/>
    <p:sldId id="317" r:id="rId11"/>
    <p:sldId id="318" r:id="rId12"/>
    <p:sldId id="319" r:id="rId13"/>
    <p:sldId id="320"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B9A1C-E341-48AA-BA0C-84FE82A0DC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4B246A7-9534-4068-930B-2394AD7F36DC}">
      <dgm:prSet phldrT="[Text]"/>
      <dgm:spPr/>
      <dgm:t>
        <a:bodyPr/>
        <a:lstStyle/>
        <a:p>
          <a:r>
            <a:rPr lang="en-IN" dirty="0"/>
            <a:t>Problem statement</a:t>
          </a:r>
        </a:p>
      </dgm:t>
    </dgm:pt>
    <dgm:pt modelId="{0E6E2D1A-1344-45D8-9DF3-D2ED90C03C53}" type="parTrans" cxnId="{43BA8288-A2A5-484D-B1E0-262886F86ED6}">
      <dgm:prSet/>
      <dgm:spPr/>
      <dgm:t>
        <a:bodyPr/>
        <a:lstStyle/>
        <a:p>
          <a:endParaRPr lang="en-IN"/>
        </a:p>
      </dgm:t>
    </dgm:pt>
    <dgm:pt modelId="{632FAEA4-4AF9-4A8A-BEB9-241AE3818118}" type="sibTrans" cxnId="{43BA8288-A2A5-484D-B1E0-262886F86ED6}">
      <dgm:prSet/>
      <dgm:spPr/>
      <dgm:t>
        <a:bodyPr/>
        <a:lstStyle/>
        <a:p>
          <a:endParaRPr lang="en-IN"/>
        </a:p>
      </dgm:t>
    </dgm:pt>
    <dgm:pt modelId="{96D4F1CA-1EEF-405C-821B-FBA6196C152D}">
      <dgm:prSet phldrT="[Text]"/>
      <dgm:spPr/>
      <dgm:t>
        <a:bodyPr/>
        <a:lstStyle/>
        <a:p>
          <a:r>
            <a:rPr lang="en-IN" dirty="0"/>
            <a:t>Who are the end users</a:t>
          </a:r>
        </a:p>
      </dgm:t>
    </dgm:pt>
    <dgm:pt modelId="{91B1573A-C8E7-4FD2-8838-7FB63674CD8A}" type="parTrans" cxnId="{76190344-1F87-452F-9893-8C87E07EEF6A}">
      <dgm:prSet/>
      <dgm:spPr/>
      <dgm:t>
        <a:bodyPr/>
        <a:lstStyle/>
        <a:p>
          <a:endParaRPr lang="en-IN"/>
        </a:p>
      </dgm:t>
    </dgm:pt>
    <dgm:pt modelId="{8250692E-2F69-4920-A21B-3A0B78643E8D}" type="sibTrans" cxnId="{76190344-1F87-452F-9893-8C87E07EEF6A}">
      <dgm:prSet/>
      <dgm:spPr/>
      <dgm:t>
        <a:bodyPr/>
        <a:lstStyle/>
        <a:p>
          <a:endParaRPr lang="en-IN"/>
        </a:p>
      </dgm:t>
    </dgm:pt>
    <dgm:pt modelId="{16AF1A6C-1000-4A2F-8166-37C07C84056D}">
      <dgm:prSet phldrT="[Text]"/>
      <dgm:spPr/>
      <dgm:t>
        <a:bodyPr/>
        <a:lstStyle/>
        <a:p>
          <a:r>
            <a:rPr lang="en-IN" dirty="0"/>
            <a:t>Project overview</a:t>
          </a:r>
        </a:p>
      </dgm:t>
    </dgm:pt>
    <dgm:pt modelId="{BCD5E370-7D00-4046-AAE6-E8256AB03990}" type="parTrans" cxnId="{1DA9C99D-3C58-43CD-B57B-F3494C6F4502}">
      <dgm:prSet/>
      <dgm:spPr/>
      <dgm:t>
        <a:bodyPr/>
        <a:lstStyle/>
        <a:p>
          <a:endParaRPr lang="en-IN"/>
        </a:p>
      </dgm:t>
    </dgm:pt>
    <dgm:pt modelId="{AE6F8758-B5BB-4A40-A689-F1B904420ABE}" type="sibTrans" cxnId="{1DA9C99D-3C58-43CD-B57B-F3494C6F4502}">
      <dgm:prSet/>
      <dgm:spPr/>
      <dgm:t>
        <a:bodyPr/>
        <a:lstStyle/>
        <a:p>
          <a:endParaRPr lang="en-IN"/>
        </a:p>
      </dgm:t>
    </dgm:pt>
    <dgm:pt modelId="{1E566B75-AAA8-4350-82D7-C81D8420F378}">
      <dgm:prSet phldrT="[Text]"/>
      <dgm:spPr/>
      <dgm:t>
        <a:bodyPr/>
        <a:lstStyle/>
        <a:p>
          <a:r>
            <a:rPr lang="en-IN" dirty="0"/>
            <a:t>Solution and its value</a:t>
          </a:r>
        </a:p>
      </dgm:t>
    </dgm:pt>
    <dgm:pt modelId="{7650997E-E1A4-41FF-8F3F-904DB9FBB42B}" type="parTrans" cxnId="{87D4AA3A-DFE4-433D-9D02-C67D5246489D}">
      <dgm:prSet/>
      <dgm:spPr/>
      <dgm:t>
        <a:bodyPr/>
        <a:lstStyle/>
        <a:p>
          <a:endParaRPr lang="en-IN"/>
        </a:p>
      </dgm:t>
    </dgm:pt>
    <dgm:pt modelId="{B45AABFD-001B-4D48-AD8F-58A64ED0EC8D}" type="sibTrans" cxnId="{87D4AA3A-DFE4-433D-9D02-C67D5246489D}">
      <dgm:prSet/>
      <dgm:spPr/>
      <dgm:t>
        <a:bodyPr/>
        <a:lstStyle/>
        <a:p>
          <a:endParaRPr lang="en-IN"/>
        </a:p>
      </dgm:t>
    </dgm:pt>
    <dgm:pt modelId="{C38B65A3-9CD7-4830-91ED-6FB3842E508C}">
      <dgm:prSet phldrT="[Text]"/>
      <dgm:spPr/>
      <dgm:t>
        <a:bodyPr/>
        <a:lstStyle/>
        <a:p>
          <a:r>
            <a:rPr lang="en-IN" dirty="0"/>
            <a:t>Modelling</a:t>
          </a:r>
        </a:p>
      </dgm:t>
    </dgm:pt>
    <dgm:pt modelId="{0FEBB706-A705-47D2-B0C9-99E12AF15917}" type="parTrans" cxnId="{78B4C9FA-6D28-4F2F-8C42-2F10C2E30625}">
      <dgm:prSet/>
      <dgm:spPr/>
      <dgm:t>
        <a:bodyPr/>
        <a:lstStyle/>
        <a:p>
          <a:endParaRPr lang="en-IN"/>
        </a:p>
      </dgm:t>
    </dgm:pt>
    <dgm:pt modelId="{1447D5EC-40CA-4E1B-842A-7AC0AF470682}" type="sibTrans" cxnId="{78B4C9FA-6D28-4F2F-8C42-2F10C2E30625}">
      <dgm:prSet/>
      <dgm:spPr/>
      <dgm:t>
        <a:bodyPr/>
        <a:lstStyle/>
        <a:p>
          <a:endParaRPr lang="en-IN"/>
        </a:p>
      </dgm:t>
    </dgm:pt>
    <dgm:pt modelId="{F514AA91-9290-400E-8F94-C523BF06F068}">
      <dgm:prSet phldrT="[Text]"/>
      <dgm:spPr/>
      <dgm:t>
        <a:bodyPr/>
        <a:lstStyle/>
        <a:p>
          <a:r>
            <a:rPr lang="en-IN" dirty="0"/>
            <a:t>result</a:t>
          </a:r>
        </a:p>
      </dgm:t>
    </dgm:pt>
    <dgm:pt modelId="{D16297F3-7DE6-409F-87DB-0131B7D29B06}" type="parTrans" cxnId="{F729AAD5-A569-4274-B36F-79A8646A99E5}">
      <dgm:prSet/>
      <dgm:spPr/>
      <dgm:t>
        <a:bodyPr/>
        <a:lstStyle/>
        <a:p>
          <a:endParaRPr lang="en-IN"/>
        </a:p>
      </dgm:t>
    </dgm:pt>
    <dgm:pt modelId="{70D93E8A-5684-44B3-9711-CC3EBB115C16}" type="sibTrans" cxnId="{F729AAD5-A569-4274-B36F-79A8646A99E5}">
      <dgm:prSet/>
      <dgm:spPr/>
      <dgm:t>
        <a:bodyPr/>
        <a:lstStyle/>
        <a:p>
          <a:endParaRPr lang="en-IN"/>
        </a:p>
      </dgm:t>
    </dgm:pt>
    <dgm:pt modelId="{F1FDF778-B5F6-43C2-802F-09A800580E2C}" type="pres">
      <dgm:prSet presAssocID="{794B9A1C-E341-48AA-BA0C-84FE82A0DC3D}" presName="linear" presStyleCnt="0">
        <dgm:presLayoutVars>
          <dgm:dir/>
          <dgm:animLvl val="lvl"/>
          <dgm:resizeHandles val="exact"/>
        </dgm:presLayoutVars>
      </dgm:prSet>
      <dgm:spPr/>
    </dgm:pt>
    <dgm:pt modelId="{F6042152-5C72-44CF-BE5D-0EC795553C76}" type="pres">
      <dgm:prSet presAssocID="{E4B246A7-9534-4068-930B-2394AD7F36DC}" presName="parentLin" presStyleCnt="0"/>
      <dgm:spPr/>
    </dgm:pt>
    <dgm:pt modelId="{0A4DD3BE-BC65-4029-B679-F680B13DEC3F}" type="pres">
      <dgm:prSet presAssocID="{E4B246A7-9534-4068-930B-2394AD7F36DC}" presName="parentLeftMargin" presStyleLbl="node1" presStyleIdx="0" presStyleCnt="6"/>
      <dgm:spPr/>
    </dgm:pt>
    <dgm:pt modelId="{D1CEC5F7-7EAD-4C3F-A954-C75AAFC3A4D1}" type="pres">
      <dgm:prSet presAssocID="{E4B246A7-9534-4068-930B-2394AD7F36DC}" presName="parentText" presStyleLbl="node1" presStyleIdx="0" presStyleCnt="6">
        <dgm:presLayoutVars>
          <dgm:chMax val="0"/>
          <dgm:bulletEnabled val="1"/>
        </dgm:presLayoutVars>
      </dgm:prSet>
      <dgm:spPr/>
    </dgm:pt>
    <dgm:pt modelId="{7049B724-E648-4FAB-9A2A-9D34AE4EB62E}" type="pres">
      <dgm:prSet presAssocID="{E4B246A7-9534-4068-930B-2394AD7F36DC}" presName="negativeSpace" presStyleCnt="0"/>
      <dgm:spPr/>
    </dgm:pt>
    <dgm:pt modelId="{1CD5EF8F-5E23-4005-A30B-0D4BD19FCD95}" type="pres">
      <dgm:prSet presAssocID="{E4B246A7-9534-4068-930B-2394AD7F36DC}" presName="childText" presStyleLbl="conFgAcc1" presStyleIdx="0" presStyleCnt="6">
        <dgm:presLayoutVars>
          <dgm:bulletEnabled val="1"/>
        </dgm:presLayoutVars>
      </dgm:prSet>
      <dgm:spPr/>
    </dgm:pt>
    <dgm:pt modelId="{1A536E72-9C55-4D1A-BD81-76288132A3B9}" type="pres">
      <dgm:prSet presAssocID="{632FAEA4-4AF9-4A8A-BEB9-241AE3818118}" presName="spaceBetweenRectangles" presStyleCnt="0"/>
      <dgm:spPr/>
    </dgm:pt>
    <dgm:pt modelId="{588E76EB-683A-4C33-8BF2-E7DFC37C2883}" type="pres">
      <dgm:prSet presAssocID="{16AF1A6C-1000-4A2F-8166-37C07C84056D}" presName="parentLin" presStyleCnt="0"/>
      <dgm:spPr/>
    </dgm:pt>
    <dgm:pt modelId="{C879A604-4396-4443-8757-C1ED7DBA72A0}" type="pres">
      <dgm:prSet presAssocID="{16AF1A6C-1000-4A2F-8166-37C07C84056D}" presName="parentLeftMargin" presStyleLbl="node1" presStyleIdx="0" presStyleCnt="6"/>
      <dgm:spPr/>
    </dgm:pt>
    <dgm:pt modelId="{017DC9EB-FE81-4765-99D7-7DEC6A20CC4E}" type="pres">
      <dgm:prSet presAssocID="{16AF1A6C-1000-4A2F-8166-37C07C84056D}" presName="parentText" presStyleLbl="node1" presStyleIdx="1" presStyleCnt="6">
        <dgm:presLayoutVars>
          <dgm:chMax val="0"/>
          <dgm:bulletEnabled val="1"/>
        </dgm:presLayoutVars>
      </dgm:prSet>
      <dgm:spPr/>
    </dgm:pt>
    <dgm:pt modelId="{4622F132-9D9A-4424-942C-1B66D6B7DA9E}" type="pres">
      <dgm:prSet presAssocID="{16AF1A6C-1000-4A2F-8166-37C07C84056D}" presName="negativeSpace" presStyleCnt="0"/>
      <dgm:spPr/>
    </dgm:pt>
    <dgm:pt modelId="{4E3FA896-3C96-4E8C-8520-DEF6B3F51C64}" type="pres">
      <dgm:prSet presAssocID="{16AF1A6C-1000-4A2F-8166-37C07C84056D}" presName="childText" presStyleLbl="conFgAcc1" presStyleIdx="1" presStyleCnt="6">
        <dgm:presLayoutVars>
          <dgm:bulletEnabled val="1"/>
        </dgm:presLayoutVars>
      </dgm:prSet>
      <dgm:spPr/>
    </dgm:pt>
    <dgm:pt modelId="{54BA8861-47AE-4177-AB3A-182F0C0E1B77}" type="pres">
      <dgm:prSet presAssocID="{AE6F8758-B5BB-4A40-A689-F1B904420ABE}" presName="spaceBetweenRectangles" presStyleCnt="0"/>
      <dgm:spPr/>
    </dgm:pt>
    <dgm:pt modelId="{6E08F708-F359-4940-8E75-B1B7DFD24CDB}" type="pres">
      <dgm:prSet presAssocID="{96D4F1CA-1EEF-405C-821B-FBA6196C152D}" presName="parentLin" presStyleCnt="0"/>
      <dgm:spPr/>
    </dgm:pt>
    <dgm:pt modelId="{0B439F47-DA53-407F-9736-418D4BEC2C43}" type="pres">
      <dgm:prSet presAssocID="{96D4F1CA-1EEF-405C-821B-FBA6196C152D}" presName="parentLeftMargin" presStyleLbl="node1" presStyleIdx="1" presStyleCnt="6"/>
      <dgm:spPr/>
    </dgm:pt>
    <dgm:pt modelId="{6DCD33A5-7D16-4913-A373-CEBAB762C73D}" type="pres">
      <dgm:prSet presAssocID="{96D4F1CA-1EEF-405C-821B-FBA6196C152D}" presName="parentText" presStyleLbl="node1" presStyleIdx="2" presStyleCnt="6" custLinFactNeighborX="6620" custLinFactNeighborY="4504">
        <dgm:presLayoutVars>
          <dgm:chMax val="0"/>
          <dgm:bulletEnabled val="1"/>
        </dgm:presLayoutVars>
      </dgm:prSet>
      <dgm:spPr/>
    </dgm:pt>
    <dgm:pt modelId="{4878771C-4264-404F-BC2C-541BE06C34FE}" type="pres">
      <dgm:prSet presAssocID="{96D4F1CA-1EEF-405C-821B-FBA6196C152D}" presName="negativeSpace" presStyleCnt="0"/>
      <dgm:spPr/>
    </dgm:pt>
    <dgm:pt modelId="{E8242749-3559-43B1-B4DE-0F9212422515}" type="pres">
      <dgm:prSet presAssocID="{96D4F1CA-1EEF-405C-821B-FBA6196C152D}" presName="childText" presStyleLbl="conFgAcc1" presStyleIdx="2" presStyleCnt="6">
        <dgm:presLayoutVars>
          <dgm:bulletEnabled val="1"/>
        </dgm:presLayoutVars>
      </dgm:prSet>
      <dgm:spPr/>
    </dgm:pt>
    <dgm:pt modelId="{5220B9F5-C66E-437B-87E4-AEBAD4954DF2}" type="pres">
      <dgm:prSet presAssocID="{8250692E-2F69-4920-A21B-3A0B78643E8D}" presName="spaceBetweenRectangles" presStyleCnt="0"/>
      <dgm:spPr/>
    </dgm:pt>
    <dgm:pt modelId="{51DF0337-8FB2-424F-B065-6AA73D54EC81}" type="pres">
      <dgm:prSet presAssocID="{1E566B75-AAA8-4350-82D7-C81D8420F378}" presName="parentLin" presStyleCnt="0"/>
      <dgm:spPr/>
    </dgm:pt>
    <dgm:pt modelId="{B684AF18-2DCE-4105-A80C-08CB35F73183}" type="pres">
      <dgm:prSet presAssocID="{1E566B75-AAA8-4350-82D7-C81D8420F378}" presName="parentLeftMargin" presStyleLbl="node1" presStyleIdx="2" presStyleCnt="6"/>
      <dgm:spPr/>
    </dgm:pt>
    <dgm:pt modelId="{2381ABB0-2C12-4B37-91A9-65E48C0843DE}" type="pres">
      <dgm:prSet presAssocID="{1E566B75-AAA8-4350-82D7-C81D8420F378}" presName="parentText" presStyleLbl="node1" presStyleIdx="3" presStyleCnt="6">
        <dgm:presLayoutVars>
          <dgm:chMax val="0"/>
          <dgm:bulletEnabled val="1"/>
        </dgm:presLayoutVars>
      </dgm:prSet>
      <dgm:spPr/>
    </dgm:pt>
    <dgm:pt modelId="{A5972BAB-3E2D-4389-AF3C-1DBCC6C15498}" type="pres">
      <dgm:prSet presAssocID="{1E566B75-AAA8-4350-82D7-C81D8420F378}" presName="negativeSpace" presStyleCnt="0"/>
      <dgm:spPr/>
    </dgm:pt>
    <dgm:pt modelId="{496E6517-4980-4EC9-A396-32CBD0797034}" type="pres">
      <dgm:prSet presAssocID="{1E566B75-AAA8-4350-82D7-C81D8420F378}" presName="childText" presStyleLbl="conFgAcc1" presStyleIdx="3" presStyleCnt="6" custLinFactNeighborX="0" custLinFactNeighborY="-24138">
        <dgm:presLayoutVars>
          <dgm:bulletEnabled val="1"/>
        </dgm:presLayoutVars>
      </dgm:prSet>
      <dgm:spPr/>
    </dgm:pt>
    <dgm:pt modelId="{03D8C7D6-7815-442E-B729-AF53375BFE28}" type="pres">
      <dgm:prSet presAssocID="{B45AABFD-001B-4D48-AD8F-58A64ED0EC8D}" presName="spaceBetweenRectangles" presStyleCnt="0"/>
      <dgm:spPr/>
    </dgm:pt>
    <dgm:pt modelId="{4A573AE0-5514-48D5-91D0-1D560A989D16}" type="pres">
      <dgm:prSet presAssocID="{C38B65A3-9CD7-4830-91ED-6FB3842E508C}" presName="parentLin" presStyleCnt="0"/>
      <dgm:spPr/>
    </dgm:pt>
    <dgm:pt modelId="{BB5E32C8-E59F-4A18-B39F-219D0BDC1EDA}" type="pres">
      <dgm:prSet presAssocID="{C38B65A3-9CD7-4830-91ED-6FB3842E508C}" presName="parentLeftMargin" presStyleLbl="node1" presStyleIdx="3" presStyleCnt="6"/>
      <dgm:spPr/>
    </dgm:pt>
    <dgm:pt modelId="{EE7306A5-258F-41CA-BCC1-A8245699141D}" type="pres">
      <dgm:prSet presAssocID="{C38B65A3-9CD7-4830-91ED-6FB3842E508C}" presName="parentText" presStyleLbl="node1" presStyleIdx="4" presStyleCnt="6">
        <dgm:presLayoutVars>
          <dgm:chMax val="0"/>
          <dgm:bulletEnabled val="1"/>
        </dgm:presLayoutVars>
      </dgm:prSet>
      <dgm:spPr/>
    </dgm:pt>
    <dgm:pt modelId="{46882402-0A1B-40D9-AE63-DBFECD3EB641}" type="pres">
      <dgm:prSet presAssocID="{C38B65A3-9CD7-4830-91ED-6FB3842E508C}" presName="negativeSpace" presStyleCnt="0"/>
      <dgm:spPr/>
    </dgm:pt>
    <dgm:pt modelId="{2D769025-E9E3-40C6-BD44-075BFB578E82}" type="pres">
      <dgm:prSet presAssocID="{C38B65A3-9CD7-4830-91ED-6FB3842E508C}" presName="childText" presStyleLbl="conFgAcc1" presStyleIdx="4" presStyleCnt="6">
        <dgm:presLayoutVars>
          <dgm:bulletEnabled val="1"/>
        </dgm:presLayoutVars>
      </dgm:prSet>
      <dgm:spPr/>
    </dgm:pt>
    <dgm:pt modelId="{5A73E98C-0F95-4639-A2A7-FFFD1FFE4DBD}" type="pres">
      <dgm:prSet presAssocID="{1447D5EC-40CA-4E1B-842A-7AC0AF470682}" presName="spaceBetweenRectangles" presStyleCnt="0"/>
      <dgm:spPr/>
    </dgm:pt>
    <dgm:pt modelId="{D4A48D2A-3417-4D1F-B41F-EC5011142CB6}" type="pres">
      <dgm:prSet presAssocID="{F514AA91-9290-400E-8F94-C523BF06F068}" presName="parentLin" presStyleCnt="0"/>
      <dgm:spPr/>
    </dgm:pt>
    <dgm:pt modelId="{A84614B9-39FA-480E-8379-9DF9AE98C151}" type="pres">
      <dgm:prSet presAssocID="{F514AA91-9290-400E-8F94-C523BF06F068}" presName="parentLeftMargin" presStyleLbl="node1" presStyleIdx="4" presStyleCnt="6"/>
      <dgm:spPr/>
    </dgm:pt>
    <dgm:pt modelId="{4A41D3A2-A29C-4988-AD27-3853948C61B8}" type="pres">
      <dgm:prSet presAssocID="{F514AA91-9290-400E-8F94-C523BF06F068}" presName="parentText" presStyleLbl="node1" presStyleIdx="5" presStyleCnt="6">
        <dgm:presLayoutVars>
          <dgm:chMax val="0"/>
          <dgm:bulletEnabled val="1"/>
        </dgm:presLayoutVars>
      </dgm:prSet>
      <dgm:spPr/>
    </dgm:pt>
    <dgm:pt modelId="{6964F9CC-82A3-44F7-A4C7-16629878EE43}" type="pres">
      <dgm:prSet presAssocID="{F514AA91-9290-400E-8F94-C523BF06F068}" presName="negativeSpace" presStyleCnt="0"/>
      <dgm:spPr/>
    </dgm:pt>
    <dgm:pt modelId="{FED8AE8F-0AFF-42F9-B0B8-8CE702CB0969}" type="pres">
      <dgm:prSet presAssocID="{F514AA91-9290-400E-8F94-C523BF06F068}" presName="childText" presStyleLbl="conFgAcc1" presStyleIdx="5" presStyleCnt="6">
        <dgm:presLayoutVars>
          <dgm:bulletEnabled val="1"/>
        </dgm:presLayoutVars>
      </dgm:prSet>
      <dgm:spPr/>
    </dgm:pt>
  </dgm:ptLst>
  <dgm:cxnLst>
    <dgm:cxn modelId="{485D092F-658C-4824-AF9A-423063D861A8}" type="presOf" srcId="{96D4F1CA-1EEF-405C-821B-FBA6196C152D}" destId="{0B439F47-DA53-407F-9736-418D4BEC2C43}" srcOrd="0" destOrd="0" presId="urn:microsoft.com/office/officeart/2005/8/layout/list1"/>
    <dgm:cxn modelId="{87D4AA3A-DFE4-433D-9D02-C67D5246489D}" srcId="{794B9A1C-E341-48AA-BA0C-84FE82A0DC3D}" destId="{1E566B75-AAA8-4350-82D7-C81D8420F378}" srcOrd="3" destOrd="0" parTransId="{7650997E-E1A4-41FF-8F3F-904DB9FBB42B}" sibTransId="{B45AABFD-001B-4D48-AD8F-58A64ED0EC8D}"/>
    <dgm:cxn modelId="{E8994D3E-F7EB-483A-A339-B4BED5D00972}" type="presOf" srcId="{F514AA91-9290-400E-8F94-C523BF06F068}" destId="{4A41D3A2-A29C-4988-AD27-3853948C61B8}" srcOrd="1" destOrd="0" presId="urn:microsoft.com/office/officeart/2005/8/layout/list1"/>
    <dgm:cxn modelId="{9BB6CB5E-C898-43FD-9597-8E22C41C60B6}" type="presOf" srcId="{F514AA91-9290-400E-8F94-C523BF06F068}" destId="{A84614B9-39FA-480E-8379-9DF9AE98C151}" srcOrd="0" destOrd="0" presId="urn:microsoft.com/office/officeart/2005/8/layout/list1"/>
    <dgm:cxn modelId="{65810264-07F5-4DC1-8910-83BD47E18151}" type="presOf" srcId="{1E566B75-AAA8-4350-82D7-C81D8420F378}" destId="{2381ABB0-2C12-4B37-91A9-65E48C0843DE}" srcOrd="1" destOrd="0" presId="urn:microsoft.com/office/officeart/2005/8/layout/list1"/>
    <dgm:cxn modelId="{76190344-1F87-452F-9893-8C87E07EEF6A}" srcId="{794B9A1C-E341-48AA-BA0C-84FE82A0DC3D}" destId="{96D4F1CA-1EEF-405C-821B-FBA6196C152D}" srcOrd="2" destOrd="0" parTransId="{91B1573A-C8E7-4FD2-8838-7FB63674CD8A}" sibTransId="{8250692E-2F69-4920-A21B-3A0B78643E8D}"/>
    <dgm:cxn modelId="{43BA8288-A2A5-484D-B1E0-262886F86ED6}" srcId="{794B9A1C-E341-48AA-BA0C-84FE82A0DC3D}" destId="{E4B246A7-9534-4068-930B-2394AD7F36DC}" srcOrd="0" destOrd="0" parTransId="{0E6E2D1A-1344-45D8-9DF3-D2ED90C03C53}" sibTransId="{632FAEA4-4AF9-4A8A-BEB9-241AE3818118}"/>
    <dgm:cxn modelId="{4A60389B-FE0A-4779-A662-FAD71D316369}" type="presOf" srcId="{1E566B75-AAA8-4350-82D7-C81D8420F378}" destId="{B684AF18-2DCE-4105-A80C-08CB35F73183}" srcOrd="0" destOrd="0" presId="urn:microsoft.com/office/officeart/2005/8/layout/list1"/>
    <dgm:cxn modelId="{1DA9C99D-3C58-43CD-B57B-F3494C6F4502}" srcId="{794B9A1C-E341-48AA-BA0C-84FE82A0DC3D}" destId="{16AF1A6C-1000-4A2F-8166-37C07C84056D}" srcOrd="1" destOrd="0" parTransId="{BCD5E370-7D00-4046-AAE6-E8256AB03990}" sibTransId="{AE6F8758-B5BB-4A40-A689-F1B904420ABE}"/>
    <dgm:cxn modelId="{A983C79F-8E48-4DEB-83AC-2E0B054D1146}" type="presOf" srcId="{16AF1A6C-1000-4A2F-8166-37C07C84056D}" destId="{017DC9EB-FE81-4765-99D7-7DEC6A20CC4E}" srcOrd="1" destOrd="0" presId="urn:microsoft.com/office/officeart/2005/8/layout/list1"/>
    <dgm:cxn modelId="{24B345B5-E7AF-48F7-96DD-8198440C68D1}" type="presOf" srcId="{C38B65A3-9CD7-4830-91ED-6FB3842E508C}" destId="{BB5E32C8-E59F-4A18-B39F-219D0BDC1EDA}" srcOrd="0" destOrd="0" presId="urn:microsoft.com/office/officeart/2005/8/layout/list1"/>
    <dgm:cxn modelId="{A45DD2BC-E9BC-4B80-90AB-A3DFE3BF04F4}" type="presOf" srcId="{16AF1A6C-1000-4A2F-8166-37C07C84056D}" destId="{C879A604-4396-4443-8757-C1ED7DBA72A0}" srcOrd="0" destOrd="0" presId="urn:microsoft.com/office/officeart/2005/8/layout/list1"/>
    <dgm:cxn modelId="{3B8917C3-C5F6-4813-911D-368E02FBE0DB}" type="presOf" srcId="{E4B246A7-9534-4068-930B-2394AD7F36DC}" destId="{D1CEC5F7-7EAD-4C3F-A954-C75AAFC3A4D1}" srcOrd="1" destOrd="0" presId="urn:microsoft.com/office/officeart/2005/8/layout/list1"/>
    <dgm:cxn modelId="{780879CE-A6D6-4180-9004-28BB817A6045}" type="presOf" srcId="{96D4F1CA-1EEF-405C-821B-FBA6196C152D}" destId="{6DCD33A5-7D16-4913-A373-CEBAB762C73D}" srcOrd="1" destOrd="0" presId="urn:microsoft.com/office/officeart/2005/8/layout/list1"/>
    <dgm:cxn modelId="{F729AAD5-A569-4274-B36F-79A8646A99E5}" srcId="{794B9A1C-E341-48AA-BA0C-84FE82A0DC3D}" destId="{F514AA91-9290-400E-8F94-C523BF06F068}" srcOrd="5" destOrd="0" parTransId="{D16297F3-7DE6-409F-87DB-0131B7D29B06}" sibTransId="{70D93E8A-5684-44B3-9711-CC3EBB115C16}"/>
    <dgm:cxn modelId="{FD83B3EA-0EA7-4958-A5BF-EB7B1DB3B76F}" type="presOf" srcId="{E4B246A7-9534-4068-930B-2394AD7F36DC}" destId="{0A4DD3BE-BC65-4029-B679-F680B13DEC3F}" srcOrd="0" destOrd="0" presId="urn:microsoft.com/office/officeart/2005/8/layout/list1"/>
    <dgm:cxn modelId="{9A711AEF-07B8-44C6-B5FD-A62CF4831CB4}" type="presOf" srcId="{794B9A1C-E341-48AA-BA0C-84FE82A0DC3D}" destId="{F1FDF778-B5F6-43C2-802F-09A800580E2C}" srcOrd="0" destOrd="0" presId="urn:microsoft.com/office/officeart/2005/8/layout/list1"/>
    <dgm:cxn modelId="{4F20E1F4-F21E-4594-958E-8AACD7EAD989}" type="presOf" srcId="{C38B65A3-9CD7-4830-91ED-6FB3842E508C}" destId="{EE7306A5-258F-41CA-BCC1-A8245699141D}" srcOrd="1" destOrd="0" presId="urn:microsoft.com/office/officeart/2005/8/layout/list1"/>
    <dgm:cxn modelId="{78B4C9FA-6D28-4F2F-8C42-2F10C2E30625}" srcId="{794B9A1C-E341-48AA-BA0C-84FE82A0DC3D}" destId="{C38B65A3-9CD7-4830-91ED-6FB3842E508C}" srcOrd="4" destOrd="0" parTransId="{0FEBB706-A705-47D2-B0C9-99E12AF15917}" sibTransId="{1447D5EC-40CA-4E1B-842A-7AC0AF470682}"/>
    <dgm:cxn modelId="{851FE51F-32C7-4383-94E7-0C3773DF3911}" type="presParOf" srcId="{F1FDF778-B5F6-43C2-802F-09A800580E2C}" destId="{F6042152-5C72-44CF-BE5D-0EC795553C76}" srcOrd="0" destOrd="0" presId="urn:microsoft.com/office/officeart/2005/8/layout/list1"/>
    <dgm:cxn modelId="{0FC9F170-AB98-474F-BBAC-A3599BD7B7D2}" type="presParOf" srcId="{F6042152-5C72-44CF-BE5D-0EC795553C76}" destId="{0A4DD3BE-BC65-4029-B679-F680B13DEC3F}" srcOrd="0" destOrd="0" presId="urn:microsoft.com/office/officeart/2005/8/layout/list1"/>
    <dgm:cxn modelId="{ED394790-001C-47BE-BBEE-7F1915605DDE}" type="presParOf" srcId="{F6042152-5C72-44CF-BE5D-0EC795553C76}" destId="{D1CEC5F7-7EAD-4C3F-A954-C75AAFC3A4D1}" srcOrd="1" destOrd="0" presId="urn:microsoft.com/office/officeart/2005/8/layout/list1"/>
    <dgm:cxn modelId="{2137107A-BA2F-47FD-9B17-61DB6C526844}" type="presParOf" srcId="{F1FDF778-B5F6-43C2-802F-09A800580E2C}" destId="{7049B724-E648-4FAB-9A2A-9D34AE4EB62E}" srcOrd="1" destOrd="0" presId="urn:microsoft.com/office/officeart/2005/8/layout/list1"/>
    <dgm:cxn modelId="{1FE867F9-3F62-482C-8B34-DC666BDFA9A6}" type="presParOf" srcId="{F1FDF778-B5F6-43C2-802F-09A800580E2C}" destId="{1CD5EF8F-5E23-4005-A30B-0D4BD19FCD95}" srcOrd="2" destOrd="0" presId="urn:microsoft.com/office/officeart/2005/8/layout/list1"/>
    <dgm:cxn modelId="{448328B9-E84F-4842-A1C9-3C193FCD5103}" type="presParOf" srcId="{F1FDF778-B5F6-43C2-802F-09A800580E2C}" destId="{1A536E72-9C55-4D1A-BD81-76288132A3B9}" srcOrd="3" destOrd="0" presId="urn:microsoft.com/office/officeart/2005/8/layout/list1"/>
    <dgm:cxn modelId="{91187262-C380-4F36-9FB9-B5FCF2527AD9}" type="presParOf" srcId="{F1FDF778-B5F6-43C2-802F-09A800580E2C}" destId="{588E76EB-683A-4C33-8BF2-E7DFC37C2883}" srcOrd="4" destOrd="0" presId="urn:microsoft.com/office/officeart/2005/8/layout/list1"/>
    <dgm:cxn modelId="{DE38D180-CE99-4E9F-807D-DA5F8AEEF87A}" type="presParOf" srcId="{588E76EB-683A-4C33-8BF2-E7DFC37C2883}" destId="{C879A604-4396-4443-8757-C1ED7DBA72A0}" srcOrd="0" destOrd="0" presId="urn:microsoft.com/office/officeart/2005/8/layout/list1"/>
    <dgm:cxn modelId="{A4773E04-FC2F-4B3E-9250-ED5393713DD0}" type="presParOf" srcId="{588E76EB-683A-4C33-8BF2-E7DFC37C2883}" destId="{017DC9EB-FE81-4765-99D7-7DEC6A20CC4E}" srcOrd="1" destOrd="0" presId="urn:microsoft.com/office/officeart/2005/8/layout/list1"/>
    <dgm:cxn modelId="{C71F008D-378E-480D-ADED-E4474416430A}" type="presParOf" srcId="{F1FDF778-B5F6-43C2-802F-09A800580E2C}" destId="{4622F132-9D9A-4424-942C-1B66D6B7DA9E}" srcOrd="5" destOrd="0" presId="urn:microsoft.com/office/officeart/2005/8/layout/list1"/>
    <dgm:cxn modelId="{DE1381B6-D0F0-46FB-B006-C224AE383E69}" type="presParOf" srcId="{F1FDF778-B5F6-43C2-802F-09A800580E2C}" destId="{4E3FA896-3C96-4E8C-8520-DEF6B3F51C64}" srcOrd="6" destOrd="0" presId="urn:microsoft.com/office/officeart/2005/8/layout/list1"/>
    <dgm:cxn modelId="{4E3B7B5A-5976-476C-8A31-8A4278F312DF}" type="presParOf" srcId="{F1FDF778-B5F6-43C2-802F-09A800580E2C}" destId="{54BA8861-47AE-4177-AB3A-182F0C0E1B77}" srcOrd="7" destOrd="0" presId="urn:microsoft.com/office/officeart/2005/8/layout/list1"/>
    <dgm:cxn modelId="{20D66BD2-8CBF-4779-897C-63D6890EFDE1}" type="presParOf" srcId="{F1FDF778-B5F6-43C2-802F-09A800580E2C}" destId="{6E08F708-F359-4940-8E75-B1B7DFD24CDB}" srcOrd="8" destOrd="0" presId="urn:microsoft.com/office/officeart/2005/8/layout/list1"/>
    <dgm:cxn modelId="{5F194040-AFD8-45D6-A123-57073EF638DE}" type="presParOf" srcId="{6E08F708-F359-4940-8E75-B1B7DFD24CDB}" destId="{0B439F47-DA53-407F-9736-418D4BEC2C43}" srcOrd="0" destOrd="0" presId="urn:microsoft.com/office/officeart/2005/8/layout/list1"/>
    <dgm:cxn modelId="{4628C5E5-A280-4815-99D3-31605C5F460F}" type="presParOf" srcId="{6E08F708-F359-4940-8E75-B1B7DFD24CDB}" destId="{6DCD33A5-7D16-4913-A373-CEBAB762C73D}" srcOrd="1" destOrd="0" presId="urn:microsoft.com/office/officeart/2005/8/layout/list1"/>
    <dgm:cxn modelId="{CEB5D8A1-D4B6-4DD0-9B9B-BC15EE1A392E}" type="presParOf" srcId="{F1FDF778-B5F6-43C2-802F-09A800580E2C}" destId="{4878771C-4264-404F-BC2C-541BE06C34FE}" srcOrd="9" destOrd="0" presId="urn:microsoft.com/office/officeart/2005/8/layout/list1"/>
    <dgm:cxn modelId="{4A7DCF95-AA2C-4E5C-A96F-0BB8A17DB7DB}" type="presParOf" srcId="{F1FDF778-B5F6-43C2-802F-09A800580E2C}" destId="{E8242749-3559-43B1-B4DE-0F9212422515}" srcOrd="10" destOrd="0" presId="urn:microsoft.com/office/officeart/2005/8/layout/list1"/>
    <dgm:cxn modelId="{194DDBEE-514A-4B21-B6EF-DA48CB391220}" type="presParOf" srcId="{F1FDF778-B5F6-43C2-802F-09A800580E2C}" destId="{5220B9F5-C66E-437B-87E4-AEBAD4954DF2}" srcOrd="11" destOrd="0" presId="urn:microsoft.com/office/officeart/2005/8/layout/list1"/>
    <dgm:cxn modelId="{A045DB7A-90CC-4302-A40E-7E3D36A5CD70}" type="presParOf" srcId="{F1FDF778-B5F6-43C2-802F-09A800580E2C}" destId="{51DF0337-8FB2-424F-B065-6AA73D54EC81}" srcOrd="12" destOrd="0" presId="urn:microsoft.com/office/officeart/2005/8/layout/list1"/>
    <dgm:cxn modelId="{F668F0B9-4E99-48DF-8AC3-A057B9AC0444}" type="presParOf" srcId="{51DF0337-8FB2-424F-B065-6AA73D54EC81}" destId="{B684AF18-2DCE-4105-A80C-08CB35F73183}" srcOrd="0" destOrd="0" presId="urn:microsoft.com/office/officeart/2005/8/layout/list1"/>
    <dgm:cxn modelId="{9C7A947C-B992-4C16-9DFE-B4DD720097AC}" type="presParOf" srcId="{51DF0337-8FB2-424F-B065-6AA73D54EC81}" destId="{2381ABB0-2C12-4B37-91A9-65E48C0843DE}" srcOrd="1" destOrd="0" presId="urn:microsoft.com/office/officeart/2005/8/layout/list1"/>
    <dgm:cxn modelId="{64E5A6F8-36C5-4B07-8FBC-848719CFE7D1}" type="presParOf" srcId="{F1FDF778-B5F6-43C2-802F-09A800580E2C}" destId="{A5972BAB-3E2D-4389-AF3C-1DBCC6C15498}" srcOrd="13" destOrd="0" presId="urn:microsoft.com/office/officeart/2005/8/layout/list1"/>
    <dgm:cxn modelId="{42797276-ADEE-4CDD-AAF2-E9362A54B872}" type="presParOf" srcId="{F1FDF778-B5F6-43C2-802F-09A800580E2C}" destId="{496E6517-4980-4EC9-A396-32CBD0797034}" srcOrd="14" destOrd="0" presId="urn:microsoft.com/office/officeart/2005/8/layout/list1"/>
    <dgm:cxn modelId="{BECF2E44-20B4-4747-B1A7-1C42BB18F94C}" type="presParOf" srcId="{F1FDF778-B5F6-43C2-802F-09A800580E2C}" destId="{03D8C7D6-7815-442E-B729-AF53375BFE28}" srcOrd="15" destOrd="0" presId="urn:microsoft.com/office/officeart/2005/8/layout/list1"/>
    <dgm:cxn modelId="{40AC568A-B1EE-4678-8012-D63BFE75511C}" type="presParOf" srcId="{F1FDF778-B5F6-43C2-802F-09A800580E2C}" destId="{4A573AE0-5514-48D5-91D0-1D560A989D16}" srcOrd="16" destOrd="0" presId="urn:microsoft.com/office/officeart/2005/8/layout/list1"/>
    <dgm:cxn modelId="{19E3025C-400A-4071-BD4D-5F129A3432EA}" type="presParOf" srcId="{4A573AE0-5514-48D5-91D0-1D560A989D16}" destId="{BB5E32C8-E59F-4A18-B39F-219D0BDC1EDA}" srcOrd="0" destOrd="0" presId="urn:microsoft.com/office/officeart/2005/8/layout/list1"/>
    <dgm:cxn modelId="{4DCFBE5B-8CDF-43FD-B463-EAEB56E9544D}" type="presParOf" srcId="{4A573AE0-5514-48D5-91D0-1D560A989D16}" destId="{EE7306A5-258F-41CA-BCC1-A8245699141D}" srcOrd="1" destOrd="0" presId="urn:microsoft.com/office/officeart/2005/8/layout/list1"/>
    <dgm:cxn modelId="{9D52D850-38DF-412E-9B36-13A671BC2FF2}" type="presParOf" srcId="{F1FDF778-B5F6-43C2-802F-09A800580E2C}" destId="{46882402-0A1B-40D9-AE63-DBFECD3EB641}" srcOrd="17" destOrd="0" presId="urn:microsoft.com/office/officeart/2005/8/layout/list1"/>
    <dgm:cxn modelId="{AA38669A-E115-4104-BE32-8E22D2431427}" type="presParOf" srcId="{F1FDF778-B5F6-43C2-802F-09A800580E2C}" destId="{2D769025-E9E3-40C6-BD44-075BFB578E82}" srcOrd="18" destOrd="0" presId="urn:microsoft.com/office/officeart/2005/8/layout/list1"/>
    <dgm:cxn modelId="{A8968FE6-40C9-4A86-A7F7-E2E86BD0B271}" type="presParOf" srcId="{F1FDF778-B5F6-43C2-802F-09A800580E2C}" destId="{5A73E98C-0F95-4639-A2A7-FFFD1FFE4DBD}" srcOrd="19" destOrd="0" presId="urn:microsoft.com/office/officeart/2005/8/layout/list1"/>
    <dgm:cxn modelId="{CB4F39DB-E7EE-4FC4-8D4A-7541217417AD}" type="presParOf" srcId="{F1FDF778-B5F6-43C2-802F-09A800580E2C}" destId="{D4A48D2A-3417-4D1F-B41F-EC5011142CB6}" srcOrd="20" destOrd="0" presId="urn:microsoft.com/office/officeart/2005/8/layout/list1"/>
    <dgm:cxn modelId="{04D514DE-DE46-4D73-A2C2-7D171DE9B3CE}" type="presParOf" srcId="{D4A48D2A-3417-4D1F-B41F-EC5011142CB6}" destId="{A84614B9-39FA-480E-8379-9DF9AE98C151}" srcOrd="0" destOrd="0" presId="urn:microsoft.com/office/officeart/2005/8/layout/list1"/>
    <dgm:cxn modelId="{7FAC6CEA-9E4C-4219-87F6-7428790607E9}" type="presParOf" srcId="{D4A48D2A-3417-4D1F-B41F-EC5011142CB6}" destId="{4A41D3A2-A29C-4988-AD27-3853948C61B8}" srcOrd="1" destOrd="0" presId="urn:microsoft.com/office/officeart/2005/8/layout/list1"/>
    <dgm:cxn modelId="{854BE070-DFD4-45D0-A04F-D0AB88931700}" type="presParOf" srcId="{F1FDF778-B5F6-43C2-802F-09A800580E2C}" destId="{6964F9CC-82A3-44F7-A4C7-16629878EE43}" srcOrd="21" destOrd="0" presId="urn:microsoft.com/office/officeart/2005/8/layout/list1"/>
    <dgm:cxn modelId="{211BD07D-1839-47AC-ABFC-F00725872533}" type="presParOf" srcId="{F1FDF778-B5F6-43C2-802F-09A800580E2C}" destId="{FED8AE8F-0AFF-42F9-B0B8-8CE702CB0969}"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E7FCD2-FBCC-47F5-8CD4-278006F3A1E6}"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405C9721-4B05-4DCE-AB24-19AC52C66A87}">
      <dgm:prSet phldrT="[Text]"/>
      <dgm:spPr/>
      <dgm:t>
        <a:bodyPr/>
        <a:lstStyle/>
        <a:p>
          <a:r>
            <a:rPr lang="en-IN" dirty="0"/>
            <a:t>Modelling</a:t>
          </a:r>
        </a:p>
      </dgm:t>
    </dgm:pt>
    <dgm:pt modelId="{3C86AFC5-7611-47FE-B8C4-E78C96DF52B6}" type="parTrans" cxnId="{3D649B18-A6AA-4350-BBB6-42036B794137}">
      <dgm:prSet/>
      <dgm:spPr/>
      <dgm:t>
        <a:bodyPr/>
        <a:lstStyle/>
        <a:p>
          <a:endParaRPr lang="en-IN"/>
        </a:p>
      </dgm:t>
    </dgm:pt>
    <dgm:pt modelId="{C72C8158-7A68-4AFE-9B76-CDF235EDF543}" type="sibTrans" cxnId="{3D649B18-A6AA-4350-BBB6-42036B794137}">
      <dgm:prSet/>
      <dgm:spPr/>
      <dgm:t>
        <a:bodyPr/>
        <a:lstStyle/>
        <a:p>
          <a:endParaRPr lang="en-IN"/>
        </a:p>
      </dgm:t>
    </dgm:pt>
    <dgm:pt modelId="{529BA064-8A14-417D-9C2E-513CD52E7A7A}">
      <dgm:prSet phldrT="[Text]"/>
      <dgm:spPr/>
      <dgm:t>
        <a:bodyPr/>
        <a:lstStyle/>
        <a:p>
          <a:r>
            <a:rPr lang="en-IN" dirty="0"/>
            <a:t>Threat modelling</a:t>
          </a:r>
        </a:p>
      </dgm:t>
    </dgm:pt>
    <dgm:pt modelId="{E3A48273-7BF9-4C08-BB8A-2818B3C79A45}" type="parTrans" cxnId="{47B241D9-B360-4328-BE0E-F8AE25E48BE3}">
      <dgm:prSet/>
      <dgm:spPr/>
      <dgm:t>
        <a:bodyPr/>
        <a:lstStyle/>
        <a:p>
          <a:endParaRPr lang="en-IN"/>
        </a:p>
      </dgm:t>
    </dgm:pt>
    <dgm:pt modelId="{0F3506C3-746A-4022-A7CC-0640F5F33718}" type="sibTrans" cxnId="{47B241D9-B360-4328-BE0E-F8AE25E48BE3}">
      <dgm:prSet/>
      <dgm:spPr/>
      <dgm:t>
        <a:bodyPr/>
        <a:lstStyle/>
        <a:p>
          <a:endParaRPr lang="en-IN"/>
        </a:p>
      </dgm:t>
    </dgm:pt>
    <dgm:pt modelId="{FFAFE971-FF3D-4284-A010-3601C45E8679}">
      <dgm:prSet phldrT="[Text]"/>
      <dgm:spPr/>
      <dgm:t>
        <a:bodyPr/>
        <a:lstStyle/>
        <a:p>
          <a:r>
            <a:rPr lang="en-IN" dirty="0"/>
            <a:t>Attack chain analysis</a:t>
          </a:r>
        </a:p>
      </dgm:t>
    </dgm:pt>
    <dgm:pt modelId="{35178E40-7BB4-463D-A142-38B1077E7760}" type="parTrans" cxnId="{A9ADB2AE-7D0A-482A-B75E-B9764B7124DF}">
      <dgm:prSet/>
      <dgm:spPr/>
      <dgm:t>
        <a:bodyPr/>
        <a:lstStyle/>
        <a:p>
          <a:endParaRPr lang="en-IN"/>
        </a:p>
      </dgm:t>
    </dgm:pt>
    <dgm:pt modelId="{D4735F93-3D20-4C89-9120-BF852D522B8D}" type="sibTrans" cxnId="{A9ADB2AE-7D0A-482A-B75E-B9764B7124DF}">
      <dgm:prSet/>
      <dgm:spPr/>
      <dgm:t>
        <a:bodyPr/>
        <a:lstStyle/>
        <a:p>
          <a:endParaRPr lang="en-IN"/>
        </a:p>
      </dgm:t>
    </dgm:pt>
    <dgm:pt modelId="{C1F8DEE7-EBF9-43B2-ACFD-45977DAA7E54}">
      <dgm:prSet phldrT="[Text]"/>
      <dgm:spPr/>
      <dgm:t>
        <a:bodyPr/>
        <a:lstStyle/>
        <a:p>
          <a:r>
            <a:rPr lang="en-IN" dirty="0"/>
            <a:t>Behavioural modelling</a:t>
          </a:r>
        </a:p>
      </dgm:t>
    </dgm:pt>
    <dgm:pt modelId="{19B73195-ABC6-4153-8199-BB92B37B65FD}" type="parTrans" cxnId="{052A85B4-939C-4C5C-90C1-7416F38E0717}">
      <dgm:prSet/>
      <dgm:spPr/>
      <dgm:t>
        <a:bodyPr/>
        <a:lstStyle/>
        <a:p>
          <a:endParaRPr lang="en-IN"/>
        </a:p>
      </dgm:t>
    </dgm:pt>
    <dgm:pt modelId="{E17F4D23-D7E6-4A8D-935C-33A1FFC2E66E}" type="sibTrans" cxnId="{052A85B4-939C-4C5C-90C1-7416F38E0717}">
      <dgm:prSet/>
      <dgm:spPr/>
      <dgm:t>
        <a:bodyPr/>
        <a:lstStyle/>
        <a:p>
          <a:endParaRPr lang="en-IN"/>
        </a:p>
      </dgm:t>
    </dgm:pt>
    <dgm:pt modelId="{B4984854-91F9-499E-A0E6-4515630C1F35}">
      <dgm:prSet phldrT="[Text]"/>
      <dgm:spPr/>
      <dgm:t>
        <a:bodyPr/>
        <a:lstStyle/>
        <a:p>
          <a:r>
            <a:rPr lang="en-IN" dirty="0"/>
            <a:t>Network traffic analysis</a:t>
          </a:r>
        </a:p>
      </dgm:t>
    </dgm:pt>
    <dgm:pt modelId="{C8F04168-69B3-4152-B3B5-ABF90F198AE8}" type="parTrans" cxnId="{F0CC1F04-392E-47F9-AF49-C711E21B4296}">
      <dgm:prSet/>
      <dgm:spPr/>
      <dgm:t>
        <a:bodyPr/>
        <a:lstStyle/>
        <a:p>
          <a:endParaRPr lang="en-IN"/>
        </a:p>
      </dgm:t>
    </dgm:pt>
    <dgm:pt modelId="{3F263904-B61C-478B-BC01-6A27E378E824}" type="sibTrans" cxnId="{F0CC1F04-392E-47F9-AF49-C711E21B4296}">
      <dgm:prSet/>
      <dgm:spPr/>
      <dgm:t>
        <a:bodyPr/>
        <a:lstStyle/>
        <a:p>
          <a:endParaRPr lang="en-IN"/>
        </a:p>
      </dgm:t>
    </dgm:pt>
    <dgm:pt modelId="{42154C70-C048-47B1-8467-979C72E9807D}">
      <dgm:prSet phldrT="[Text]"/>
      <dgm:spPr/>
      <dgm:t>
        <a:bodyPr/>
        <a:lstStyle/>
        <a:p>
          <a:r>
            <a:rPr lang="en-IN" dirty="0"/>
            <a:t>Scenario modelling</a:t>
          </a:r>
        </a:p>
      </dgm:t>
    </dgm:pt>
    <dgm:pt modelId="{54E7164C-745E-4CD3-AF31-DF679FE20073}" type="parTrans" cxnId="{AB554B97-B185-4555-B4EF-EFA06AECB6C3}">
      <dgm:prSet/>
      <dgm:spPr/>
      <dgm:t>
        <a:bodyPr/>
        <a:lstStyle/>
        <a:p>
          <a:endParaRPr lang="en-IN"/>
        </a:p>
      </dgm:t>
    </dgm:pt>
    <dgm:pt modelId="{99D41AAF-1D5E-4C3B-9DA7-55D1C0D4F094}" type="sibTrans" cxnId="{AB554B97-B185-4555-B4EF-EFA06AECB6C3}">
      <dgm:prSet/>
      <dgm:spPr/>
      <dgm:t>
        <a:bodyPr/>
        <a:lstStyle/>
        <a:p>
          <a:endParaRPr lang="en-IN"/>
        </a:p>
      </dgm:t>
    </dgm:pt>
    <dgm:pt modelId="{8F701800-F720-4AE4-BDD0-BE9B51BAB031}">
      <dgm:prSet phldrT="[Text]"/>
      <dgm:spPr/>
      <dgm:t>
        <a:bodyPr/>
        <a:lstStyle/>
        <a:p>
          <a:r>
            <a:rPr lang="en-IN" dirty="0"/>
            <a:t>Risk assessment</a:t>
          </a:r>
        </a:p>
      </dgm:t>
    </dgm:pt>
    <dgm:pt modelId="{CB6FD486-F8EF-4B2E-AA29-538330FFA43A}" type="parTrans" cxnId="{3E039A57-7D41-48FC-A3AF-BEAC17602434}">
      <dgm:prSet/>
      <dgm:spPr/>
      <dgm:t>
        <a:bodyPr/>
        <a:lstStyle/>
        <a:p>
          <a:endParaRPr lang="en-IN"/>
        </a:p>
      </dgm:t>
    </dgm:pt>
    <dgm:pt modelId="{C7DE6BAC-D8F0-472A-B74D-2B7CFB5E5AAF}" type="sibTrans" cxnId="{3E039A57-7D41-48FC-A3AF-BEAC17602434}">
      <dgm:prSet/>
      <dgm:spPr/>
      <dgm:t>
        <a:bodyPr/>
        <a:lstStyle/>
        <a:p>
          <a:endParaRPr lang="en-IN"/>
        </a:p>
      </dgm:t>
    </dgm:pt>
    <dgm:pt modelId="{82359961-515B-423B-8594-BF135EE35BBB}" type="pres">
      <dgm:prSet presAssocID="{3AE7FCD2-FBCC-47F5-8CD4-278006F3A1E6}" presName="Name0" presStyleCnt="0">
        <dgm:presLayoutVars>
          <dgm:chMax val="1"/>
          <dgm:chPref val="1"/>
          <dgm:dir/>
          <dgm:animOne val="branch"/>
          <dgm:animLvl val="lvl"/>
        </dgm:presLayoutVars>
      </dgm:prSet>
      <dgm:spPr/>
    </dgm:pt>
    <dgm:pt modelId="{0FB6714B-C9EA-4477-AF40-54B085E7B74F}" type="pres">
      <dgm:prSet presAssocID="{405C9721-4B05-4DCE-AB24-19AC52C66A87}" presName="singleCycle" presStyleCnt="0"/>
      <dgm:spPr/>
    </dgm:pt>
    <dgm:pt modelId="{E8971404-EF73-4A6D-9EAE-1F4F778E3C9D}" type="pres">
      <dgm:prSet presAssocID="{405C9721-4B05-4DCE-AB24-19AC52C66A87}" presName="singleCenter" presStyleLbl="node1" presStyleIdx="0" presStyleCnt="7" custScaleX="132755" custScaleY="59680">
        <dgm:presLayoutVars>
          <dgm:chMax val="7"/>
          <dgm:chPref val="7"/>
        </dgm:presLayoutVars>
      </dgm:prSet>
      <dgm:spPr/>
    </dgm:pt>
    <dgm:pt modelId="{DA583868-6DD2-44F6-855A-A89772E52EC8}" type="pres">
      <dgm:prSet presAssocID="{E3A48273-7BF9-4C08-BB8A-2818B3C79A45}" presName="Name56" presStyleLbl="parChTrans1D2" presStyleIdx="0" presStyleCnt="6"/>
      <dgm:spPr/>
    </dgm:pt>
    <dgm:pt modelId="{F0F8186B-2B8D-44C3-8AE3-F31931274D54}" type="pres">
      <dgm:prSet presAssocID="{529BA064-8A14-417D-9C2E-513CD52E7A7A}" presName="text0" presStyleLbl="node1" presStyleIdx="1" presStyleCnt="7" custScaleX="163769">
        <dgm:presLayoutVars>
          <dgm:bulletEnabled val="1"/>
        </dgm:presLayoutVars>
      </dgm:prSet>
      <dgm:spPr/>
    </dgm:pt>
    <dgm:pt modelId="{B02D8259-CDC0-47D3-A863-C8774AA360BA}" type="pres">
      <dgm:prSet presAssocID="{35178E40-7BB4-463D-A142-38B1077E7760}" presName="Name56" presStyleLbl="parChTrans1D2" presStyleIdx="1" presStyleCnt="6"/>
      <dgm:spPr/>
    </dgm:pt>
    <dgm:pt modelId="{CDE399BE-B206-4F07-B505-EA114E8709C1}" type="pres">
      <dgm:prSet presAssocID="{FFAFE971-FF3D-4284-A010-3601C45E8679}" presName="text0" presStyleLbl="node1" presStyleIdx="2" presStyleCnt="7" custScaleX="204146" custRadScaleRad="140849" custRadScaleInc="15671">
        <dgm:presLayoutVars>
          <dgm:bulletEnabled val="1"/>
        </dgm:presLayoutVars>
      </dgm:prSet>
      <dgm:spPr/>
    </dgm:pt>
    <dgm:pt modelId="{F63DAE2A-CEE0-4F00-B8C0-372D6A837670}" type="pres">
      <dgm:prSet presAssocID="{19B73195-ABC6-4153-8199-BB92B37B65FD}" presName="Name56" presStyleLbl="parChTrans1D2" presStyleIdx="2" presStyleCnt="6"/>
      <dgm:spPr/>
    </dgm:pt>
    <dgm:pt modelId="{D445F25F-DA15-4F88-8741-0BA693E99B42}" type="pres">
      <dgm:prSet presAssocID="{C1F8DEE7-EBF9-43B2-ACFD-45977DAA7E54}" presName="text0" presStyleLbl="node1" presStyleIdx="3" presStyleCnt="7" custScaleX="196884" custRadScaleRad="116510" custRadScaleInc="-34009">
        <dgm:presLayoutVars>
          <dgm:bulletEnabled val="1"/>
        </dgm:presLayoutVars>
      </dgm:prSet>
      <dgm:spPr/>
    </dgm:pt>
    <dgm:pt modelId="{E05F3E78-0E8B-4B4B-B2FD-55CE37D794F8}" type="pres">
      <dgm:prSet presAssocID="{CB6FD486-F8EF-4B2E-AA29-538330FFA43A}" presName="Name56" presStyleLbl="parChTrans1D2" presStyleIdx="3" presStyleCnt="6"/>
      <dgm:spPr/>
    </dgm:pt>
    <dgm:pt modelId="{0837CD28-FC83-4DC0-BF2D-E597C22BBFE3}" type="pres">
      <dgm:prSet presAssocID="{8F701800-F720-4AE4-BDD0-BE9B51BAB031}" presName="text0" presStyleLbl="node1" presStyleIdx="4" presStyleCnt="7" custScaleX="247991">
        <dgm:presLayoutVars>
          <dgm:bulletEnabled val="1"/>
        </dgm:presLayoutVars>
      </dgm:prSet>
      <dgm:spPr/>
    </dgm:pt>
    <dgm:pt modelId="{E5184D91-0271-4994-9CE3-FE5CD5499900}" type="pres">
      <dgm:prSet presAssocID="{C8F04168-69B3-4152-B3B5-ABF90F198AE8}" presName="Name56" presStyleLbl="parChTrans1D2" presStyleIdx="4" presStyleCnt="6"/>
      <dgm:spPr/>
    </dgm:pt>
    <dgm:pt modelId="{35E58558-683E-4BCF-BFD6-C928B467795F}" type="pres">
      <dgm:prSet presAssocID="{B4984854-91F9-499E-A0E6-4515630C1F35}" presName="text0" presStyleLbl="node1" presStyleIdx="5" presStyleCnt="7" custScaleX="169412" custRadScaleRad="129768" custRadScaleInc="47996">
        <dgm:presLayoutVars>
          <dgm:bulletEnabled val="1"/>
        </dgm:presLayoutVars>
      </dgm:prSet>
      <dgm:spPr/>
    </dgm:pt>
    <dgm:pt modelId="{E32A33EE-A661-49C7-BF3E-8A1F45288B12}" type="pres">
      <dgm:prSet presAssocID="{54E7164C-745E-4CD3-AF31-DF679FE20073}" presName="Name56" presStyleLbl="parChTrans1D2" presStyleIdx="5" presStyleCnt="6"/>
      <dgm:spPr/>
    </dgm:pt>
    <dgm:pt modelId="{7D88EAF0-925D-49B0-9672-70230676BA6C}" type="pres">
      <dgm:prSet presAssocID="{42154C70-C048-47B1-8467-979C72E9807D}" presName="text0" presStyleLbl="node1" presStyleIdx="6" presStyleCnt="7" custScaleX="169558" custRadScaleRad="135484" custRadScaleInc="-3988">
        <dgm:presLayoutVars>
          <dgm:bulletEnabled val="1"/>
        </dgm:presLayoutVars>
      </dgm:prSet>
      <dgm:spPr/>
    </dgm:pt>
  </dgm:ptLst>
  <dgm:cxnLst>
    <dgm:cxn modelId="{F0CC1F04-392E-47F9-AF49-C711E21B4296}" srcId="{405C9721-4B05-4DCE-AB24-19AC52C66A87}" destId="{B4984854-91F9-499E-A0E6-4515630C1F35}" srcOrd="4" destOrd="0" parTransId="{C8F04168-69B3-4152-B3B5-ABF90F198AE8}" sibTransId="{3F263904-B61C-478B-BC01-6A27E378E824}"/>
    <dgm:cxn modelId="{4501CC04-1422-4E1F-9C39-BB70A6AC1DD4}" type="presOf" srcId="{54E7164C-745E-4CD3-AF31-DF679FE20073}" destId="{E32A33EE-A661-49C7-BF3E-8A1F45288B12}" srcOrd="0" destOrd="0" presId="urn:microsoft.com/office/officeart/2008/layout/RadialCluster"/>
    <dgm:cxn modelId="{1C137209-1631-4C5B-98D6-4F49231B6E70}" type="presOf" srcId="{E3A48273-7BF9-4C08-BB8A-2818B3C79A45}" destId="{DA583868-6DD2-44F6-855A-A89772E52EC8}" srcOrd="0" destOrd="0" presId="urn:microsoft.com/office/officeart/2008/layout/RadialCluster"/>
    <dgm:cxn modelId="{13132717-BF85-4F26-812E-99130C9BF818}" type="presOf" srcId="{CB6FD486-F8EF-4B2E-AA29-538330FFA43A}" destId="{E05F3E78-0E8B-4B4B-B2FD-55CE37D794F8}" srcOrd="0" destOrd="0" presId="urn:microsoft.com/office/officeart/2008/layout/RadialCluster"/>
    <dgm:cxn modelId="{3D649B18-A6AA-4350-BBB6-42036B794137}" srcId="{3AE7FCD2-FBCC-47F5-8CD4-278006F3A1E6}" destId="{405C9721-4B05-4DCE-AB24-19AC52C66A87}" srcOrd="0" destOrd="0" parTransId="{3C86AFC5-7611-47FE-B8C4-E78C96DF52B6}" sibTransId="{C72C8158-7A68-4AFE-9B76-CDF235EDF543}"/>
    <dgm:cxn modelId="{E34C7C24-4544-4D15-B4C3-DC8C41569FC3}" type="presOf" srcId="{C8F04168-69B3-4152-B3B5-ABF90F198AE8}" destId="{E5184D91-0271-4994-9CE3-FE5CD5499900}" srcOrd="0" destOrd="0" presId="urn:microsoft.com/office/officeart/2008/layout/RadialCluster"/>
    <dgm:cxn modelId="{23A1FC30-D59E-453F-BFBA-D7DE45EE4961}" type="presOf" srcId="{3AE7FCD2-FBCC-47F5-8CD4-278006F3A1E6}" destId="{82359961-515B-423B-8594-BF135EE35BBB}" srcOrd="0" destOrd="0" presId="urn:microsoft.com/office/officeart/2008/layout/RadialCluster"/>
    <dgm:cxn modelId="{C6939369-F6E2-4D39-A695-617A61C7954F}" type="presOf" srcId="{19B73195-ABC6-4153-8199-BB92B37B65FD}" destId="{F63DAE2A-CEE0-4F00-B8C0-372D6A837670}" srcOrd="0" destOrd="0" presId="urn:microsoft.com/office/officeart/2008/layout/RadialCluster"/>
    <dgm:cxn modelId="{008F0055-E8C7-40EB-9C99-810FC844F126}" type="presOf" srcId="{C1F8DEE7-EBF9-43B2-ACFD-45977DAA7E54}" destId="{D445F25F-DA15-4F88-8741-0BA693E99B42}" srcOrd="0" destOrd="0" presId="urn:microsoft.com/office/officeart/2008/layout/RadialCluster"/>
    <dgm:cxn modelId="{50142B56-DE84-4EA3-8B63-CC4065748C5B}" type="presOf" srcId="{35178E40-7BB4-463D-A142-38B1077E7760}" destId="{B02D8259-CDC0-47D3-A863-C8774AA360BA}" srcOrd="0" destOrd="0" presId="urn:microsoft.com/office/officeart/2008/layout/RadialCluster"/>
    <dgm:cxn modelId="{3E039A57-7D41-48FC-A3AF-BEAC17602434}" srcId="{405C9721-4B05-4DCE-AB24-19AC52C66A87}" destId="{8F701800-F720-4AE4-BDD0-BE9B51BAB031}" srcOrd="3" destOrd="0" parTransId="{CB6FD486-F8EF-4B2E-AA29-538330FFA43A}" sibTransId="{C7DE6BAC-D8F0-472A-B74D-2B7CFB5E5AAF}"/>
    <dgm:cxn modelId="{F9937F85-B26F-4F89-B66B-06B8622641AF}" type="presOf" srcId="{42154C70-C048-47B1-8467-979C72E9807D}" destId="{7D88EAF0-925D-49B0-9672-70230676BA6C}" srcOrd="0" destOrd="0" presId="urn:microsoft.com/office/officeart/2008/layout/RadialCluster"/>
    <dgm:cxn modelId="{AB554B97-B185-4555-B4EF-EFA06AECB6C3}" srcId="{405C9721-4B05-4DCE-AB24-19AC52C66A87}" destId="{42154C70-C048-47B1-8467-979C72E9807D}" srcOrd="5" destOrd="0" parTransId="{54E7164C-745E-4CD3-AF31-DF679FE20073}" sibTransId="{99D41AAF-1D5E-4C3B-9DA7-55D1C0D4F094}"/>
    <dgm:cxn modelId="{A9ADB2AE-7D0A-482A-B75E-B9764B7124DF}" srcId="{405C9721-4B05-4DCE-AB24-19AC52C66A87}" destId="{FFAFE971-FF3D-4284-A010-3601C45E8679}" srcOrd="1" destOrd="0" parTransId="{35178E40-7BB4-463D-A142-38B1077E7760}" sibTransId="{D4735F93-3D20-4C89-9120-BF852D522B8D}"/>
    <dgm:cxn modelId="{A21A79B3-D388-41A5-ADA1-FEF674C4F3F5}" type="presOf" srcId="{B4984854-91F9-499E-A0E6-4515630C1F35}" destId="{35E58558-683E-4BCF-BFD6-C928B467795F}" srcOrd="0" destOrd="0" presId="urn:microsoft.com/office/officeart/2008/layout/RadialCluster"/>
    <dgm:cxn modelId="{052A85B4-939C-4C5C-90C1-7416F38E0717}" srcId="{405C9721-4B05-4DCE-AB24-19AC52C66A87}" destId="{C1F8DEE7-EBF9-43B2-ACFD-45977DAA7E54}" srcOrd="2" destOrd="0" parTransId="{19B73195-ABC6-4153-8199-BB92B37B65FD}" sibTransId="{E17F4D23-D7E6-4A8D-935C-33A1FFC2E66E}"/>
    <dgm:cxn modelId="{86FB5CC7-4F61-4BD4-96B7-2F139D446158}" type="presOf" srcId="{8F701800-F720-4AE4-BDD0-BE9B51BAB031}" destId="{0837CD28-FC83-4DC0-BF2D-E597C22BBFE3}" srcOrd="0" destOrd="0" presId="urn:microsoft.com/office/officeart/2008/layout/RadialCluster"/>
    <dgm:cxn modelId="{33D35FC8-2EFA-4A09-A616-C0071A14863B}" type="presOf" srcId="{405C9721-4B05-4DCE-AB24-19AC52C66A87}" destId="{E8971404-EF73-4A6D-9EAE-1F4F778E3C9D}" srcOrd="0" destOrd="0" presId="urn:microsoft.com/office/officeart/2008/layout/RadialCluster"/>
    <dgm:cxn modelId="{B5A99ECC-5BC1-4A17-AA86-1BF7F69E2193}" type="presOf" srcId="{529BA064-8A14-417D-9C2E-513CD52E7A7A}" destId="{F0F8186B-2B8D-44C3-8AE3-F31931274D54}" srcOrd="0" destOrd="0" presId="urn:microsoft.com/office/officeart/2008/layout/RadialCluster"/>
    <dgm:cxn modelId="{47B241D9-B360-4328-BE0E-F8AE25E48BE3}" srcId="{405C9721-4B05-4DCE-AB24-19AC52C66A87}" destId="{529BA064-8A14-417D-9C2E-513CD52E7A7A}" srcOrd="0" destOrd="0" parTransId="{E3A48273-7BF9-4C08-BB8A-2818B3C79A45}" sibTransId="{0F3506C3-746A-4022-A7CC-0640F5F33718}"/>
    <dgm:cxn modelId="{77F30BEB-5C05-422B-B1ED-508FEB8924CD}" type="presOf" srcId="{FFAFE971-FF3D-4284-A010-3601C45E8679}" destId="{CDE399BE-B206-4F07-B505-EA114E8709C1}" srcOrd="0" destOrd="0" presId="urn:microsoft.com/office/officeart/2008/layout/RadialCluster"/>
    <dgm:cxn modelId="{1D25660D-D5E7-4409-83DF-E4DA45F0543E}" type="presParOf" srcId="{82359961-515B-423B-8594-BF135EE35BBB}" destId="{0FB6714B-C9EA-4477-AF40-54B085E7B74F}" srcOrd="0" destOrd="0" presId="urn:microsoft.com/office/officeart/2008/layout/RadialCluster"/>
    <dgm:cxn modelId="{F04C3F03-681A-4EFE-8683-65B9B78B4770}" type="presParOf" srcId="{0FB6714B-C9EA-4477-AF40-54B085E7B74F}" destId="{E8971404-EF73-4A6D-9EAE-1F4F778E3C9D}" srcOrd="0" destOrd="0" presId="urn:microsoft.com/office/officeart/2008/layout/RadialCluster"/>
    <dgm:cxn modelId="{5F49A777-F541-4855-8E41-768CEE37F9D2}" type="presParOf" srcId="{0FB6714B-C9EA-4477-AF40-54B085E7B74F}" destId="{DA583868-6DD2-44F6-855A-A89772E52EC8}" srcOrd="1" destOrd="0" presId="urn:microsoft.com/office/officeart/2008/layout/RadialCluster"/>
    <dgm:cxn modelId="{E5D7D15D-83FA-4BC7-8196-BD0729592EA4}" type="presParOf" srcId="{0FB6714B-C9EA-4477-AF40-54B085E7B74F}" destId="{F0F8186B-2B8D-44C3-8AE3-F31931274D54}" srcOrd="2" destOrd="0" presId="urn:microsoft.com/office/officeart/2008/layout/RadialCluster"/>
    <dgm:cxn modelId="{1DAFD3E4-642B-494B-A654-7F9547F5A5FD}" type="presParOf" srcId="{0FB6714B-C9EA-4477-AF40-54B085E7B74F}" destId="{B02D8259-CDC0-47D3-A863-C8774AA360BA}" srcOrd="3" destOrd="0" presId="urn:microsoft.com/office/officeart/2008/layout/RadialCluster"/>
    <dgm:cxn modelId="{F56388ED-1467-4A83-851F-032F6853688A}" type="presParOf" srcId="{0FB6714B-C9EA-4477-AF40-54B085E7B74F}" destId="{CDE399BE-B206-4F07-B505-EA114E8709C1}" srcOrd="4" destOrd="0" presId="urn:microsoft.com/office/officeart/2008/layout/RadialCluster"/>
    <dgm:cxn modelId="{49D1DBF2-DB07-4D49-A020-109E8A8E1B28}" type="presParOf" srcId="{0FB6714B-C9EA-4477-AF40-54B085E7B74F}" destId="{F63DAE2A-CEE0-4F00-B8C0-372D6A837670}" srcOrd="5" destOrd="0" presId="urn:microsoft.com/office/officeart/2008/layout/RadialCluster"/>
    <dgm:cxn modelId="{838CBA99-6A69-4706-8781-FF105E04BD46}" type="presParOf" srcId="{0FB6714B-C9EA-4477-AF40-54B085E7B74F}" destId="{D445F25F-DA15-4F88-8741-0BA693E99B42}" srcOrd="6" destOrd="0" presId="urn:microsoft.com/office/officeart/2008/layout/RadialCluster"/>
    <dgm:cxn modelId="{043AC2EF-0A9A-4E27-93F7-F642605FD557}" type="presParOf" srcId="{0FB6714B-C9EA-4477-AF40-54B085E7B74F}" destId="{E05F3E78-0E8B-4B4B-B2FD-55CE37D794F8}" srcOrd="7" destOrd="0" presId="urn:microsoft.com/office/officeart/2008/layout/RadialCluster"/>
    <dgm:cxn modelId="{1A128522-C1B9-4E69-A14D-15F27CDCB08D}" type="presParOf" srcId="{0FB6714B-C9EA-4477-AF40-54B085E7B74F}" destId="{0837CD28-FC83-4DC0-BF2D-E597C22BBFE3}" srcOrd="8" destOrd="0" presId="urn:microsoft.com/office/officeart/2008/layout/RadialCluster"/>
    <dgm:cxn modelId="{BDA272C8-B691-4D23-9330-F7E1F7D70DC5}" type="presParOf" srcId="{0FB6714B-C9EA-4477-AF40-54B085E7B74F}" destId="{E5184D91-0271-4994-9CE3-FE5CD5499900}" srcOrd="9" destOrd="0" presId="urn:microsoft.com/office/officeart/2008/layout/RadialCluster"/>
    <dgm:cxn modelId="{0B0D3EF1-A24E-437A-B980-46C551E7A188}" type="presParOf" srcId="{0FB6714B-C9EA-4477-AF40-54B085E7B74F}" destId="{35E58558-683E-4BCF-BFD6-C928B467795F}" srcOrd="10" destOrd="0" presId="urn:microsoft.com/office/officeart/2008/layout/RadialCluster"/>
    <dgm:cxn modelId="{04BE98C4-53C1-4996-810A-5F727EB8A2C1}" type="presParOf" srcId="{0FB6714B-C9EA-4477-AF40-54B085E7B74F}" destId="{E32A33EE-A661-49C7-BF3E-8A1F45288B12}" srcOrd="11" destOrd="0" presId="urn:microsoft.com/office/officeart/2008/layout/RadialCluster"/>
    <dgm:cxn modelId="{DC3837D4-3925-4784-A9C7-6DDA775EB3A4}" type="presParOf" srcId="{0FB6714B-C9EA-4477-AF40-54B085E7B74F}" destId="{7D88EAF0-925D-49B0-9672-70230676BA6C}" srcOrd="1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5EF8F-5E23-4005-A30B-0D4BD19FCD95}">
      <dsp:nvSpPr>
        <dsp:cNvPr id="0" name=""/>
        <dsp:cNvSpPr/>
      </dsp:nvSpPr>
      <dsp:spPr>
        <a:xfrm>
          <a:off x="0" y="201121"/>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CEC5F7-7EAD-4C3F-A954-C75AAFC3A4D1}">
      <dsp:nvSpPr>
        <dsp:cNvPr id="0" name=""/>
        <dsp:cNvSpPr/>
      </dsp:nvSpPr>
      <dsp:spPr>
        <a:xfrm>
          <a:off x="482877" y="9241"/>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Problem statement</a:t>
          </a:r>
        </a:p>
      </dsp:txBody>
      <dsp:txXfrm>
        <a:off x="501611" y="27975"/>
        <a:ext cx="6722821" cy="346292"/>
      </dsp:txXfrm>
    </dsp:sp>
    <dsp:sp modelId="{4E3FA896-3C96-4E8C-8520-DEF6B3F51C64}">
      <dsp:nvSpPr>
        <dsp:cNvPr id="0" name=""/>
        <dsp:cNvSpPr/>
      </dsp:nvSpPr>
      <dsp:spPr>
        <a:xfrm>
          <a:off x="0" y="790801"/>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DC9EB-FE81-4765-99D7-7DEC6A20CC4E}">
      <dsp:nvSpPr>
        <dsp:cNvPr id="0" name=""/>
        <dsp:cNvSpPr/>
      </dsp:nvSpPr>
      <dsp:spPr>
        <a:xfrm>
          <a:off x="482877" y="598921"/>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Project overview</a:t>
          </a:r>
        </a:p>
      </dsp:txBody>
      <dsp:txXfrm>
        <a:off x="501611" y="617655"/>
        <a:ext cx="6722821" cy="346292"/>
      </dsp:txXfrm>
    </dsp:sp>
    <dsp:sp modelId="{E8242749-3559-43B1-B4DE-0F9212422515}">
      <dsp:nvSpPr>
        <dsp:cNvPr id="0" name=""/>
        <dsp:cNvSpPr/>
      </dsp:nvSpPr>
      <dsp:spPr>
        <a:xfrm>
          <a:off x="0" y="1380481"/>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CD33A5-7D16-4913-A373-CEBAB762C73D}">
      <dsp:nvSpPr>
        <dsp:cNvPr id="0" name=""/>
        <dsp:cNvSpPr/>
      </dsp:nvSpPr>
      <dsp:spPr>
        <a:xfrm>
          <a:off x="514844" y="1205886"/>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Who are the end users</a:t>
          </a:r>
        </a:p>
      </dsp:txBody>
      <dsp:txXfrm>
        <a:off x="533578" y="1224620"/>
        <a:ext cx="6722821" cy="346292"/>
      </dsp:txXfrm>
    </dsp:sp>
    <dsp:sp modelId="{496E6517-4980-4EC9-A396-32CBD0797034}">
      <dsp:nvSpPr>
        <dsp:cNvPr id="0" name=""/>
        <dsp:cNvSpPr/>
      </dsp:nvSpPr>
      <dsp:spPr>
        <a:xfrm>
          <a:off x="0" y="1953217"/>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81ABB0-2C12-4B37-91A9-65E48C0843DE}">
      <dsp:nvSpPr>
        <dsp:cNvPr id="0" name=""/>
        <dsp:cNvSpPr/>
      </dsp:nvSpPr>
      <dsp:spPr>
        <a:xfrm>
          <a:off x="482877" y="1778282"/>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Solution and its value</a:t>
          </a:r>
        </a:p>
      </dsp:txBody>
      <dsp:txXfrm>
        <a:off x="501611" y="1797016"/>
        <a:ext cx="6722821" cy="346292"/>
      </dsp:txXfrm>
    </dsp:sp>
    <dsp:sp modelId="{2D769025-E9E3-40C6-BD44-075BFB578E82}">
      <dsp:nvSpPr>
        <dsp:cNvPr id="0" name=""/>
        <dsp:cNvSpPr/>
      </dsp:nvSpPr>
      <dsp:spPr>
        <a:xfrm>
          <a:off x="0" y="2559842"/>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7306A5-258F-41CA-BCC1-A8245699141D}">
      <dsp:nvSpPr>
        <dsp:cNvPr id="0" name=""/>
        <dsp:cNvSpPr/>
      </dsp:nvSpPr>
      <dsp:spPr>
        <a:xfrm>
          <a:off x="482877" y="2367962"/>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Modelling</a:t>
          </a:r>
        </a:p>
      </dsp:txBody>
      <dsp:txXfrm>
        <a:off x="501611" y="2386696"/>
        <a:ext cx="6722821" cy="346292"/>
      </dsp:txXfrm>
    </dsp:sp>
    <dsp:sp modelId="{FED8AE8F-0AFF-42F9-B0B8-8CE702CB0969}">
      <dsp:nvSpPr>
        <dsp:cNvPr id="0" name=""/>
        <dsp:cNvSpPr/>
      </dsp:nvSpPr>
      <dsp:spPr>
        <a:xfrm>
          <a:off x="0" y="3149522"/>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41D3A2-A29C-4988-AD27-3853948C61B8}">
      <dsp:nvSpPr>
        <dsp:cNvPr id="0" name=""/>
        <dsp:cNvSpPr/>
      </dsp:nvSpPr>
      <dsp:spPr>
        <a:xfrm>
          <a:off x="482877" y="2957642"/>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result</a:t>
          </a:r>
        </a:p>
      </dsp:txBody>
      <dsp:txXfrm>
        <a:off x="501611" y="2976376"/>
        <a:ext cx="6722821"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71404-EF73-4A6D-9EAE-1F4F778E3C9D}">
      <dsp:nvSpPr>
        <dsp:cNvPr id="0" name=""/>
        <dsp:cNvSpPr/>
      </dsp:nvSpPr>
      <dsp:spPr>
        <a:xfrm>
          <a:off x="2944115" y="1983955"/>
          <a:ext cx="1924917" cy="86534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IN" sz="3100" kern="1200" dirty="0"/>
            <a:t>Modelling</a:t>
          </a:r>
        </a:p>
      </dsp:txBody>
      <dsp:txXfrm>
        <a:off x="2986358" y="2026198"/>
        <a:ext cx="1840431" cy="780860"/>
      </dsp:txXfrm>
    </dsp:sp>
    <dsp:sp modelId="{DA583868-6DD2-44F6-855A-A89772E52EC8}">
      <dsp:nvSpPr>
        <dsp:cNvPr id="0" name=""/>
        <dsp:cNvSpPr/>
      </dsp:nvSpPr>
      <dsp:spPr>
        <a:xfrm rot="16200000">
          <a:off x="3400546" y="1477927"/>
          <a:ext cx="1012055" cy="0"/>
        </a:xfrm>
        <a:custGeom>
          <a:avLst/>
          <a:gdLst/>
          <a:ahLst/>
          <a:cxnLst/>
          <a:rect l="0" t="0" r="0" b="0"/>
          <a:pathLst>
            <a:path>
              <a:moveTo>
                <a:pt x="0" y="0"/>
              </a:moveTo>
              <a:lnTo>
                <a:pt x="101205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F8186B-2B8D-44C3-8AE3-F31931274D54}">
      <dsp:nvSpPr>
        <dsp:cNvPr id="0" name=""/>
        <dsp:cNvSpPr/>
      </dsp:nvSpPr>
      <dsp:spPr>
        <a:xfrm>
          <a:off x="3111078" y="415"/>
          <a:ext cx="1590990"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IN" sz="2500" kern="1200" dirty="0"/>
            <a:t>Threat modelling</a:t>
          </a:r>
        </a:p>
      </dsp:txBody>
      <dsp:txXfrm>
        <a:off x="3158502" y="47839"/>
        <a:ext cx="1496142" cy="876636"/>
      </dsp:txXfrm>
    </dsp:sp>
    <dsp:sp modelId="{B02D8259-CDC0-47D3-A863-C8774AA360BA}">
      <dsp:nvSpPr>
        <dsp:cNvPr id="0" name=""/>
        <dsp:cNvSpPr/>
      </dsp:nvSpPr>
      <dsp:spPr>
        <a:xfrm rot="20082078">
          <a:off x="4792714" y="1853671"/>
          <a:ext cx="609745" cy="0"/>
        </a:xfrm>
        <a:custGeom>
          <a:avLst/>
          <a:gdLst/>
          <a:ahLst/>
          <a:cxnLst/>
          <a:rect l="0" t="0" r="0" b="0"/>
          <a:pathLst>
            <a:path>
              <a:moveTo>
                <a:pt x="0" y="0"/>
              </a:moveTo>
              <a:lnTo>
                <a:pt x="60974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E399BE-B206-4F07-B505-EA114E8709C1}">
      <dsp:nvSpPr>
        <dsp:cNvPr id="0" name=""/>
        <dsp:cNvSpPr/>
      </dsp:nvSpPr>
      <dsp:spPr>
        <a:xfrm>
          <a:off x="5373221" y="768935"/>
          <a:ext cx="1983247"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Attack chain analysis</a:t>
          </a:r>
        </a:p>
      </dsp:txBody>
      <dsp:txXfrm>
        <a:off x="5420645" y="816359"/>
        <a:ext cx="1888399" cy="876636"/>
      </dsp:txXfrm>
    </dsp:sp>
    <dsp:sp modelId="{F63DAE2A-CEE0-4F00-B8C0-372D6A837670}">
      <dsp:nvSpPr>
        <dsp:cNvPr id="0" name=""/>
        <dsp:cNvSpPr/>
      </dsp:nvSpPr>
      <dsp:spPr>
        <a:xfrm rot="1187838">
          <a:off x="4862830" y="2798621"/>
          <a:ext cx="209852" cy="0"/>
        </a:xfrm>
        <a:custGeom>
          <a:avLst/>
          <a:gdLst/>
          <a:ahLst/>
          <a:cxnLst/>
          <a:rect l="0" t="0" r="0" b="0"/>
          <a:pathLst>
            <a:path>
              <a:moveTo>
                <a:pt x="0" y="0"/>
              </a:moveTo>
              <a:lnTo>
                <a:pt x="209852"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45F25F-DA15-4F88-8741-0BA693E99B42}">
      <dsp:nvSpPr>
        <dsp:cNvPr id="0" name=""/>
        <dsp:cNvSpPr/>
      </dsp:nvSpPr>
      <dsp:spPr>
        <a:xfrm>
          <a:off x="5066481" y="2692672"/>
          <a:ext cx="1912697"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Behavioural modelling</a:t>
          </a:r>
        </a:p>
      </dsp:txBody>
      <dsp:txXfrm>
        <a:off x="5113905" y="2740096"/>
        <a:ext cx="1817849" cy="876636"/>
      </dsp:txXfrm>
    </dsp:sp>
    <dsp:sp modelId="{E05F3E78-0E8B-4B4B-B2FD-55CE37D794F8}">
      <dsp:nvSpPr>
        <dsp:cNvPr id="0" name=""/>
        <dsp:cNvSpPr/>
      </dsp:nvSpPr>
      <dsp:spPr>
        <a:xfrm rot="5400000">
          <a:off x="3400546" y="3355329"/>
          <a:ext cx="1012055" cy="0"/>
        </a:xfrm>
        <a:custGeom>
          <a:avLst/>
          <a:gdLst/>
          <a:ahLst/>
          <a:cxnLst/>
          <a:rect l="0" t="0" r="0" b="0"/>
          <a:pathLst>
            <a:path>
              <a:moveTo>
                <a:pt x="0" y="0"/>
              </a:moveTo>
              <a:lnTo>
                <a:pt x="101205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37CD28-FC83-4DC0-BF2D-E597C22BBFE3}">
      <dsp:nvSpPr>
        <dsp:cNvPr id="0" name=""/>
        <dsp:cNvSpPr/>
      </dsp:nvSpPr>
      <dsp:spPr>
        <a:xfrm>
          <a:off x="2701976" y="3861356"/>
          <a:ext cx="2409194"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Risk assessment</a:t>
          </a:r>
        </a:p>
      </dsp:txBody>
      <dsp:txXfrm>
        <a:off x="2749400" y="3908780"/>
        <a:ext cx="2314346" cy="876636"/>
      </dsp:txXfrm>
    </dsp:sp>
    <dsp:sp modelId="{E5184D91-0271-4994-9CE3-FE5CD5499900}">
      <dsp:nvSpPr>
        <dsp:cNvPr id="0" name=""/>
        <dsp:cNvSpPr/>
      </dsp:nvSpPr>
      <dsp:spPr>
        <a:xfrm rot="9863928">
          <a:off x="2304641" y="2772977"/>
          <a:ext cx="651474" cy="0"/>
        </a:xfrm>
        <a:custGeom>
          <a:avLst/>
          <a:gdLst/>
          <a:ahLst/>
          <a:cxnLst/>
          <a:rect l="0" t="0" r="0" b="0"/>
          <a:pathLst>
            <a:path>
              <a:moveTo>
                <a:pt x="0" y="0"/>
              </a:moveTo>
              <a:lnTo>
                <a:pt x="651474"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E58558-683E-4BCF-BFD6-C928B467795F}">
      <dsp:nvSpPr>
        <dsp:cNvPr id="0" name=""/>
        <dsp:cNvSpPr/>
      </dsp:nvSpPr>
      <dsp:spPr>
        <a:xfrm>
          <a:off x="670831" y="2604616"/>
          <a:ext cx="1645811"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IN" sz="1900" kern="1200" dirty="0"/>
            <a:t>Network traffic analysis</a:t>
          </a:r>
        </a:p>
      </dsp:txBody>
      <dsp:txXfrm>
        <a:off x="718255" y="2652040"/>
        <a:ext cx="1550963" cy="876636"/>
      </dsp:txXfrm>
    </dsp:sp>
    <dsp:sp modelId="{E32A33EE-A661-49C7-BF3E-8A1F45288B12}">
      <dsp:nvSpPr>
        <dsp:cNvPr id="0" name=""/>
        <dsp:cNvSpPr/>
      </dsp:nvSpPr>
      <dsp:spPr>
        <a:xfrm rot="12528216">
          <a:off x="2390204" y="1796638"/>
          <a:ext cx="777557" cy="0"/>
        </a:xfrm>
        <a:custGeom>
          <a:avLst/>
          <a:gdLst/>
          <a:ahLst/>
          <a:cxnLst/>
          <a:rect l="0" t="0" r="0" b="0"/>
          <a:pathLst>
            <a:path>
              <a:moveTo>
                <a:pt x="0" y="0"/>
              </a:moveTo>
              <a:lnTo>
                <a:pt x="777557"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8EAF0-925D-49B0-9672-70230676BA6C}">
      <dsp:nvSpPr>
        <dsp:cNvPr id="0" name=""/>
        <dsp:cNvSpPr/>
      </dsp:nvSpPr>
      <dsp:spPr>
        <a:xfrm>
          <a:off x="791076" y="670725"/>
          <a:ext cx="1647229"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Scenario modelling</a:t>
          </a:r>
        </a:p>
      </dsp:txBody>
      <dsp:txXfrm>
        <a:off x="838500" y="718149"/>
        <a:ext cx="1552381" cy="87663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8"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79"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145284F-5CA7-4F9C-9178-B57AA3CAF91E}" type="datetimeFigureOut">
              <a:rPr lang="en-IN" smtClean="0"/>
              <a:t>21-06-2024</a:t>
            </a:fld>
            <a:endParaRPr lang="en-IN"/>
          </a:p>
        </p:txBody>
      </p:sp>
      <p:sp>
        <p:nvSpPr>
          <p:cNvPr id="1048780"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81"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2"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83"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C59E6E6-AA52-4FC6-9E02-7DEAFB8870E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Slide Image Placeholder 1"/>
          <p:cNvSpPr>
            <a:spLocks noGrp="1" noRot="1" noChangeAspect="1"/>
          </p:cNvSpPr>
          <p:nvPr>
            <p:ph type="sldImg"/>
          </p:nvPr>
        </p:nvSpPr>
        <p:spPr/>
      </p:sp>
      <p:sp>
        <p:nvSpPr>
          <p:cNvPr id="1048649" name="Notes Placeholder 2"/>
          <p:cNvSpPr>
            <a:spLocks noGrp="1"/>
          </p:cNvSpPr>
          <p:nvPr>
            <p:ph type="body" idx="1"/>
          </p:nvPr>
        </p:nvSpPr>
        <p:spPr/>
        <p:txBody>
          <a:bodyPr/>
          <a:lstStyle/>
          <a:p>
            <a:endParaRPr lang="en-IN" dirty="0"/>
          </a:p>
        </p:txBody>
      </p:sp>
      <p:sp>
        <p:nvSpPr>
          <p:cNvPr id="1048650" name="Slide Number Placeholder 3"/>
          <p:cNvSpPr>
            <a:spLocks noGrp="1"/>
          </p:cNvSpPr>
          <p:nvPr>
            <p:ph type="sldNum" sz="quarter" idx="5"/>
          </p:nvPr>
        </p:nvSpPr>
        <p:spPr/>
        <p:txBody>
          <a:bodyPr/>
          <a:lstStyle/>
          <a:p>
            <a:fld id="{DC59E6E6-AA52-4FC6-9E02-7DEAFB8870EB}" type="slidenum">
              <a:rPr lang="en-IN" smtClean="0"/>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Slide Image Placeholder 1"/>
          <p:cNvSpPr>
            <a:spLocks noGrp="1" noRot="1" noChangeAspect="1"/>
          </p:cNvSpPr>
          <p:nvPr>
            <p:ph type="sldImg"/>
          </p:nvPr>
        </p:nvSpPr>
        <p:spPr/>
      </p:sp>
      <p:sp>
        <p:nvSpPr>
          <p:cNvPr id="1048608" name="Notes Placeholder 2"/>
          <p:cNvSpPr>
            <a:spLocks noGrp="1"/>
          </p:cNvSpPr>
          <p:nvPr>
            <p:ph type="body" idx="1"/>
          </p:nvPr>
        </p:nvSpPr>
        <p:spPr/>
        <p:txBody>
          <a:bodyPr/>
          <a:lstStyle/>
          <a:p>
            <a:endParaRPr lang="en-IN" dirty="0"/>
          </a:p>
        </p:txBody>
      </p:sp>
      <p:sp>
        <p:nvSpPr>
          <p:cNvPr id="1048609" name="Slide Number Placeholder 3"/>
          <p:cNvSpPr>
            <a:spLocks noGrp="1"/>
          </p:cNvSpPr>
          <p:nvPr>
            <p:ph type="sldNum" sz="quarter" idx="5"/>
          </p:nvPr>
        </p:nvSpPr>
        <p:spPr/>
        <p:txBody>
          <a:bodyPr/>
          <a:lstStyle/>
          <a:p>
            <a:fld id="{DC59E6E6-AA52-4FC6-9E02-7DEAFB8870EB}"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3" name="Group 18"/>
          <p:cNvGrpSpPr/>
          <p:nvPr/>
        </p:nvGrpSpPr>
        <p:grpSpPr>
          <a:xfrm>
            <a:off x="546100" y="-4763"/>
            <a:ext cx="5014912" cy="6862763"/>
            <a:chOff x="2928938" y="-4763"/>
            <a:chExt cx="5014912" cy="6862763"/>
          </a:xfrm>
        </p:grpSpPr>
        <p:sp>
          <p:nvSpPr>
            <p:cNvPr id="1048688"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48689"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48690"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048691"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048692"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048693"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048694"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1048695"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96" name="Date Placeholder 3"/>
          <p:cNvSpPr>
            <a:spLocks noGrp="1"/>
          </p:cNvSpPr>
          <p:nvPr>
            <p:ph type="dt" sz="half" idx="10"/>
          </p:nvPr>
        </p:nvSpPr>
        <p:spPr/>
        <p:txBody>
          <a:bodyPr/>
          <a:lstStyle/>
          <a:p>
            <a:fld id="{1D8BD707-D9CF-40AE-B4C6-C98DA3205C09}" type="datetimeFigureOut">
              <a:rPr lang="en-US" smtClean="0"/>
              <a:t>6/21/2024</a:t>
            </a:fld>
            <a:endParaRPr lang="en-US"/>
          </a:p>
        </p:txBody>
      </p:sp>
      <p:sp>
        <p:nvSpPr>
          <p:cNvPr id="1048697" name="Footer Placeholder 4"/>
          <p:cNvSpPr>
            <a:spLocks noGrp="1"/>
          </p:cNvSpPr>
          <p:nvPr>
            <p:ph type="ftr" sz="quarter" idx="11"/>
          </p:nvPr>
        </p:nvSpPr>
        <p:spPr>
          <a:xfrm>
            <a:off x="5332412" y="5883275"/>
            <a:ext cx="4324044" cy="365125"/>
          </a:xfrm>
        </p:spPr>
        <p:txBody>
          <a:bodyPr/>
          <a:lstStyle/>
          <a:p>
            <a:endParaRPr lang="en-IN"/>
          </a:p>
        </p:txBody>
      </p:sp>
      <p:sp>
        <p:nvSpPr>
          <p:cNvPr id="1048698"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747"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1048748"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49"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0" name="Date Placeholder 4"/>
          <p:cNvSpPr>
            <a:spLocks noGrp="1"/>
          </p:cNvSpPr>
          <p:nvPr>
            <p:ph type="dt" sz="half" idx="10"/>
          </p:nvPr>
        </p:nvSpPr>
        <p:spPr/>
        <p:txBody>
          <a:bodyPr/>
          <a:lstStyle/>
          <a:p>
            <a:fld id="{1D8BD707-D9CF-40AE-B4C6-C98DA3205C09}" type="datetimeFigureOut">
              <a:rPr lang="en-US" smtClean="0"/>
              <a:t>6/21/2024</a:t>
            </a:fld>
            <a:endParaRPr lang="en-US"/>
          </a:p>
        </p:txBody>
      </p:sp>
      <p:sp>
        <p:nvSpPr>
          <p:cNvPr id="1048751" name="Footer Placeholder 5"/>
          <p:cNvSpPr>
            <a:spLocks noGrp="1"/>
          </p:cNvSpPr>
          <p:nvPr>
            <p:ph type="ftr" sz="quarter" idx="11"/>
          </p:nvPr>
        </p:nvSpPr>
        <p:spPr/>
        <p:txBody>
          <a:bodyPr/>
          <a:lstStyle/>
          <a:p>
            <a:endParaRPr lang="en-IN"/>
          </a:p>
        </p:txBody>
      </p:sp>
      <p:sp>
        <p:nvSpPr>
          <p:cNvPr id="1048752"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04"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1048705"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6" name="Date Placeholder 3"/>
          <p:cNvSpPr>
            <a:spLocks noGrp="1"/>
          </p:cNvSpPr>
          <p:nvPr>
            <p:ph type="dt" sz="half" idx="10"/>
          </p:nvPr>
        </p:nvSpPr>
        <p:spPr/>
        <p:txBody>
          <a:bodyPr/>
          <a:lstStyle/>
          <a:p>
            <a:fld id="{1D8BD707-D9CF-40AE-B4C6-C98DA3205C09}" type="datetimeFigureOut">
              <a:rPr lang="en-US" smtClean="0"/>
              <a:t>6/21/2024</a:t>
            </a:fld>
            <a:endParaRPr lang="en-US"/>
          </a:p>
        </p:txBody>
      </p:sp>
      <p:sp>
        <p:nvSpPr>
          <p:cNvPr id="1048707" name="Footer Placeholder 4"/>
          <p:cNvSpPr>
            <a:spLocks noGrp="1"/>
          </p:cNvSpPr>
          <p:nvPr>
            <p:ph type="ftr" sz="quarter" idx="11"/>
          </p:nvPr>
        </p:nvSpPr>
        <p:spPr/>
        <p:txBody>
          <a:bodyPr/>
          <a:lstStyle/>
          <a:p>
            <a:endParaRPr lang="en-IN"/>
          </a:p>
        </p:txBody>
      </p:sp>
      <p:sp>
        <p:nvSpPr>
          <p:cNvPr id="1048708"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739"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740"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741"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48742"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4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44" name="Date Placeholder 3"/>
          <p:cNvSpPr>
            <a:spLocks noGrp="1"/>
          </p:cNvSpPr>
          <p:nvPr>
            <p:ph type="dt" sz="half" idx="10"/>
          </p:nvPr>
        </p:nvSpPr>
        <p:spPr/>
        <p:txBody>
          <a:bodyPr/>
          <a:lstStyle/>
          <a:p>
            <a:fld id="{1D8BD707-D9CF-40AE-B4C6-C98DA3205C09}" type="datetimeFigureOut">
              <a:rPr lang="en-US" smtClean="0"/>
              <a:t>6/21/2024</a:t>
            </a:fld>
            <a:endParaRPr lang="en-US"/>
          </a:p>
        </p:txBody>
      </p:sp>
      <p:sp>
        <p:nvSpPr>
          <p:cNvPr id="1048745" name="Footer Placeholder 4"/>
          <p:cNvSpPr>
            <a:spLocks noGrp="1"/>
          </p:cNvSpPr>
          <p:nvPr>
            <p:ph type="ftr" sz="quarter" idx="11"/>
          </p:nvPr>
        </p:nvSpPr>
        <p:spPr/>
        <p:txBody>
          <a:bodyPr/>
          <a:lstStyle/>
          <a:p>
            <a:endParaRPr lang="en-IN"/>
          </a:p>
        </p:txBody>
      </p:sp>
      <p:sp>
        <p:nvSpPr>
          <p:cNvPr id="104874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99"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1048700"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1" name="Date Placeholder 3"/>
          <p:cNvSpPr>
            <a:spLocks noGrp="1"/>
          </p:cNvSpPr>
          <p:nvPr>
            <p:ph type="dt" sz="half" idx="10"/>
          </p:nvPr>
        </p:nvSpPr>
        <p:spPr/>
        <p:txBody>
          <a:bodyPr/>
          <a:lstStyle/>
          <a:p>
            <a:fld id="{1D8BD707-D9CF-40AE-B4C6-C98DA3205C09}" type="datetimeFigureOut">
              <a:rPr lang="en-US" smtClean="0"/>
              <a:t>6/21/2024</a:t>
            </a:fld>
            <a:endParaRPr lang="en-US"/>
          </a:p>
        </p:txBody>
      </p:sp>
      <p:sp>
        <p:nvSpPr>
          <p:cNvPr id="1048702" name="Footer Placeholder 4"/>
          <p:cNvSpPr>
            <a:spLocks noGrp="1"/>
          </p:cNvSpPr>
          <p:nvPr>
            <p:ph type="ftr" sz="quarter" idx="11"/>
          </p:nvPr>
        </p:nvSpPr>
        <p:spPr/>
        <p:txBody>
          <a:bodyPr/>
          <a:lstStyle/>
          <a:p>
            <a:endParaRPr lang="en-IN"/>
          </a:p>
        </p:txBody>
      </p:sp>
      <p:sp>
        <p:nvSpPr>
          <p:cNvPr id="1048703"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759"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760"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761"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48762"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104876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64" name="Date Placeholder 3"/>
          <p:cNvSpPr>
            <a:spLocks noGrp="1"/>
          </p:cNvSpPr>
          <p:nvPr>
            <p:ph type="dt" sz="half" idx="10"/>
          </p:nvPr>
        </p:nvSpPr>
        <p:spPr/>
        <p:txBody>
          <a:bodyPr/>
          <a:lstStyle/>
          <a:p>
            <a:fld id="{1D8BD707-D9CF-40AE-B4C6-C98DA3205C09}" type="datetimeFigureOut">
              <a:rPr lang="en-US" smtClean="0"/>
              <a:t>6/21/2024</a:t>
            </a:fld>
            <a:endParaRPr lang="en-US"/>
          </a:p>
        </p:txBody>
      </p:sp>
      <p:sp>
        <p:nvSpPr>
          <p:cNvPr id="1048765" name="Footer Placeholder 4"/>
          <p:cNvSpPr>
            <a:spLocks noGrp="1"/>
          </p:cNvSpPr>
          <p:nvPr>
            <p:ph type="ftr" sz="quarter" idx="11"/>
          </p:nvPr>
        </p:nvSpPr>
        <p:spPr/>
        <p:txBody>
          <a:bodyPr/>
          <a:lstStyle/>
          <a:p>
            <a:endParaRPr lang="en-IN"/>
          </a:p>
        </p:txBody>
      </p:sp>
      <p:sp>
        <p:nvSpPr>
          <p:cNvPr id="104876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15"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48716"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1048717"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8" name="Date Placeholder 3"/>
          <p:cNvSpPr>
            <a:spLocks noGrp="1"/>
          </p:cNvSpPr>
          <p:nvPr>
            <p:ph type="dt" sz="half" idx="10"/>
          </p:nvPr>
        </p:nvSpPr>
        <p:spPr/>
        <p:txBody>
          <a:bodyPr/>
          <a:lstStyle/>
          <a:p>
            <a:fld id="{1D8BD707-D9CF-40AE-B4C6-C98DA3205C09}" type="datetimeFigureOut">
              <a:rPr lang="en-US" smtClean="0"/>
              <a:t>6/21/2024</a:t>
            </a:fld>
            <a:endParaRPr lang="en-US"/>
          </a:p>
        </p:txBody>
      </p:sp>
      <p:sp>
        <p:nvSpPr>
          <p:cNvPr id="1048719" name="Footer Placeholder 4"/>
          <p:cNvSpPr>
            <a:spLocks noGrp="1"/>
          </p:cNvSpPr>
          <p:nvPr>
            <p:ph type="ftr" sz="quarter" idx="11"/>
          </p:nvPr>
        </p:nvSpPr>
        <p:spPr/>
        <p:txBody>
          <a:bodyPr/>
          <a:lstStyle/>
          <a:p>
            <a:endParaRPr lang="en-IN"/>
          </a:p>
        </p:txBody>
      </p:sp>
      <p:sp>
        <p:nvSpPr>
          <p:cNvPr id="1048720"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73" name="Title 1"/>
          <p:cNvSpPr>
            <a:spLocks noGrp="1"/>
          </p:cNvSpPr>
          <p:nvPr>
            <p:ph type="title"/>
          </p:nvPr>
        </p:nvSpPr>
        <p:spPr/>
        <p:txBody>
          <a:bodyPr/>
          <a:lstStyle>
            <a:lvl1pPr algn="ctr"/>
          </a:lstStyle>
          <a:p>
            <a:r>
              <a:rPr lang="en-US"/>
              <a:t>Click to edit Master title style</a:t>
            </a:r>
            <a:endParaRPr lang="en-US" dirty="0"/>
          </a:p>
        </p:txBody>
      </p:sp>
      <p:sp>
        <p:nvSpPr>
          <p:cNvPr id="1048774"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5" name="Date Placeholder 3"/>
          <p:cNvSpPr>
            <a:spLocks noGrp="1"/>
          </p:cNvSpPr>
          <p:nvPr>
            <p:ph type="dt" sz="half" idx="10"/>
          </p:nvPr>
        </p:nvSpPr>
        <p:spPr/>
        <p:txBody>
          <a:bodyPr/>
          <a:lstStyle/>
          <a:p>
            <a:fld id="{1D8BD707-D9CF-40AE-B4C6-C98DA3205C09}" type="datetimeFigureOut">
              <a:rPr lang="en-US" smtClean="0"/>
              <a:t>6/21/2024</a:t>
            </a:fld>
            <a:endParaRPr lang="en-US"/>
          </a:p>
        </p:txBody>
      </p:sp>
      <p:sp>
        <p:nvSpPr>
          <p:cNvPr id="1048776" name="Footer Placeholder 4"/>
          <p:cNvSpPr>
            <a:spLocks noGrp="1"/>
          </p:cNvSpPr>
          <p:nvPr>
            <p:ph type="ftr" sz="quarter" idx="11"/>
          </p:nvPr>
        </p:nvSpPr>
        <p:spPr/>
        <p:txBody>
          <a:bodyPr/>
          <a:lstStyle/>
          <a:p>
            <a:endParaRPr lang="en-IN"/>
          </a:p>
        </p:txBody>
      </p:sp>
      <p:sp>
        <p:nvSpPr>
          <p:cNvPr id="1048777"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34"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1048735"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6" name="Date Placeholder 3"/>
          <p:cNvSpPr>
            <a:spLocks noGrp="1"/>
          </p:cNvSpPr>
          <p:nvPr>
            <p:ph type="dt" sz="half" idx="10"/>
          </p:nvPr>
        </p:nvSpPr>
        <p:spPr/>
        <p:txBody>
          <a:bodyPr/>
          <a:lstStyle/>
          <a:p>
            <a:fld id="{1D8BD707-D9CF-40AE-B4C6-C98DA3205C09}" type="datetimeFigureOut">
              <a:rPr lang="en-US" smtClean="0"/>
              <a:t>6/21/2024</a:t>
            </a:fld>
            <a:endParaRPr lang="en-US"/>
          </a:p>
        </p:txBody>
      </p:sp>
      <p:sp>
        <p:nvSpPr>
          <p:cNvPr id="1048737" name="Footer Placeholder 4"/>
          <p:cNvSpPr>
            <a:spLocks noGrp="1"/>
          </p:cNvSpPr>
          <p:nvPr>
            <p:ph type="ftr" sz="quarter" idx="11"/>
          </p:nvPr>
        </p:nvSpPr>
        <p:spPr/>
        <p:txBody>
          <a:bodyPr/>
          <a:lstStyle/>
          <a:p>
            <a:endParaRPr lang="en-IN"/>
          </a:p>
        </p:txBody>
      </p:sp>
      <p:sp>
        <p:nvSpPr>
          <p:cNvPr id="1048738"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1048620"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21"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2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2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104862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US"/>
              <a:t>Click to edit Master title style</a:t>
            </a:r>
            <a:endParaRPr lang="en-US" dirty="0"/>
          </a:p>
        </p:txBody>
      </p:sp>
      <p:sp>
        <p:nvSpPr>
          <p:cNvPr id="1048611"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2" name="Date Placeholder 3"/>
          <p:cNvSpPr>
            <a:spLocks noGrp="1"/>
          </p:cNvSpPr>
          <p:nvPr>
            <p:ph type="dt" sz="half" idx="10"/>
          </p:nvPr>
        </p:nvSpPr>
        <p:spPr/>
        <p:txBody>
          <a:bodyPr/>
          <a:lstStyle/>
          <a:p>
            <a:fld id="{1D8BD707-D9CF-40AE-B4C6-C98DA3205C09}" type="datetimeFigureOut">
              <a:rPr lang="en-US" smtClean="0"/>
              <a:t>6/21/2024</a:t>
            </a:fld>
            <a:endParaRPr lang="en-US"/>
          </a:p>
        </p:txBody>
      </p:sp>
      <p:sp>
        <p:nvSpPr>
          <p:cNvPr id="1048613" name="Footer Placeholder 4"/>
          <p:cNvSpPr>
            <a:spLocks noGrp="1"/>
          </p:cNvSpPr>
          <p:nvPr>
            <p:ph type="ftr" sz="quarter" idx="11"/>
          </p:nvPr>
        </p:nvSpPr>
        <p:spPr/>
        <p:txBody>
          <a:bodyPr/>
          <a:lstStyle/>
          <a:p>
            <a:endParaRPr lang="en-IN"/>
          </a:p>
        </p:txBody>
      </p:sp>
      <p:sp>
        <p:nvSpPr>
          <p:cNvPr id="1048614" name="Slide Number Placeholder 5"/>
          <p:cNvSpPr>
            <a:spLocks noGrp="1"/>
          </p:cNvSpPr>
          <p:nvPr>
            <p:ph type="sldNum" sz="quarter" idx="12"/>
          </p:nvPr>
        </p:nvSpPr>
        <p:spPr>
          <a:xfrm>
            <a:off x="10951856" y="5867131"/>
            <a:ext cx="5511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21"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1048722"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23" name="Date Placeholder 3"/>
          <p:cNvSpPr>
            <a:spLocks noGrp="1"/>
          </p:cNvSpPr>
          <p:nvPr>
            <p:ph type="dt" sz="half" idx="10"/>
          </p:nvPr>
        </p:nvSpPr>
        <p:spPr/>
        <p:txBody>
          <a:bodyPr/>
          <a:lstStyle/>
          <a:p>
            <a:fld id="{1D8BD707-D9CF-40AE-B4C6-C98DA3205C09}" type="datetimeFigureOut">
              <a:rPr lang="en-US" smtClean="0"/>
              <a:t>6/21/2024</a:t>
            </a:fld>
            <a:endParaRPr lang="en-US"/>
          </a:p>
        </p:txBody>
      </p:sp>
      <p:sp>
        <p:nvSpPr>
          <p:cNvPr id="1048724" name="Footer Placeholder 4"/>
          <p:cNvSpPr>
            <a:spLocks noGrp="1"/>
          </p:cNvSpPr>
          <p:nvPr>
            <p:ph type="ftr" sz="quarter" idx="11"/>
          </p:nvPr>
        </p:nvSpPr>
        <p:spPr/>
        <p:txBody>
          <a:bodyPr/>
          <a:lstStyle/>
          <a:p>
            <a:endParaRPr lang="en-IN"/>
          </a:p>
        </p:txBody>
      </p:sp>
      <p:sp>
        <p:nvSpPr>
          <p:cNvPr id="1048725"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53"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1048754"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5"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6" name="Date Placeholder 4"/>
          <p:cNvSpPr>
            <a:spLocks noGrp="1"/>
          </p:cNvSpPr>
          <p:nvPr>
            <p:ph type="dt" sz="half" idx="10"/>
          </p:nvPr>
        </p:nvSpPr>
        <p:spPr/>
        <p:txBody>
          <a:bodyPr/>
          <a:lstStyle/>
          <a:p>
            <a:fld id="{1D8BD707-D9CF-40AE-B4C6-C98DA3205C09}" type="datetimeFigureOut">
              <a:rPr lang="en-US" smtClean="0"/>
              <a:t>6/21/2024</a:t>
            </a:fld>
            <a:endParaRPr lang="en-US"/>
          </a:p>
        </p:txBody>
      </p:sp>
      <p:sp>
        <p:nvSpPr>
          <p:cNvPr id="1048757" name="Footer Placeholder 5"/>
          <p:cNvSpPr>
            <a:spLocks noGrp="1"/>
          </p:cNvSpPr>
          <p:nvPr>
            <p:ph type="ftr" sz="quarter" idx="11"/>
          </p:nvPr>
        </p:nvSpPr>
        <p:spPr/>
        <p:txBody>
          <a:bodyPr/>
          <a:lstStyle/>
          <a:p>
            <a:endParaRPr lang="en-IN"/>
          </a:p>
        </p:txBody>
      </p:sp>
      <p:sp>
        <p:nvSpPr>
          <p:cNvPr id="1048758"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6" name="Title 1"/>
          <p:cNvSpPr>
            <a:spLocks noGrp="1"/>
          </p:cNvSpPr>
          <p:nvPr>
            <p:ph type="title"/>
          </p:nvPr>
        </p:nvSpPr>
        <p:spPr/>
        <p:txBody>
          <a:bodyPr/>
          <a:lstStyle/>
          <a:p>
            <a:r>
              <a:rPr lang="en-US"/>
              <a:t>Click to edit Master title style</a:t>
            </a:r>
            <a:endParaRPr lang="en-US" dirty="0"/>
          </a:p>
        </p:txBody>
      </p:sp>
      <p:sp>
        <p:nvSpPr>
          <p:cNvPr id="1048727"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8"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9"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0"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1" name="Date Placeholder 6"/>
          <p:cNvSpPr>
            <a:spLocks noGrp="1"/>
          </p:cNvSpPr>
          <p:nvPr>
            <p:ph type="dt" sz="half" idx="10"/>
          </p:nvPr>
        </p:nvSpPr>
        <p:spPr/>
        <p:txBody>
          <a:bodyPr/>
          <a:lstStyle/>
          <a:p>
            <a:fld id="{1D8BD707-D9CF-40AE-B4C6-C98DA3205C09}" type="datetimeFigureOut">
              <a:rPr lang="en-US" smtClean="0"/>
              <a:t>6/21/2024</a:t>
            </a:fld>
            <a:endParaRPr lang="en-US"/>
          </a:p>
        </p:txBody>
      </p:sp>
      <p:sp>
        <p:nvSpPr>
          <p:cNvPr id="1048732" name="Footer Placeholder 7"/>
          <p:cNvSpPr>
            <a:spLocks noGrp="1"/>
          </p:cNvSpPr>
          <p:nvPr>
            <p:ph type="ftr" sz="quarter" idx="11"/>
          </p:nvPr>
        </p:nvSpPr>
        <p:spPr/>
        <p:txBody>
          <a:bodyPr/>
          <a:lstStyle/>
          <a:p>
            <a:endParaRPr lang="en-IN"/>
          </a:p>
        </p:txBody>
      </p:sp>
      <p:sp>
        <p:nvSpPr>
          <p:cNvPr id="1048733"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a:t>Click to edit Master title style</a:t>
            </a:r>
            <a:endParaRPr lang="en-US" dirty="0"/>
          </a:p>
        </p:txBody>
      </p:sp>
      <p:sp>
        <p:nvSpPr>
          <p:cNvPr id="1048588" name="Date Placeholder 2"/>
          <p:cNvSpPr>
            <a:spLocks noGrp="1"/>
          </p:cNvSpPr>
          <p:nvPr>
            <p:ph type="dt" sz="half" idx="10"/>
          </p:nvPr>
        </p:nvSpPr>
        <p:spPr/>
        <p:txBody>
          <a:bodyPr/>
          <a:lstStyle/>
          <a:p>
            <a:fld id="{1D8BD707-D9CF-40AE-B4C6-C98DA3205C09}" type="datetimeFigureOut">
              <a:rPr lang="en-US" smtClean="0"/>
              <a:t>6/21/2024</a:t>
            </a:fld>
            <a:endParaRPr lang="en-US"/>
          </a:p>
        </p:txBody>
      </p:sp>
      <p:sp>
        <p:nvSpPr>
          <p:cNvPr id="1048589" name="Footer Placeholder 3"/>
          <p:cNvSpPr>
            <a:spLocks noGrp="1"/>
          </p:cNvSpPr>
          <p:nvPr>
            <p:ph type="ftr" sz="quarter" idx="11"/>
          </p:nvPr>
        </p:nvSpPr>
        <p:spPr/>
        <p:txBody>
          <a:bodyPr/>
          <a:lstStyle/>
          <a:p>
            <a:endParaRPr lang="en-IN"/>
          </a:p>
        </p:txBody>
      </p:sp>
      <p:sp>
        <p:nvSpPr>
          <p:cNvPr id="1048590"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99" name="Date Placeholder 1"/>
          <p:cNvSpPr>
            <a:spLocks noGrp="1"/>
          </p:cNvSpPr>
          <p:nvPr>
            <p:ph type="dt" sz="half" idx="10"/>
          </p:nvPr>
        </p:nvSpPr>
        <p:spPr/>
        <p:txBody>
          <a:bodyPr/>
          <a:lstStyle/>
          <a:p>
            <a:fld id="{1D8BD707-D9CF-40AE-B4C6-C98DA3205C09}" type="datetimeFigureOut">
              <a:rPr lang="en-US" smtClean="0"/>
              <a:t>6/21/2024</a:t>
            </a:fld>
            <a:endParaRPr lang="en-US"/>
          </a:p>
        </p:txBody>
      </p:sp>
      <p:sp>
        <p:nvSpPr>
          <p:cNvPr id="1048600" name="Footer Placeholder 2"/>
          <p:cNvSpPr>
            <a:spLocks noGrp="1"/>
          </p:cNvSpPr>
          <p:nvPr>
            <p:ph type="ftr" sz="quarter" idx="11"/>
          </p:nvPr>
        </p:nvSpPr>
        <p:spPr/>
        <p:txBody>
          <a:bodyPr/>
          <a:lstStyle/>
          <a:p>
            <a:endParaRPr lang="en-IN"/>
          </a:p>
        </p:txBody>
      </p:sp>
      <p:sp>
        <p:nvSpPr>
          <p:cNvPr id="1048601"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67"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1048768"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69"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70" name="Date Placeholder 4"/>
          <p:cNvSpPr>
            <a:spLocks noGrp="1"/>
          </p:cNvSpPr>
          <p:nvPr>
            <p:ph type="dt" sz="half" idx="10"/>
          </p:nvPr>
        </p:nvSpPr>
        <p:spPr/>
        <p:txBody>
          <a:bodyPr/>
          <a:lstStyle/>
          <a:p>
            <a:fld id="{1D8BD707-D9CF-40AE-B4C6-C98DA3205C09}" type="datetimeFigureOut">
              <a:rPr lang="en-US" smtClean="0"/>
              <a:t>6/21/2024</a:t>
            </a:fld>
            <a:endParaRPr lang="en-US"/>
          </a:p>
        </p:txBody>
      </p:sp>
      <p:sp>
        <p:nvSpPr>
          <p:cNvPr id="1048771" name="Footer Placeholder 5"/>
          <p:cNvSpPr>
            <a:spLocks noGrp="1"/>
          </p:cNvSpPr>
          <p:nvPr>
            <p:ph type="ftr" sz="quarter" idx="11"/>
          </p:nvPr>
        </p:nvSpPr>
        <p:spPr/>
        <p:txBody>
          <a:bodyPr/>
          <a:lstStyle/>
          <a:p>
            <a:endParaRPr lang="en-IN"/>
          </a:p>
        </p:txBody>
      </p:sp>
      <p:sp>
        <p:nvSpPr>
          <p:cNvPr id="1048772"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9"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048710"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11"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2" name="Date Placeholder 4"/>
          <p:cNvSpPr>
            <a:spLocks noGrp="1"/>
          </p:cNvSpPr>
          <p:nvPr>
            <p:ph type="dt" sz="half" idx="10"/>
          </p:nvPr>
        </p:nvSpPr>
        <p:spPr/>
        <p:txBody>
          <a:bodyPr/>
          <a:lstStyle/>
          <a:p>
            <a:fld id="{1D8BD707-D9CF-40AE-B4C6-C98DA3205C09}" type="datetimeFigureOut">
              <a:rPr lang="en-US" smtClean="0"/>
              <a:t>6/21/2024</a:t>
            </a:fld>
            <a:endParaRPr lang="en-US"/>
          </a:p>
        </p:txBody>
      </p:sp>
      <p:sp>
        <p:nvSpPr>
          <p:cNvPr id="1048713" name="Footer Placeholder 5"/>
          <p:cNvSpPr>
            <a:spLocks noGrp="1"/>
          </p:cNvSpPr>
          <p:nvPr>
            <p:ph type="ftr" sz="quarter" idx="11"/>
          </p:nvPr>
        </p:nvSpPr>
        <p:spPr/>
        <p:txBody>
          <a:bodyPr/>
          <a:lstStyle/>
          <a:p>
            <a:endParaRPr lang="en-IN"/>
          </a:p>
        </p:txBody>
      </p:sp>
      <p:sp>
        <p:nvSpPr>
          <p:cNvPr id="1048714"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7" name="Group 6"/>
          <p:cNvGrpSpPr/>
          <p:nvPr/>
        </p:nvGrpSpPr>
        <p:grpSpPr>
          <a:xfrm>
            <a:off x="150812" y="0"/>
            <a:ext cx="2436813" cy="6858001"/>
            <a:chOff x="1320800" y="0"/>
            <a:chExt cx="2436813" cy="6858001"/>
          </a:xfrm>
        </p:grpSpPr>
        <p:sp>
          <p:nvSpPr>
            <p:cNvPr id="1048576"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8577"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48578"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48579"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8580"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8581"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4858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4858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6/21/2024</a:t>
            </a:fld>
            <a:endParaRPr lang="en-US"/>
          </a:p>
        </p:txBody>
      </p:sp>
      <p:sp>
        <p:nvSpPr>
          <p:cNvPr id="104858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104858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object 2"/>
          <p:cNvGrpSpPr/>
          <p:nvPr/>
        </p:nvGrpSpPr>
        <p:grpSpPr>
          <a:xfrm>
            <a:off x="742950" y="1104900"/>
            <a:ext cx="1743075" cy="1333500"/>
            <a:chOff x="742950" y="1104900"/>
            <a:chExt cx="1743075" cy="1333500"/>
          </a:xfrm>
        </p:grpSpPr>
        <p:sp>
          <p:nvSpPr>
            <p:cNvPr id="1048625"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6"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7" name="object 5"/>
          <p:cNvSpPr/>
          <p:nvPr/>
        </p:nvSpPr>
        <p:spPr>
          <a:xfrm>
            <a:off x="2667000" y="129263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8" name="object 6"/>
          <p:cNvSpPr/>
          <p:nvPr/>
        </p:nvSpPr>
        <p:spPr>
          <a:xfrm>
            <a:off x="1943100" y="246129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9" name="object 7"/>
          <p:cNvSpPr txBox="1">
            <a:spLocks noGrp="1"/>
          </p:cNvSpPr>
          <p:nvPr>
            <p:ph type="ctrTitle"/>
          </p:nvPr>
        </p:nvSpPr>
        <p:spPr>
          <a:xfrm>
            <a:off x="-356161" y="3066540"/>
            <a:ext cx="9875536" cy="1001556"/>
          </a:xfrm>
          <a:prstGeom prst="rect">
            <a:avLst/>
          </a:prstGeom>
        </p:spPr>
        <p:txBody>
          <a:bodyPr vert="horz" wrap="square" lIns="0" tIns="16510" rIns="0" bIns="0" rtlCol="0">
            <a:spAutoFit/>
          </a:bodyPr>
          <a:lstStyle/>
          <a:p>
            <a:pPr marL="3213735">
              <a:lnSpc>
                <a:spcPct val="100000"/>
              </a:lnSpc>
              <a:spcBef>
                <a:spcPts val="130"/>
              </a:spcBef>
            </a:pPr>
            <a:r>
              <a:rPr lang="en-US" spc="15" dirty="0" err="1">
                <a:solidFill>
                  <a:schemeClr val="accent5">
                    <a:lumMod val="50000"/>
                  </a:schemeClr>
                </a:solidFill>
                <a:latin typeface="Sitka Small Semibold" pitchFamily="2" charset="0"/>
              </a:rPr>
              <a:t>Allanki</a:t>
            </a:r>
            <a:r>
              <a:rPr lang="en-US" spc="15" dirty="0">
                <a:solidFill>
                  <a:schemeClr val="accent5">
                    <a:lumMod val="50000"/>
                  </a:schemeClr>
                </a:solidFill>
                <a:latin typeface="Sitka Small Semibold" pitchFamily="2" charset="0"/>
              </a:rPr>
              <a:t> Sai Kumar </a:t>
            </a:r>
            <a:br>
              <a:rPr lang="en-US" spc="15" dirty="0">
                <a:solidFill>
                  <a:schemeClr val="accent5">
                    <a:lumMod val="50000"/>
                  </a:schemeClr>
                </a:solidFill>
                <a:latin typeface="Sitka Small Semibold" pitchFamily="2" charset="0"/>
              </a:rPr>
            </a:br>
            <a:endParaRPr spc="15" dirty="0">
              <a:solidFill>
                <a:schemeClr val="accent5">
                  <a:lumMod val="50000"/>
                </a:schemeClr>
              </a:solidFill>
              <a:latin typeface="Sitka Small Semibold" pitchFamily="2" charset="0"/>
            </a:endParaRPr>
          </a:p>
        </p:txBody>
      </p:sp>
      <p:sp>
        <p:nvSpPr>
          <p:cNvPr id="1048630" name="object 11"/>
          <p:cNvSpPr txBox="1">
            <a:spLocks noGrp="1"/>
          </p:cNvSpPr>
          <p:nvPr>
            <p:ph type="sldNum" sz="quarter" idx="7"/>
          </p:nvPr>
        </p:nvSpPr>
        <p:spPr>
          <a:xfrm>
            <a:off x="10951856" y="5979795"/>
            <a:ext cx="551167" cy="1720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t>1</a:t>
            </a:fld>
            <a:endParaRPr spc="10" dirty="0"/>
          </a:p>
        </p:txBody>
      </p:sp>
      <p:sp>
        <p:nvSpPr>
          <p:cNvPr id="1048631" name="object 8"/>
          <p:cNvSpPr txBox="1"/>
          <p:nvPr/>
        </p:nvSpPr>
        <p:spPr>
          <a:xfrm>
            <a:off x="4800600" y="4458113"/>
            <a:ext cx="6324600" cy="1295401"/>
          </a:xfrm>
          <a:prstGeom prst="rect">
            <a:avLst/>
          </a:prstGeom>
        </p:spPr>
        <p:txBody>
          <a:bodyPr vert="horz" wrap="square" lIns="0" tIns="12700" rIns="0" bIns="0" rtlCol="0">
            <a:spAutoFit/>
          </a:bodyPr>
          <a:lstStyle/>
          <a:p>
            <a:pPr marL="12700">
              <a:spcBef>
                <a:spcPts val="100"/>
              </a:spcBef>
            </a:pPr>
            <a:r>
              <a:rPr lang="en-IN" sz="2800" dirty="0">
                <a:solidFill>
                  <a:srgbClr val="0070C0"/>
                </a:solidFill>
                <a:effectLst>
                  <a:outerShdw blurRad="50800" dist="38100" dir="2700000" algn="tl" rotWithShape="0">
                    <a:prstClr val="black">
                      <a:alpha val="40000"/>
                    </a:prstClr>
                  </a:outerShdw>
                </a:effectLst>
                <a:latin typeface="Sitka Small Semibold" pitchFamily="2" charset="0"/>
              </a:rPr>
              <a:t>FINAL PROJECT </a:t>
            </a:r>
          </a:p>
          <a:p>
            <a:pPr marL="12700">
              <a:spcBef>
                <a:spcPts val="100"/>
              </a:spcBef>
            </a:pPr>
            <a:r>
              <a:rPr lang="en-IN" sz="2800" dirty="0">
                <a:solidFill>
                  <a:schemeClr val="tx1">
                    <a:lumMod val="95000"/>
                    <a:lumOff val="5000"/>
                  </a:schemeClr>
                </a:solidFill>
                <a:effectLst>
                  <a:outerShdw blurRad="50800" dist="38100" dir="2700000" algn="tl" rotWithShape="0">
                    <a:prstClr val="black">
                      <a:alpha val="40000"/>
                    </a:prstClr>
                  </a:outerShdw>
                </a:effectLst>
                <a:latin typeface="Sitka Small Semibold" pitchFamily="2" charset="0"/>
              </a:rPr>
              <a:t>KEYLOGGER AND SECURITY</a:t>
            </a:r>
          </a:p>
          <a:p>
            <a:pPr marL="12700">
              <a:lnSpc>
                <a:spcPct val="100000"/>
              </a:lnSpc>
              <a:spcBef>
                <a:spcPts val="100"/>
              </a:spcBef>
            </a:pPr>
            <a:endParaRPr sz="28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
          <p:cNvSpPr>
            <a:spLocks noGrp="1"/>
          </p:cNvSpPr>
          <p:nvPr>
            <p:ph type="title"/>
          </p:nvPr>
        </p:nvSpPr>
        <p:spPr>
          <a:xfrm>
            <a:off x="381000" y="990600"/>
            <a:ext cx="10681335" cy="3077766"/>
          </a:xfrm>
        </p:spPr>
        <p:txBody>
          <a:bodyPr>
            <a:normAutofit fontScale="95000"/>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br>
              <a:rPr lang="en-IN" sz="2000" dirty="0"/>
            </a:br>
            <a:r>
              <a:rPr lang="en-IN" sz="2000" dirty="0" err="1"/>
              <a:t>root.geometry</a:t>
            </a:r>
            <a:r>
              <a:rPr lang="en-IN" sz="2000" dirty="0"/>
              <a:t>("250x250")</a:t>
            </a:r>
            <a:br>
              <a:rPr lang="en-IN" sz="2000" dirty="0"/>
            </a:br>
            <a:br>
              <a:rPr lang="en-IN" sz="2000" dirty="0"/>
            </a:br>
            <a:r>
              <a:rPr lang="en-IN" sz="2000" dirty="0" err="1"/>
              <a:t>root.mainloop</a:t>
            </a:r>
            <a:r>
              <a:rPr lang="en-IN" sz="2000" dirty="0"/>
              <a:t>()</a:t>
            </a:r>
            <a:br>
              <a:rPr lang="en-IN" sz="2000" dirty="0"/>
            </a:br>
            <a:endParaRPr lang="en-IN" sz="2000" dirty="0"/>
          </a:p>
        </p:txBody>
      </p:sp>
      <p:pic>
        <p:nvPicPr>
          <p:cNvPr id="2097157" name="Picture 3"/>
          <p:cNvPicPr>
            <a:picLocks noChangeAspect="1"/>
          </p:cNvPicPr>
          <p:nvPr/>
        </p:nvPicPr>
        <p:blipFill>
          <a:blip r:embed="rId2"/>
          <a:stretch>
            <a:fillRect/>
          </a:stretch>
        </p:blipFill>
        <p:spPr>
          <a:xfrm>
            <a:off x="7467600" y="3695472"/>
            <a:ext cx="2392887" cy="26291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17" name="object 7"/>
          <p:cNvSpPr txBox="1">
            <a:spLocks noGrp="1"/>
          </p:cNvSpPr>
          <p:nvPr>
            <p:ph type="title"/>
          </p:nvPr>
        </p:nvSpPr>
        <p:spPr>
          <a:xfrm>
            <a:off x="457200" y="1143000"/>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1048618" name="Text Placeholder 8"/>
          <p:cNvSpPr>
            <a:spLocks noGrp="1"/>
          </p:cNvSpPr>
          <p:nvPr>
            <p:ph idx="1"/>
          </p:nvPr>
        </p:nvSpPr>
        <p:spPr>
          <a:xfrm>
            <a:off x="2553315" y="2758767"/>
            <a:ext cx="6334126" cy="2462213"/>
          </a:xfrm>
        </p:spPr>
        <p:txBody>
          <a:bodyPr>
            <a:normAutofit/>
          </a:bodyPr>
          <a:lstStyle/>
          <a:p>
            <a:pPr marL="342900" indent="-342900" algn="just">
              <a:buFont typeface="Wingdings" panose="05000000000000000000" pitchFamily="2" charset="2"/>
              <a:buChar char="ü"/>
            </a:pPr>
            <a:r>
              <a:rPr lang="en-US" sz="2600" b="1" dirty="0"/>
              <a:t>To </a:t>
            </a:r>
            <a:r>
              <a:rPr lang="en-US" sz="2600" b="1" dirty="0" err="1"/>
              <a:t>secuetre</a:t>
            </a:r>
            <a:r>
              <a:rPr lang="en-US" sz="2600" b="1" dirty="0"/>
              <a:t> accounts in a system or computer.</a:t>
            </a:r>
          </a:p>
          <a:p>
            <a:pPr marL="342900" indent="-342900" algn="just">
              <a:buFont typeface="Wingdings" panose="05000000000000000000" pitchFamily="2" charset="2"/>
              <a:buChar char="ü"/>
            </a:pPr>
            <a:r>
              <a:rPr lang="en-US" sz="2600" b="1" dirty="0"/>
              <a:t>In this solution the </a:t>
            </a:r>
            <a:r>
              <a:rPr lang="en-US" sz="2600" b="1" dirty="0" err="1"/>
              <a:t>muose</a:t>
            </a:r>
            <a:r>
              <a:rPr lang="en-US" sz="2600" b="1" dirty="0"/>
              <a:t> and keyboard control and it store in a txt file what we type on keyboard</a:t>
            </a:r>
            <a:r>
              <a:rPr lang="en-US" sz="3200" b="1" dirty="0"/>
              <a:t>.</a:t>
            </a:r>
            <a:endParaRPr lang="en-IN" sz="3200" b="1" dirty="0"/>
          </a:p>
        </p:txBody>
      </p:sp>
      <p:sp>
        <p:nvSpPr>
          <p:cNvPr id="1048619"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3" name="object 4"/>
          <p:cNvSpPr/>
          <p:nvPr/>
        </p:nvSpPr>
        <p:spPr>
          <a:xfrm>
            <a:off x="10962893" y="9886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0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06" name="object 8"/>
          <p:cNvSpPr txBox="1"/>
          <p:nvPr/>
        </p:nvSpPr>
        <p:spPr>
          <a:xfrm>
            <a:off x="1619587" y="23050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graphicFrame>
        <p:nvGraphicFramePr>
          <p:cNvPr id="4194304" name="Content Placeholder 6"/>
          <p:cNvGraphicFramePr>
            <a:graphicFrameLocks noGrp="1"/>
          </p:cNvGraphicFramePr>
          <p:nvPr/>
        </p:nvGraphicFramePr>
        <p:xfrm>
          <a:off x="1684081" y="1371600"/>
          <a:ext cx="7981156" cy="4833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596" name="object 7"/>
          <p:cNvSpPr txBox="1">
            <a:spLocks noGrp="1"/>
          </p:cNvSpPr>
          <p:nvPr>
            <p:ph type="title"/>
          </p:nvPr>
        </p:nvSpPr>
        <p:spPr>
          <a:xfrm>
            <a:off x="1666875" y="531177"/>
            <a:ext cx="2437130" cy="610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48598" name="TextBox 11"/>
          <p:cNvSpPr txBox="1"/>
          <p:nvPr/>
        </p:nvSpPr>
        <p:spPr>
          <a:xfrm>
            <a:off x="1447800" y="2439687"/>
            <a:ext cx="6396191" cy="2225040"/>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9"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2"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3"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5" name="object 17"/>
          <p:cNvSpPr txBox="1">
            <a:spLocks noGrp="1"/>
          </p:cNvSpPr>
          <p:nvPr>
            <p:ph type="ctrTitle"/>
          </p:nvPr>
        </p:nvSpPr>
        <p:spPr>
          <a:xfrm>
            <a:off x="911586" y="835745"/>
            <a:ext cx="5800851"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1048646" name="Subtitle 1"/>
          <p:cNvSpPr>
            <a:spLocks noGrp="1"/>
          </p:cNvSpPr>
          <p:nvPr>
            <p:ph type="subTitle" idx="4"/>
          </p:nvPr>
        </p:nvSpPr>
        <p:spPr>
          <a:xfrm>
            <a:off x="466725" y="3039171"/>
            <a:ext cx="9286875" cy="677108"/>
          </a:xfrm>
        </p:spPr>
        <p:txBody>
          <a:bodyPr/>
          <a:lstStyle/>
          <a:p>
            <a:r>
              <a:rPr lang="en-US" sz="4400" dirty="0"/>
              <a:t>KEYLOGGER AND SECURITY</a:t>
            </a:r>
            <a:endParaRPr lang="en-IN" sz="4400" dirty="0"/>
          </a:p>
        </p:txBody>
      </p:sp>
      <p:sp>
        <p:nvSpPr>
          <p:cNvPr id="1048647" name="object 22"/>
          <p:cNvSpPr txBox="1">
            <a:spLocks noGrp="1"/>
          </p:cNvSpPr>
          <p:nvPr>
            <p:ph type="sldNum" sz="quarter" idx="7"/>
          </p:nvPr>
        </p:nvSpPr>
        <p:spPr>
          <a:xfrm>
            <a:off x="10951856" y="5979795"/>
            <a:ext cx="551167" cy="1720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3"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1"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2"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2" name="object 17"/>
          <p:cNvPicPr>
            <a:picLocks/>
          </p:cNvPicPr>
          <p:nvPr/>
        </p:nvPicPr>
        <p:blipFill>
          <a:blip r:embed="rId2" cstate="print"/>
          <a:stretch>
            <a:fillRect/>
          </a:stretch>
        </p:blipFill>
        <p:spPr>
          <a:xfrm>
            <a:off x="10687050" y="6134100"/>
            <a:ext cx="247650" cy="247650"/>
          </a:xfrm>
          <a:prstGeom prst="rect">
            <a:avLst/>
          </a:prstGeom>
        </p:spPr>
      </p:pic>
      <p:sp>
        <p:nvSpPr>
          <p:cNvPr id="1048663" name="object 21"/>
          <p:cNvSpPr txBox="1">
            <a:spLocks noGrp="1"/>
          </p:cNvSpPr>
          <p:nvPr>
            <p:ph type="title"/>
          </p:nvPr>
        </p:nvSpPr>
        <p:spPr>
          <a:xfrm>
            <a:off x="-111062" y="657075"/>
            <a:ext cx="10018713" cy="6102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4" name="object 22"/>
          <p:cNvSpPr txBox="1">
            <a:spLocks noGrp="1"/>
          </p:cNvSpPr>
          <p:nvPr>
            <p:ph type="sldNum" sz="quarter" idx="12"/>
          </p:nvPr>
        </p:nvSpPr>
        <p:spPr>
          <a:xfrm>
            <a:off x="10951856" y="5976351"/>
            <a:ext cx="551167"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4194305" name="Content Placeholder 3"/>
          <p:cNvGraphicFramePr>
            <a:graphicFrameLocks noGrp="1"/>
          </p:cNvGraphicFramePr>
          <p:nvPr/>
        </p:nvGraphicFramePr>
        <p:xfrm>
          <a:off x="223837" y="2049815"/>
          <a:ext cx="9657556" cy="3486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object 2"/>
          <p:cNvGrpSpPr/>
          <p:nvPr/>
        </p:nvGrpSpPr>
        <p:grpSpPr>
          <a:xfrm>
            <a:off x="8475021" y="3193025"/>
            <a:ext cx="2762250" cy="3257550"/>
            <a:chOff x="7991475" y="2933700"/>
            <a:chExt cx="2762250" cy="3257550"/>
          </a:xfrm>
        </p:grpSpPr>
        <p:sp>
          <p:nvSpPr>
            <p:cNvPr id="104866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7" name="object 6"/>
          <p:cNvSpPr/>
          <p:nvPr/>
        </p:nvSpPr>
        <p:spPr>
          <a:xfrm>
            <a:off x="8686800" y="14344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7"/>
          <p:cNvSpPr txBox="1">
            <a:spLocks noGrp="1"/>
          </p:cNvSpPr>
          <p:nvPr>
            <p:ph type="title"/>
          </p:nvPr>
        </p:nvSpPr>
        <p:spPr>
          <a:xfrm>
            <a:off x="4916" y="611587"/>
            <a:ext cx="10018713" cy="63881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48669" name="Text Placeholder 10"/>
          <p:cNvSpPr>
            <a:spLocks noGrp="1"/>
          </p:cNvSpPr>
          <p:nvPr>
            <p:ph idx="1"/>
          </p:nvPr>
        </p:nvSpPr>
        <p:spPr>
          <a:xfrm>
            <a:off x="1230152" y="1758313"/>
            <a:ext cx="6940869" cy="2215991"/>
          </a:xfrm>
        </p:spPr>
        <p:txBody>
          <a:bodyPr>
            <a:normAutofit/>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48670" name="object 10"/>
          <p:cNvSpPr txBox="1">
            <a:spLocks noGrp="1"/>
          </p:cNvSpPr>
          <p:nvPr>
            <p:ph type="sldNum" sz="quarter" idx="12"/>
          </p:nvPr>
        </p:nvSpPr>
        <p:spPr>
          <a:xfrm>
            <a:off x="10951856" y="5976351"/>
            <a:ext cx="551167"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2097154" name="Picture 14"/>
          <p:cNvPicPr>
            <a:picLocks noChangeAspect="1"/>
          </p:cNvPicPr>
          <p:nvPr/>
        </p:nvPicPr>
        <p:blipFill>
          <a:blip r:embed="rId3"/>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7"/>
          <p:cNvSpPr txBox="1">
            <a:spLocks noGrp="1"/>
          </p:cNvSpPr>
          <p:nvPr>
            <p:ph type="title"/>
          </p:nvPr>
        </p:nvSpPr>
        <p:spPr>
          <a:xfrm>
            <a:off x="609600" y="725271"/>
            <a:ext cx="10018713" cy="638811"/>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48672" name="Text Placeholder 10"/>
          <p:cNvSpPr>
            <a:spLocks noGrp="1"/>
          </p:cNvSpPr>
          <p:nvPr>
            <p:ph idx="1"/>
          </p:nvPr>
        </p:nvSpPr>
        <p:spPr>
          <a:xfrm>
            <a:off x="1447800" y="1892100"/>
            <a:ext cx="6791325" cy="3960283"/>
          </a:xfrm>
        </p:spPr>
        <p:txBody>
          <a:bodyPr>
            <a:normAutofit fontScale="70000" lnSpcReduction="20000"/>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a:t>
            </a:r>
          </a:p>
          <a:p>
            <a:pPr marL="342900" indent="-342900">
              <a:buFont typeface="Wingdings" panose="05000000000000000000" pitchFamily="2" charset="2"/>
              <a:buChar char="ü"/>
            </a:pPr>
            <a:r>
              <a:rPr lang="en-US" sz="2400" b="1" dirty="0"/>
              <a:t>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endParaRPr lang="en-US" sz="2400" b="1" dirty="0"/>
          </a:p>
          <a:p>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48673" name="object 10"/>
          <p:cNvSpPr txBox="1">
            <a:spLocks noGrp="1"/>
          </p:cNvSpPr>
          <p:nvPr>
            <p:ph type="sldNum" sz="quarter" idx="12"/>
          </p:nvPr>
        </p:nvSpPr>
        <p:spPr>
          <a:xfrm>
            <a:off x="10951856" y="5976351"/>
            <a:ext cx="551167"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97155" name="Picture 14"/>
          <p:cNvPicPr>
            <a:picLocks noChangeAspect="1"/>
          </p:cNvPicPr>
          <p:nvPr/>
        </p:nvPicPr>
        <p:blipFill>
          <a:blip r:embed="rId2"/>
          <a:stretch>
            <a:fillRect/>
          </a:stretch>
        </p:blipFill>
        <p:spPr>
          <a:xfrm>
            <a:off x="4953000" y="2637980"/>
            <a:ext cx="1699407" cy="213378"/>
          </a:xfrm>
          <a:prstGeom prst="rect">
            <a:avLst/>
          </a:prstGeom>
        </p:spPr>
      </p:pic>
      <p:pic>
        <p:nvPicPr>
          <p:cNvPr id="2097156" name="Picture 16"/>
          <p:cNvPicPr>
            <a:picLocks noChangeAspect="1"/>
          </p:cNvPicPr>
          <p:nvPr/>
        </p:nvPicPr>
        <p:blipFill>
          <a:blip r:embed="rId3"/>
          <a:stretch>
            <a:fillRect/>
          </a:stretch>
        </p:blipFill>
        <p:spPr>
          <a:xfrm>
            <a:off x="4843462" y="3072846"/>
            <a:ext cx="2482068" cy="1721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3"/>
          <p:cNvSpPr/>
          <p:nvPr/>
        </p:nvSpPr>
        <p:spPr>
          <a:xfrm flipH="1">
            <a:off x="2523982" y="1005241"/>
            <a:ext cx="304801"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04867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7"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1048678" name="Text Placeholder 8"/>
          <p:cNvSpPr>
            <a:spLocks noGrp="1"/>
          </p:cNvSpPr>
          <p:nvPr>
            <p:ph idx="1"/>
          </p:nvPr>
        </p:nvSpPr>
        <p:spPr>
          <a:xfrm>
            <a:off x="1219200" y="2195797"/>
            <a:ext cx="8897368" cy="3016210"/>
          </a:xfrm>
        </p:spPr>
        <p:txBody>
          <a:bodyPr>
            <a:normAutofit/>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1048679" name="object 8"/>
          <p:cNvSpPr txBox="1">
            <a:spLocks noGrp="1"/>
          </p:cNvSpPr>
          <p:nvPr>
            <p:ph type="sldNum" sz="quarter" idx="12"/>
          </p:nvPr>
        </p:nvSpPr>
        <p:spPr>
          <a:xfrm>
            <a:off x="10951856" y="5976351"/>
            <a:ext cx="551167"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6"/>
          <p:cNvSpPr txBox="1">
            <a:spLocks noGrp="1"/>
          </p:cNvSpPr>
          <p:nvPr>
            <p:ph type="title"/>
          </p:nvPr>
        </p:nvSpPr>
        <p:spPr>
          <a:xfrm>
            <a:off x="1484311" y="1288732"/>
            <a:ext cx="10018713" cy="546735"/>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48683" name="Text Placeholder 9"/>
          <p:cNvSpPr>
            <a:spLocks noGrp="1"/>
          </p:cNvSpPr>
          <p:nvPr>
            <p:ph idx="1"/>
          </p:nvPr>
        </p:nvSpPr>
        <p:spPr>
          <a:xfrm>
            <a:off x="3352800" y="2209800"/>
            <a:ext cx="5486400" cy="4001095"/>
          </a:xfrm>
        </p:spPr>
        <p:txBody>
          <a:bodyPr>
            <a:normAutofit fontScale="47500" lnSpcReduction="20000"/>
          </a:bodyPr>
          <a:lstStyle/>
          <a:p>
            <a:r>
              <a:rPr lang="en-IN" sz="3400" b="1" dirty="0"/>
              <a:t>import </a:t>
            </a:r>
            <a:r>
              <a:rPr lang="en-IN" sz="3400" b="1" dirty="0" err="1"/>
              <a:t>tkinter</a:t>
            </a:r>
            <a:r>
              <a:rPr lang="en-IN" sz="3400" b="1" dirty="0"/>
              <a:t> as </a:t>
            </a:r>
            <a:r>
              <a:rPr lang="en-IN" sz="3400" b="1" dirty="0" err="1"/>
              <a:t>tk</a:t>
            </a:r>
            <a:endParaRPr lang="en-IN" sz="3400" b="1" dirty="0"/>
          </a:p>
          <a:p>
            <a:r>
              <a:rPr lang="en-IN" sz="3400" b="1" dirty="0"/>
              <a:t>from </a:t>
            </a:r>
            <a:r>
              <a:rPr lang="en-IN" sz="3400" b="1" dirty="0" err="1"/>
              <a:t>tkinter</a:t>
            </a:r>
            <a:r>
              <a:rPr lang="en-IN" sz="3400" b="1" dirty="0"/>
              <a:t> import *</a:t>
            </a:r>
          </a:p>
          <a:p>
            <a:r>
              <a:rPr lang="en-IN" sz="3400" b="1" dirty="0"/>
              <a:t>from </a:t>
            </a:r>
            <a:r>
              <a:rPr lang="en-IN" sz="3400" b="1" dirty="0" err="1"/>
              <a:t>pynput</a:t>
            </a:r>
            <a:r>
              <a:rPr lang="en-IN" sz="3400" b="1" dirty="0"/>
              <a:t> import keyboard</a:t>
            </a:r>
          </a:p>
          <a:p>
            <a:r>
              <a:rPr lang="en-IN" sz="3400" b="1" dirty="0"/>
              <a:t>import </a:t>
            </a:r>
            <a:r>
              <a:rPr lang="en-IN" sz="3400" b="1" dirty="0" err="1"/>
              <a:t>json</a:t>
            </a:r>
            <a:endParaRPr lang="en-IN" sz="3400" b="1" dirty="0"/>
          </a:p>
          <a:p>
            <a:endParaRPr lang="en-IN" sz="3400" b="1" dirty="0"/>
          </a:p>
          <a:p>
            <a:endParaRPr lang="en-IN" sz="3400" b="1" dirty="0"/>
          </a:p>
          <a:p>
            <a:r>
              <a:rPr lang="en-IN" sz="3400" b="1" dirty="0"/>
              <a:t>flag = False</a:t>
            </a:r>
          </a:p>
          <a:p>
            <a:r>
              <a:rPr lang="en-IN" sz="3400" b="1" dirty="0"/>
              <a:t>keys = ""</a:t>
            </a:r>
          </a:p>
          <a:p>
            <a:endParaRPr lang="en-IN" sz="3400" b="1" dirty="0"/>
          </a:p>
          <a:p>
            <a:r>
              <a:rPr lang="en-IN" sz="3400" b="1" dirty="0"/>
              <a:t>def </a:t>
            </a:r>
            <a:r>
              <a:rPr lang="en-IN" sz="3400" b="1" dirty="0" err="1"/>
              <a:t>generate_text_log</a:t>
            </a:r>
            <a:r>
              <a:rPr lang="en-IN" sz="3400" b="1" dirty="0"/>
              <a:t>(key):</a:t>
            </a:r>
          </a:p>
          <a:p>
            <a:r>
              <a:rPr lang="en-IN" sz="3400" b="1" dirty="0"/>
              <a:t>    with open('key_log.txt', "w+") as keys:</a:t>
            </a:r>
          </a:p>
          <a:p>
            <a:r>
              <a:rPr lang="en-IN" sz="3400" b="1" dirty="0"/>
              <a:t>        </a:t>
            </a:r>
            <a:r>
              <a:rPr lang="en-IN" sz="3400" b="1" dirty="0" err="1"/>
              <a:t>keys.write</a:t>
            </a:r>
            <a:r>
              <a:rPr lang="en-IN" sz="3400" b="1" dirty="0"/>
              <a:t>(key)</a:t>
            </a:r>
          </a:p>
          <a:p>
            <a:endParaRPr lang="en-IN" sz="2000" b="1" dirty="0"/>
          </a:p>
        </p:txBody>
      </p:sp>
      <p:sp>
        <p:nvSpPr>
          <p:cNvPr id="1048684" name="object 9"/>
          <p:cNvSpPr txBox="1">
            <a:spLocks noGrp="1"/>
          </p:cNvSpPr>
          <p:nvPr>
            <p:ph type="sldNum" sz="quarter" idx="12"/>
          </p:nvPr>
        </p:nvSpPr>
        <p:spPr>
          <a:xfrm>
            <a:off x="10951856" y="5976351"/>
            <a:ext cx="551167"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
          <p:cNvSpPr>
            <a:spLocks noGrp="1"/>
          </p:cNvSpPr>
          <p:nvPr>
            <p:ph type="title"/>
          </p:nvPr>
        </p:nvSpPr>
        <p:spPr>
          <a:xfrm>
            <a:off x="755332" y="385444"/>
            <a:ext cx="10681335" cy="5232202"/>
          </a:xfrm>
        </p:spPr>
        <p:txBody>
          <a:bodyPr>
            <a:normAutofit fontScale="95000"/>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a:xfrm>
            <a:off x="533400" y="1219200"/>
            <a:ext cx="10681335" cy="4431983"/>
          </a:xfrm>
        </p:spPr>
        <p:txBody>
          <a:bodyPr>
            <a:normAutofit/>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708</Words>
  <Application>Microsoft Office PowerPoint</Application>
  <PresentationFormat>Widescreen</PresentationFormat>
  <Paragraphs>72</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Corbel</vt:lpstr>
      <vt:lpstr>Inter</vt:lpstr>
      <vt:lpstr>Sitka Small Semibold</vt:lpstr>
      <vt:lpstr>Trebuchet MS</vt:lpstr>
      <vt:lpstr>Wingdings</vt:lpstr>
      <vt:lpstr>Parallax</vt:lpstr>
      <vt:lpstr>Allanki Sai Kumar  </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M2006C3MII</dc:creator>
  <cp:lastModifiedBy>ANDE BHARATHI</cp:lastModifiedBy>
  <cp:revision>1</cp:revision>
  <dcterms:created xsi:type="dcterms:W3CDTF">2024-06-02T07:48:59Z</dcterms:created>
  <dcterms:modified xsi:type="dcterms:W3CDTF">2024-06-21T09:16:08Z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ICV">
    <vt:lpwstr>92e294f6020d4dc4aac5029e6101fa78</vt:lpwstr>
  </property>
</Properties>
</file>