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5" r:id="rId1"/>
    <p:sldMasterId id="2147483696" r:id="rId2"/>
  </p:sldMasterIdLst>
  <p:notesMasterIdLst>
    <p:notesMasterId r:id="rId13"/>
  </p:notesMasterIdLst>
  <p:sldIdLst>
    <p:sldId id="256" r:id="rId3"/>
    <p:sldId id="257" r:id="rId4"/>
    <p:sldId id="259" r:id="rId5"/>
    <p:sldId id="263" r:id="rId6"/>
    <p:sldId id="265" r:id="rId7"/>
    <p:sldId id="269" r:id="rId8"/>
    <p:sldId id="272" r:id="rId9"/>
    <p:sldId id="268" r:id="rId10"/>
    <p:sldId id="262" r:id="rId11"/>
    <p:sldId id="27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99878" autoAdjust="0"/>
  </p:normalViewPr>
  <p:slideViewPr>
    <p:cSldViewPr snapToGrid="0">
      <p:cViewPr>
        <p:scale>
          <a:sx n="107" d="100"/>
          <a:sy n="107" d="100"/>
        </p:scale>
        <p:origin x="-78" y="-6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10943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00faf43d2_0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d00faf43d2_0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gd00faf43d2_0_12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1" name="Google Shape;2741;gd00faf43d2_0_12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d00faf43d2_0_1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3" name="Google Shape;803;gd00faf43d2_0_1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d00faf43d2_0_3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9" name="Google Shape;1079;gd00faf43d2_0_3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d00faf43d2_0_5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8" name="Google Shape;1458;gd00faf43d2_0_5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gd00faf43d2_0_8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6" name="Google Shape;1856;gd00faf43d2_0_8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gd00faf43d2_0_6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6" name="Google Shape;2316;gd00faf43d2_0_6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Google Shape;2506;gd00faf43d2_0_9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7" name="Google Shape;2507;gd00faf43d2_0_9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gd00faf43d2_0_6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7" name="Google Shape;2117;gd00faf43d2_0_6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d00faf43d2_0_5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9" name="Google Shape;1339;gd00faf43d2_0_5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436875" y="719386"/>
            <a:ext cx="4114800" cy="3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449175" y="3542250"/>
            <a:ext cx="2520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3577575" y="-126565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title" idx="2"/>
          </p:nvPr>
        </p:nvSpPr>
        <p:spPr>
          <a:xfrm>
            <a:off x="1120050" y="1827650"/>
            <a:ext cx="22401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1136550" y="2208253"/>
            <a:ext cx="22401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 idx="3"/>
          </p:nvPr>
        </p:nvSpPr>
        <p:spPr>
          <a:xfrm>
            <a:off x="1136550" y="1261027"/>
            <a:ext cx="22401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4"/>
          </p:nvPr>
        </p:nvSpPr>
        <p:spPr>
          <a:xfrm>
            <a:off x="1051675" y="3604000"/>
            <a:ext cx="24099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5"/>
          </p:nvPr>
        </p:nvSpPr>
        <p:spPr>
          <a:xfrm>
            <a:off x="1136550" y="3945148"/>
            <a:ext cx="22401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6"/>
          </p:nvPr>
        </p:nvSpPr>
        <p:spPr>
          <a:xfrm>
            <a:off x="1136550" y="3036281"/>
            <a:ext cx="22401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title" idx="7"/>
          </p:nvPr>
        </p:nvSpPr>
        <p:spPr>
          <a:xfrm>
            <a:off x="3528725" y="1817425"/>
            <a:ext cx="22401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8"/>
          </p:nvPr>
        </p:nvSpPr>
        <p:spPr>
          <a:xfrm>
            <a:off x="3442327" y="2208253"/>
            <a:ext cx="22401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 idx="9"/>
          </p:nvPr>
        </p:nvSpPr>
        <p:spPr>
          <a:xfrm>
            <a:off x="3442327" y="1235450"/>
            <a:ext cx="22401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 idx="13"/>
          </p:nvPr>
        </p:nvSpPr>
        <p:spPr>
          <a:xfrm>
            <a:off x="3442327" y="3604003"/>
            <a:ext cx="22401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4"/>
          </p:nvPr>
        </p:nvSpPr>
        <p:spPr>
          <a:xfrm>
            <a:off x="3442327" y="3945148"/>
            <a:ext cx="22401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 idx="15"/>
          </p:nvPr>
        </p:nvSpPr>
        <p:spPr>
          <a:xfrm>
            <a:off x="3442327" y="3012050"/>
            <a:ext cx="22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 idx="16"/>
          </p:nvPr>
        </p:nvSpPr>
        <p:spPr>
          <a:xfrm>
            <a:off x="5682425" y="1826175"/>
            <a:ext cx="24099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7"/>
          </p:nvPr>
        </p:nvSpPr>
        <p:spPr>
          <a:xfrm>
            <a:off x="5768952" y="2161277"/>
            <a:ext cx="22401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 idx="18"/>
          </p:nvPr>
        </p:nvSpPr>
        <p:spPr>
          <a:xfrm>
            <a:off x="5768951" y="1264506"/>
            <a:ext cx="22401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19"/>
          </p:nvPr>
        </p:nvSpPr>
        <p:spPr>
          <a:xfrm>
            <a:off x="5768952" y="3602543"/>
            <a:ext cx="22401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20"/>
          </p:nvPr>
        </p:nvSpPr>
        <p:spPr>
          <a:xfrm>
            <a:off x="5768952" y="3937632"/>
            <a:ext cx="22401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21"/>
          </p:nvPr>
        </p:nvSpPr>
        <p:spPr>
          <a:xfrm>
            <a:off x="5768951" y="3039614"/>
            <a:ext cx="22401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715088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1597513" y="1163661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903264" y="1170188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4056539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6295140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6229890" y="1163661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/>
          <p:nvPr/>
        </p:nvSpPr>
        <p:spPr>
          <a:xfrm rot="-7531753">
            <a:off x="-1055191" y="-2420370"/>
            <a:ext cx="4167357" cy="4586339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/>
          <p:nvPr/>
        </p:nvSpPr>
        <p:spPr>
          <a:xfrm rot="1432133">
            <a:off x="6060539" y="3892535"/>
            <a:ext cx="3850151" cy="3505866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57200" y="951000"/>
            <a:ext cx="3754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457200" y="2234150"/>
            <a:ext cx="36774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/>
          <p:nvPr/>
        </p:nvSpPr>
        <p:spPr>
          <a:xfrm rot="-8960560">
            <a:off x="3895728" y="-250881"/>
            <a:ext cx="9413004" cy="7136681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 idx="2"/>
          </p:nvPr>
        </p:nvSpPr>
        <p:spPr>
          <a:xfrm>
            <a:off x="641800" y="2258012"/>
            <a:ext cx="26898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1"/>
          </p:nvPr>
        </p:nvSpPr>
        <p:spPr>
          <a:xfrm>
            <a:off x="641800" y="2619438"/>
            <a:ext cx="26898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 idx="3"/>
          </p:nvPr>
        </p:nvSpPr>
        <p:spPr>
          <a:xfrm>
            <a:off x="5824800" y="2252450"/>
            <a:ext cx="26898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4"/>
          </p:nvPr>
        </p:nvSpPr>
        <p:spPr>
          <a:xfrm>
            <a:off x="5824800" y="2624010"/>
            <a:ext cx="26898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/>
          <p:nvPr/>
        </p:nvSpPr>
        <p:spPr>
          <a:xfrm rot="193" flipH="1">
            <a:off x="3014880" y="1017810"/>
            <a:ext cx="3373153" cy="572222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4815300" y="1598100"/>
            <a:ext cx="387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1"/>
          </p:nvPr>
        </p:nvSpPr>
        <p:spPr>
          <a:xfrm>
            <a:off x="4815300" y="2793300"/>
            <a:ext cx="38715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-3911925" y="-113230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 ">
  <p:cSld name="CUSTOM_25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61950" y="727575"/>
            <a:ext cx="34494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subTitle" idx="1"/>
          </p:nvPr>
        </p:nvSpPr>
        <p:spPr>
          <a:xfrm>
            <a:off x="361953" y="3335775"/>
            <a:ext cx="28614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title" idx="2"/>
          </p:nvPr>
        </p:nvSpPr>
        <p:spPr>
          <a:xfrm>
            <a:off x="1404150" y="3196373"/>
            <a:ext cx="26898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1395095" y="3563859"/>
            <a:ext cx="26898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title" idx="3"/>
          </p:nvPr>
        </p:nvSpPr>
        <p:spPr>
          <a:xfrm>
            <a:off x="5050035" y="3200677"/>
            <a:ext cx="26898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4"/>
          </p:nvPr>
        </p:nvSpPr>
        <p:spPr>
          <a:xfrm>
            <a:off x="5040979" y="3560213"/>
            <a:ext cx="26898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/>
          <p:nvPr/>
        </p:nvSpPr>
        <p:spPr>
          <a:xfrm>
            <a:off x="4093938" y="994800"/>
            <a:ext cx="9837487" cy="677241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 and Three Columns 1">
  <p:cSld name="CUSTOM_4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title" idx="2"/>
          </p:nvPr>
        </p:nvSpPr>
        <p:spPr>
          <a:xfrm>
            <a:off x="624938" y="2569157"/>
            <a:ext cx="23496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subTitle" idx="1"/>
          </p:nvPr>
        </p:nvSpPr>
        <p:spPr>
          <a:xfrm>
            <a:off x="624938" y="2937471"/>
            <a:ext cx="23496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title" idx="3"/>
          </p:nvPr>
        </p:nvSpPr>
        <p:spPr>
          <a:xfrm>
            <a:off x="3393318" y="2569158"/>
            <a:ext cx="23496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ubTitle" idx="4"/>
          </p:nvPr>
        </p:nvSpPr>
        <p:spPr>
          <a:xfrm>
            <a:off x="3393318" y="2937472"/>
            <a:ext cx="23496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title" idx="5"/>
          </p:nvPr>
        </p:nvSpPr>
        <p:spPr>
          <a:xfrm>
            <a:off x="6169460" y="2564130"/>
            <a:ext cx="23496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ubTitle" idx="6"/>
          </p:nvPr>
        </p:nvSpPr>
        <p:spPr>
          <a:xfrm>
            <a:off x="6169460" y="2932445"/>
            <a:ext cx="23496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/>
          <p:nvPr/>
        </p:nvSpPr>
        <p:spPr>
          <a:xfrm rot="-639680">
            <a:off x="4055389" y="1796816"/>
            <a:ext cx="6875378" cy="4732714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3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1135750" y="2095577"/>
            <a:ext cx="22401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ubTitle" idx="1"/>
          </p:nvPr>
        </p:nvSpPr>
        <p:spPr>
          <a:xfrm>
            <a:off x="1135750" y="2467122"/>
            <a:ext cx="22401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title" idx="2"/>
          </p:nvPr>
        </p:nvSpPr>
        <p:spPr>
          <a:xfrm>
            <a:off x="1135750" y="3643328"/>
            <a:ext cx="22401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3"/>
          </p:nvPr>
        </p:nvSpPr>
        <p:spPr>
          <a:xfrm>
            <a:off x="1135750" y="4011640"/>
            <a:ext cx="22401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title" idx="4"/>
          </p:nvPr>
        </p:nvSpPr>
        <p:spPr>
          <a:xfrm>
            <a:off x="3441529" y="2085352"/>
            <a:ext cx="22401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ubTitle" idx="5"/>
          </p:nvPr>
        </p:nvSpPr>
        <p:spPr>
          <a:xfrm>
            <a:off x="3441527" y="2467122"/>
            <a:ext cx="22401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title" idx="6"/>
          </p:nvPr>
        </p:nvSpPr>
        <p:spPr>
          <a:xfrm>
            <a:off x="3441527" y="3643328"/>
            <a:ext cx="22401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subTitle" idx="7"/>
          </p:nvPr>
        </p:nvSpPr>
        <p:spPr>
          <a:xfrm>
            <a:off x="3441527" y="4011640"/>
            <a:ext cx="22401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title" idx="8"/>
          </p:nvPr>
        </p:nvSpPr>
        <p:spPr>
          <a:xfrm>
            <a:off x="5768154" y="2094110"/>
            <a:ext cx="22401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subTitle" idx="9"/>
          </p:nvPr>
        </p:nvSpPr>
        <p:spPr>
          <a:xfrm>
            <a:off x="5768152" y="2465424"/>
            <a:ext cx="22401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title" idx="13"/>
          </p:nvPr>
        </p:nvSpPr>
        <p:spPr>
          <a:xfrm>
            <a:off x="5768152" y="3641868"/>
            <a:ext cx="22401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subTitle" idx="14"/>
          </p:nvPr>
        </p:nvSpPr>
        <p:spPr>
          <a:xfrm>
            <a:off x="5768152" y="4004123"/>
            <a:ext cx="22401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title" idx="15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8" name="Google Shape;158;p28"/>
          <p:cNvSpPr/>
          <p:nvPr/>
        </p:nvSpPr>
        <p:spPr>
          <a:xfrm rot="9117159">
            <a:off x="-1376991" y="-868240"/>
            <a:ext cx="3850050" cy="3904137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7358925" y="1670851"/>
            <a:ext cx="3850094" cy="390409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/>
          <p:nvPr/>
        </p:nvSpPr>
        <p:spPr>
          <a:xfrm>
            <a:off x="4440650" y="497725"/>
            <a:ext cx="4755900" cy="186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4708075" y="645775"/>
            <a:ext cx="4207200" cy="15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66" name="Google Shape;166;p30"/>
          <p:cNvSpPr/>
          <p:nvPr/>
        </p:nvSpPr>
        <p:spPr>
          <a:xfrm>
            <a:off x="3628076" y="1779053"/>
            <a:ext cx="1875925" cy="1116173"/>
          </a:xfrm>
          <a:custGeom>
            <a:avLst/>
            <a:gdLst/>
            <a:ahLst/>
            <a:cxnLst/>
            <a:rect l="l" t="t" r="r" b="b"/>
            <a:pathLst>
              <a:path w="44469" h="26459" extrusionOk="0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4327644" y="2872243"/>
            <a:ext cx="476817" cy="250410"/>
          </a:xfrm>
          <a:custGeom>
            <a:avLst/>
            <a:gdLst/>
            <a:ahLst/>
            <a:cxnLst/>
            <a:rect l="l" t="t" r="r" b="b"/>
            <a:pathLst>
              <a:path w="11303" h="5936" extrusionOk="0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0"/>
          <p:cNvSpPr/>
          <p:nvPr/>
        </p:nvSpPr>
        <p:spPr>
          <a:xfrm>
            <a:off x="1331650" y="1768962"/>
            <a:ext cx="1875925" cy="1116173"/>
          </a:xfrm>
          <a:custGeom>
            <a:avLst/>
            <a:gdLst/>
            <a:ahLst/>
            <a:cxnLst/>
            <a:rect l="l" t="t" r="r" b="b"/>
            <a:pathLst>
              <a:path w="44469" h="26459" extrusionOk="0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0"/>
          <p:cNvSpPr/>
          <p:nvPr/>
        </p:nvSpPr>
        <p:spPr>
          <a:xfrm>
            <a:off x="2031218" y="2862152"/>
            <a:ext cx="476817" cy="250410"/>
          </a:xfrm>
          <a:custGeom>
            <a:avLst/>
            <a:gdLst/>
            <a:ahLst/>
            <a:cxnLst/>
            <a:rect l="l" t="t" r="r" b="b"/>
            <a:pathLst>
              <a:path w="11303" h="5936" extrusionOk="0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0"/>
          <p:cNvSpPr/>
          <p:nvPr/>
        </p:nvSpPr>
        <p:spPr>
          <a:xfrm>
            <a:off x="5962164" y="1788640"/>
            <a:ext cx="1875925" cy="1116173"/>
          </a:xfrm>
          <a:custGeom>
            <a:avLst/>
            <a:gdLst/>
            <a:ahLst/>
            <a:cxnLst/>
            <a:rect l="l" t="t" r="r" b="b"/>
            <a:pathLst>
              <a:path w="44469" h="26459" extrusionOk="0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0"/>
          <p:cNvSpPr/>
          <p:nvPr/>
        </p:nvSpPr>
        <p:spPr>
          <a:xfrm>
            <a:off x="6661732" y="2881830"/>
            <a:ext cx="476817" cy="250410"/>
          </a:xfrm>
          <a:custGeom>
            <a:avLst/>
            <a:gdLst/>
            <a:ahLst/>
            <a:cxnLst/>
            <a:rect l="l" t="t" r="r" b="b"/>
            <a:pathLst>
              <a:path w="11303" h="5936" extrusionOk="0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4815309" y="1871700"/>
            <a:ext cx="38715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7"/>
          <p:cNvSpPr txBox="1">
            <a:spLocks noGrp="1"/>
          </p:cNvSpPr>
          <p:nvPr>
            <p:ph type="subTitle" idx="1"/>
          </p:nvPr>
        </p:nvSpPr>
        <p:spPr>
          <a:xfrm>
            <a:off x="4815300" y="3065475"/>
            <a:ext cx="38715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7"/>
          <p:cNvSpPr/>
          <p:nvPr/>
        </p:nvSpPr>
        <p:spPr>
          <a:xfrm rot="10799903">
            <a:off x="4287277" y="-1668273"/>
            <a:ext cx="6680951" cy="6564197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2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04" name="Google Shape;204;p38"/>
          <p:cNvSpPr txBox="1">
            <a:spLocks noGrp="1"/>
          </p:cNvSpPr>
          <p:nvPr>
            <p:ph type="title" idx="2"/>
          </p:nvPr>
        </p:nvSpPr>
        <p:spPr>
          <a:xfrm>
            <a:off x="3397188" y="2891208"/>
            <a:ext cx="23496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5" name="Google Shape;205;p38"/>
          <p:cNvSpPr txBox="1">
            <a:spLocks noGrp="1"/>
          </p:cNvSpPr>
          <p:nvPr>
            <p:ph type="subTitle" idx="1"/>
          </p:nvPr>
        </p:nvSpPr>
        <p:spPr>
          <a:xfrm>
            <a:off x="3397188" y="3250467"/>
            <a:ext cx="23496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8"/>
          <p:cNvSpPr txBox="1">
            <a:spLocks noGrp="1"/>
          </p:cNvSpPr>
          <p:nvPr>
            <p:ph type="title" idx="3"/>
          </p:nvPr>
        </p:nvSpPr>
        <p:spPr>
          <a:xfrm>
            <a:off x="778718" y="2891210"/>
            <a:ext cx="23496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7" name="Google Shape;207;p38"/>
          <p:cNvSpPr txBox="1">
            <a:spLocks noGrp="1"/>
          </p:cNvSpPr>
          <p:nvPr>
            <p:ph type="subTitle" idx="4"/>
          </p:nvPr>
        </p:nvSpPr>
        <p:spPr>
          <a:xfrm>
            <a:off x="778718" y="3250468"/>
            <a:ext cx="23496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title" idx="5"/>
          </p:nvPr>
        </p:nvSpPr>
        <p:spPr>
          <a:xfrm>
            <a:off x="6124185" y="2891207"/>
            <a:ext cx="23496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9" name="Google Shape;209;p38"/>
          <p:cNvSpPr txBox="1">
            <a:spLocks noGrp="1"/>
          </p:cNvSpPr>
          <p:nvPr>
            <p:ph type="subTitle" idx="6"/>
          </p:nvPr>
        </p:nvSpPr>
        <p:spPr>
          <a:xfrm>
            <a:off x="6124185" y="3250466"/>
            <a:ext cx="23496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3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12" name="Google Shape;212;p39"/>
          <p:cNvSpPr txBox="1">
            <a:spLocks noGrp="1"/>
          </p:cNvSpPr>
          <p:nvPr>
            <p:ph type="title" idx="2"/>
          </p:nvPr>
        </p:nvSpPr>
        <p:spPr>
          <a:xfrm>
            <a:off x="6359302" y="2660600"/>
            <a:ext cx="17058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3" name="Google Shape;213;p39"/>
          <p:cNvSpPr txBox="1">
            <a:spLocks noGrp="1"/>
          </p:cNvSpPr>
          <p:nvPr>
            <p:ph type="subTitle" idx="1"/>
          </p:nvPr>
        </p:nvSpPr>
        <p:spPr>
          <a:xfrm>
            <a:off x="6359302" y="3028909"/>
            <a:ext cx="17058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9"/>
          <p:cNvSpPr txBox="1">
            <a:spLocks noGrp="1"/>
          </p:cNvSpPr>
          <p:nvPr>
            <p:ph type="title" idx="3"/>
          </p:nvPr>
        </p:nvSpPr>
        <p:spPr>
          <a:xfrm>
            <a:off x="1064432" y="2658916"/>
            <a:ext cx="17058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39"/>
          <p:cNvSpPr txBox="1">
            <a:spLocks noGrp="1"/>
          </p:cNvSpPr>
          <p:nvPr>
            <p:ph type="subTitle" idx="4"/>
          </p:nvPr>
        </p:nvSpPr>
        <p:spPr>
          <a:xfrm>
            <a:off x="1064432" y="3027227"/>
            <a:ext cx="17058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4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>
            <a:spLocks noGrp="1"/>
          </p:cNvSpPr>
          <p:nvPr>
            <p:ph type="title"/>
          </p:nvPr>
        </p:nvSpPr>
        <p:spPr>
          <a:xfrm>
            <a:off x="4092475" y="628600"/>
            <a:ext cx="4594500" cy="19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18" name="Google Shape;218;p40"/>
          <p:cNvSpPr txBox="1">
            <a:spLocks noGrp="1"/>
          </p:cNvSpPr>
          <p:nvPr>
            <p:ph type="title" idx="2"/>
          </p:nvPr>
        </p:nvSpPr>
        <p:spPr>
          <a:xfrm>
            <a:off x="3798675" y="3318368"/>
            <a:ext cx="2259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9" name="Google Shape;219;p40"/>
          <p:cNvSpPr txBox="1">
            <a:spLocks noGrp="1"/>
          </p:cNvSpPr>
          <p:nvPr>
            <p:ph type="subTitle" idx="1"/>
          </p:nvPr>
        </p:nvSpPr>
        <p:spPr>
          <a:xfrm>
            <a:off x="3798675" y="3686676"/>
            <a:ext cx="22590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0"/>
          <p:cNvSpPr txBox="1">
            <a:spLocks noGrp="1"/>
          </p:cNvSpPr>
          <p:nvPr>
            <p:ph type="title" idx="3"/>
          </p:nvPr>
        </p:nvSpPr>
        <p:spPr>
          <a:xfrm>
            <a:off x="6378100" y="3318350"/>
            <a:ext cx="2259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1" name="Google Shape;221;p40"/>
          <p:cNvSpPr txBox="1">
            <a:spLocks noGrp="1"/>
          </p:cNvSpPr>
          <p:nvPr>
            <p:ph type="subTitle" idx="4"/>
          </p:nvPr>
        </p:nvSpPr>
        <p:spPr>
          <a:xfrm>
            <a:off x="6378100" y="3686657"/>
            <a:ext cx="22590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40"/>
          <p:cNvSpPr/>
          <p:nvPr/>
        </p:nvSpPr>
        <p:spPr>
          <a:xfrm>
            <a:off x="2022913" y="-126565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7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>
            <a:spLocks noGrp="1"/>
          </p:cNvSpPr>
          <p:nvPr>
            <p:ph type="title"/>
          </p:nvPr>
        </p:nvSpPr>
        <p:spPr>
          <a:xfrm>
            <a:off x="457200" y="1163844"/>
            <a:ext cx="5554800" cy="1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29" name="Google Shape;229;p42"/>
          <p:cNvSpPr txBox="1">
            <a:spLocks noGrp="1"/>
          </p:cNvSpPr>
          <p:nvPr>
            <p:ph type="title" idx="2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30" name="Google Shape;230;p42"/>
          <p:cNvSpPr txBox="1">
            <a:spLocks noGrp="1"/>
          </p:cNvSpPr>
          <p:nvPr>
            <p:ph type="title" idx="3"/>
          </p:nvPr>
        </p:nvSpPr>
        <p:spPr>
          <a:xfrm>
            <a:off x="3132000" y="2226898"/>
            <a:ext cx="5554800" cy="1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31" name="Google Shape;231;p42"/>
          <p:cNvSpPr txBox="1">
            <a:spLocks noGrp="1"/>
          </p:cNvSpPr>
          <p:nvPr>
            <p:ph type="title" idx="4"/>
          </p:nvPr>
        </p:nvSpPr>
        <p:spPr>
          <a:xfrm>
            <a:off x="457200" y="3319492"/>
            <a:ext cx="5554800" cy="1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32" name="Google Shape;232;p42"/>
          <p:cNvSpPr/>
          <p:nvPr/>
        </p:nvSpPr>
        <p:spPr>
          <a:xfrm>
            <a:off x="457200" y="3374854"/>
            <a:ext cx="8229600" cy="107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2"/>
          <p:cNvSpPr/>
          <p:nvPr/>
        </p:nvSpPr>
        <p:spPr>
          <a:xfrm>
            <a:off x="457200" y="1219194"/>
            <a:ext cx="8229600" cy="107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9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40" name="Google Shape;240;p44"/>
          <p:cNvSpPr txBox="1">
            <a:spLocks noGrp="1"/>
          </p:cNvSpPr>
          <p:nvPr>
            <p:ph type="title" idx="2"/>
          </p:nvPr>
        </p:nvSpPr>
        <p:spPr>
          <a:xfrm>
            <a:off x="554211" y="2911825"/>
            <a:ext cx="1829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endParaRPr/>
          </a:p>
        </p:txBody>
      </p:sp>
      <p:sp>
        <p:nvSpPr>
          <p:cNvPr id="241" name="Google Shape;241;p44"/>
          <p:cNvSpPr txBox="1">
            <a:spLocks noGrp="1"/>
          </p:cNvSpPr>
          <p:nvPr>
            <p:ph type="title" idx="3"/>
          </p:nvPr>
        </p:nvSpPr>
        <p:spPr>
          <a:xfrm>
            <a:off x="463075" y="2579950"/>
            <a:ext cx="20115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2" name="Google Shape;242;p44"/>
          <p:cNvSpPr txBox="1">
            <a:spLocks noGrp="1"/>
          </p:cNvSpPr>
          <p:nvPr>
            <p:ph type="subTitle" idx="1"/>
          </p:nvPr>
        </p:nvSpPr>
        <p:spPr>
          <a:xfrm>
            <a:off x="554211" y="3365091"/>
            <a:ext cx="18291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4"/>
          <p:cNvSpPr txBox="1">
            <a:spLocks noGrp="1"/>
          </p:cNvSpPr>
          <p:nvPr>
            <p:ph type="title" idx="4"/>
          </p:nvPr>
        </p:nvSpPr>
        <p:spPr>
          <a:xfrm>
            <a:off x="2625014" y="2921975"/>
            <a:ext cx="1829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endParaRPr/>
          </a:p>
        </p:txBody>
      </p:sp>
      <p:sp>
        <p:nvSpPr>
          <p:cNvPr id="244" name="Google Shape;244;p44"/>
          <p:cNvSpPr txBox="1">
            <a:spLocks noGrp="1"/>
          </p:cNvSpPr>
          <p:nvPr>
            <p:ph type="title" idx="5"/>
          </p:nvPr>
        </p:nvSpPr>
        <p:spPr>
          <a:xfrm>
            <a:off x="2625025" y="2579950"/>
            <a:ext cx="18291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5" name="Google Shape;245;p44"/>
          <p:cNvSpPr txBox="1">
            <a:spLocks noGrp="1"/>
          </p:cNvSpPr>
          <p:nvPr>
            <p:ph type="subTitle" idx="6"/>
          </p:nvPr>
        </p:nvSpPr>
        <p:spPr>
          <a:xfrm>
            <a:off x="2625014" y="3365103"/>
            <a:ext cx="18291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44"/>
          <p:cNvSpPr txBox="1">
            <a:spLocks noGrp="1"/>
          </p:cNvSpPr>
          <p:nvPr>
            <p:ph type="title" idx="7"/>
          </p:nvPr>
        </p:nvSpPr>
        <p:spPr>
          <a:xfrm>
            <a:off x="4659595" y="2921962"/>
            <a:ext cx="1829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endParaRPr/>
          </a:p>
        </p:txBody>
      </p:sp>
      <p:sp>
        <p:nvSpPr>
          <p:cNvPr id="247" name="Google Shape;247;p44"/>
          <p:cNvSpPr txBox="1">
            <a:spLocks noGrp="1"/>
          </p:cNvSpPr>
          <p:nvPr>
            <p:ph type="title" idx="8"/>
          </p:nvPr>
        </p:nvSpPr>
        <p:spPr>
          <a:xfrm>
            <a:off x="4474475" y="2579950"/>
            <a:ext cx="21444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8" name="Google Shape;248;p44"/>
          <p:cNvSpPr txBox="1">
            <a:spLocks noGrp="1"/>
          </p:cNvSpPr>
          <p:nvPr>
            <p:ph type="subTitle" idx="9"/>
          </p:nvPr>
        </p:nvSpPr>
        <p:spPr>
          <a:xfrm>
            <a:off x="4659595" y="3365091"/>
            <a:ext cx="18291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type="title" idx="13"/>
          </p:nvPr>
        </p:nvSpPr>
        <p:spPr>
          <a:xfrm>
            <a:off x="6775670" y="2919438"/>
            <a:ext cx="1829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endParaRPr/>
          </a:p>
        </p:txBody>
      </p:sp>
      <p:sp>
        <p:nvSpPr>
          <p:cNvPr id="250" name="Google Shape;250;p44"/>
          <p:cNvSpPr txBox="1">
            <a:spLocks noGrp="1"/>
          </p:cNvSpPr>
          <p:nvPr>
            <p:ph type="title" idx="14"/>
          </p:nvPr>
        </p:nvSpPr>
        <p:spPr>
          <a:xfrm>
            <a:off x="6775670" y="2567281"/>
            <a:ext cx="18291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1" name="Google Shape;251;p44"/>
          <p:cNvSpPr txBox="1">
            <a:spLocks noGrp="1"/>
          </p:cNvSpPr>
          <p:nvPr>
            <p:ph type="subTitle" idx="15"/>
          </p:nvPr>
        </p:nvSpPr>
        <p:spPr>
          <a:xfrm>
            <a:off x="6775670" y="3362566"/>
            <a:ext cx="18291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44"/>
          <p:cNvSpPr/>
          <p:nvPr/>
        </p:nvSpPr>
        <p:spPr>
          <a:xfrm rot="-8100000">
            <a:off x="5824825" y="-3086334"/>
            <a:ext cx="8181040" cy="684011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0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>
            <a:spLocks noGrp="1"/>
          </p:cNvSpPr>
          <p:nvPr>
            <p:ph type="title"/>
          </p:nvPr>
        </p:nvSpPr>
        <p:spPr>
          <a:xfrm>
            <a:off x="457200" y="2521975"/>
            <a:ext cx="311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55" name="Google Shape;255;p45"/>
          <p:cNvSpPr txBox="1">
            <a:spLocks noGrp="1"/>
          </p:cNvSpPr>
          <p:nvPr>
            <p:ph type="subTitle" idx="1"/>
          </p:nvPr>
        </p:nvSpPr>
        <p:spPr>
          <a:xfrm>
            <a:off x="477656" y="2648313"/>
            <a:ext cx="31116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5"/>
          <p:cNvSpPr/>
          <p:nvPr/>
        </p:nvSpPr>
        <p:spPr>
          <a:xfrm>
            <a:off x="1849402" y="-710926"/>
            <a:ext cx="9538063" cy="6565367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>
            <a:spLocks noGrp="1"/>
          </p:cNvSpPr>
          <p:nvPr>
            <p:ph type="title"/>
          </p:nvPr>
        </p:nvSpPr>
        <p:spPr>
          <a:xfrm>
            <a:off x="457200" y="776150"/>
            <a:ext cx="375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59" name="Google Shape;259;p46"/>
          <p:cNvSpPr txBox="1">
            <a:spLocks noGrp="1"/>
          </p:cNvSpPr>
          <p:nvPr>
            <p:ph type="subTitle" idx="1"/>
          </p:nvPr>
        </p:nvSpPr>
        <p:spPr>
          <a:xfrm>
            <a:off x="460500" y="1613675"/>
            <a:ext cx="37599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6"/>
          <p:cNvSpPr txBox="1"/>
          <p:nvPr/>
        </p:nvSpPr>
        <p:spPr>
          <a:xfrm>
            <a:off x="481362" y="3624400"/>
            <a:ext cx="3684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pt-BR" sz="1200" b="0" i="0" u="none" strike="noStrike" cap="non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pt-BR" sz="1200" b="0" i="0" u="none" strike="noStrike" cap="none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pt-BR" sz="1200" b="0" i="0" u="none" strike="noStrike" cap="non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lang="pt-BR" sz="1200" b="0" i="0" u="none" strike="noStrike" cap="none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pt-BR" sz="1200" b="0" i="0" u="none" strike="noStrike" cap="non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lang="pt-BR" sz="1200" b="0" i="0" u="none" strike="noStrike" cap="none">
                <a:solidFill>
                  <a:srgbClr val="15212A"/>
                </a:solidFill>
                <a:latin typeface="Cutive Mono"/>
                <a:ea typeface="Cutive Mono"/>
                <a:cs typeface="Cutive Mono"/>
                <a:sym typeface="Cutive Mono"/>
              </a:rPr>
              <a:t>. </a:t>
            </a:r>
            <a:endParaRPr sz="1200" b="0" i="0" u="none" strike="noStrike" cap="none">
              <a:solidFill>
                <a:srgbClr val="15212A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15212A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2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47"/>
          <p:cNvSpPr txBox="1">
            <a:spLocks noGrp="1"/>
          </p:cNvSpPr>
          <p:nvPr>
            <p:ph type="title" idx="2"/>
          </p:nvPr>
        </p:nvSpPr>
        <p:spPr>
          <a:xfrm>
            <a:off x="641800" y="1140525"/>
            <a:ext cx="3745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4" name="Google Shape;264;p47"/>
          <p:cNvSpPr txBox="1">
            <a:spLocks noGrp="1"/>
          </p:cNvSpPr>
          <p:nvPr>
            <p:ph type="subTitle" idx="1"/>
          </p:nvPr>
        </p:nvSpPr>
        <p:spPr>
          <a:xfrm>
            <a:off x="641800" y="1640450"/>
            <a:ext cx="3745200" cy="27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5" name="Google Shape;265;p47"/>
          <p:cNvSpPr txBox="1">
            <a:spLocks noGrp="1"/>
          </p:cNvSpPr>
          <p:nvPr>
            <p:ph type="title" idx="3"/>
          </p:nvPr>
        </p:nvSpPr>
        <p:spPr>
          <a:xfrm>
            <a:off x="4769400" y="1185650"/>
            <a:ext cx="3745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6" name="Google Shape;266;p47"/>
          <p:cNvSpPr txBox="1">
            <a:spLocks noGrp="1"/>
          </p:cNvSpPr>
          <p:nvPr>
            <p:ph type="subTitle" idx="4"/>
          </p:nvPr>
        </p:nvSpPr>
        <p:spPr>
          <a:xfrm>
            <a:off x="4769400" y="1640390"/>
            <a:ext cx="3745200" cy="27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rgbClr val="374957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8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9"/>
          <p:cNvSpPr txBox="1">
            <a:spLocks noGrp="1"/>
          </p:cNvSpPr>
          <p:nvPr>
            <p:ph type="title"/>
          </p:nvPr>
        </p:nvSpPr>
        <p:spPr>
          <a:xfrm>
            <a:off x="4815309" y="1289250"/>
            <a:ext cx="38715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49"/>
          <p:cNvSpPr txBox="1">
            <a:spLocks noGrp="1"/>
          </p:cNvSpPr>
          <p:nvPr>
            <p:ph type="subTitle" idx="1"/>
          </p:nvPr>
        </p:nvSpPr>
        <p:spPr>
          <a:xfrm>
            <a:off x="4815300" y="2487916"/>
            <a:ext cx="38715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8" r:id="rId15"/>
    <p:sldLayoutId id="2147483682" r:id="rId16"/>
    <p:sldLayoutId id="2147483683" r:id="rId17"/>
    <p:sldLayoutId id="2147483684" r:id="rId18"/>
    <p:sldLayoutId id="2147483685" r:id="rId19"/>
    <p:sldLayoutId id="2147483687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0"/>
          <p:cNvSpPr txBox="1">
            <a:spLocks noGrp="1"/>
          </p:cNvSpPr>
          <p:nvPr>
            <p:ph type="ctrTitle"/>
          </p:nvPr>
        </p:nvSpPr>
        <p:spPr>
          <a:xfrm>
            <a:off x="341825" y="953900"/>
            <a:ext cx="48270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4000" dirty="0"/>
              <a:t>Conversor de CRIPTOMOEDAS</a:t>
            </a:r>
            <a:endParaRPr dirty="0"/>
          </a:p>
        </p:txBody>
      </p:sp>
      <p:sp>
        <p:nvSpPr>
          <p:cNvPr id="277" name="Google Shape;277;p50"/>
          <p:cNvSpPr txBox="1">
            <a:spLocks noGrp="1"/>
          </p:cNvSpPr>
          <p:nvPr>
            <p:ph type="subTitle" idx="1"/>
          </p:nvPr>
        </p:nvSpPr>
        <p:spPr>
          <a:xfrm>
            <a:off x="341825" y="3052000"/>
            <a:ext cx="40422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200"/>
              <a:t>Projeto de Desenvolvimento de Aplicação Web Front-End do curso de Análise e Desenvolvimento de Sistemas - PUC Minas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200"/>
              <a:t>Professora Orientadora: Joyce Carvalho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300"/>
          </a:p>
        </p:txBody>
      </p:sp>
      <p:sp>
        <p:nvSpPr>
          <p:cNvPr id="278" name="Google Shape;278;p50"/>
          <p:cNvSpPr/>
          <p:nvPr/>
        </p:nvSpPr>
        <p:spPr>
          <a:xfrm>
            <a:off x="8964223" y="2608744"/>
            <a:ext cx="120227" cy="161505"/>
          </a:xfrm>
          <a:custGeom>
            <a:avLst/>
            <a:gdLst/>
            <a:ahLst/>
            <a:cxnLst/>
            <a:rect l="l" t="t" r="r" b="b"/>
            <a:pathLst>
              <a:path w="1733" h="2328" extrusionOk="0">
                <a:moveTo>
                  <a:pt x="871" y="1"/>
                </a:moveTo>
                <a:lnTo>
                  <a:pt x="636" y="923"/>
                </a:lnTo>
                <a:lnTo>
                  <a:pt x="0" y="1159"/>
                </a:lnTo>
                <a:lnTo>
                  <a:pt x="615" y="1395"/>
                </a:lnTo>
                <a:lnTo>
                  <a:pt x="861" y="2328"/>
                </a:lnTo>
                <a:lnTo>
                  <a:pt x="1097" y="1416"/>
                </a:lnTo>
                <a:lnTo>
                  <a:pt x="1733" y="1180"/>
                </a:lnTo>
                <a:lnTo>
                  <a:pt x="1117" y="944"/>
                </a:lnTo>
                <a:lnTo>
                  <a:pt x="871" y="1"/>
                </a:ln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Google Shape;279;p50"/>
          <p:cNvGrpSpPr/>
          <p:nvPr/>
        </p:nvGrpSpPr>
        <p:grpSpPr>
          <a:xfrm>
            <a:off x="4384025" y="753975"/>
            <a:ext cx="4561734" cy="3321225"/>
            <a:chOff x="4384025" y="753975"/>
            <a:chExt cx="4561734" cy="3321225"/>
          </a:xfrm>
        </p:grpSpPr>
        <p:sp>
          <p:nvSpPr>
            <p:cNvPr id="280" name="Google Shape;280;p50"/>
            <p:cNvSpPr/>
            <p:nvPr/>
          </p:nvSpPr>
          <p:spPr>
            <a:xfrm>
              <a:off x="5131531" y="3948106"/>
              <a:ext cx="109315" cy="84899"/>
            </a:xfrm>
            <a:custGeom>
              <a:avLst/>
              <a:gdLst/>
              <a:ahLst/>
              <a:cxnLst/>
              <a:rect l="l" t="t" r="r" b="b"/>
              <a:pathLst>
                <a:path w="1499" h="1164" extrusionOk="0">
                  <a:moveTo>
                    <a:pt x="682" y="1"/>
                  </a:moveTo>
                  <a:cubicBezTo>
                    <a:pt x="579" y="1"/>
                    <a:pt x="468" y="22"/>
                    <a:pt x="371" y="35"/>
                  </a:cubicBezTo>
                  <a:cubicBezTo>
                    <a:pt x="279" y="45"/>
                    <a:pt x="207" y="127"/>
                    <a:pt x="207" y="219"/>
                  </a:cubicBezTo>
                  <a:cubicBezTo>
                    <a:pt x="207" y="230"/>
                    <a:pt x="207" y="240"/>
                    <a:pt x="207" y="250"/>
                  </a:cubicBezTo>
                  <a:cubicBezTo>
                    <a:pt x="207" y="271"/>
                    <a:pt x="207" y="291"/>
                    <a:pt x="207" y="312"/>
                  </a:cubicBezTo>
                  <a:cubicBezTo>
                    <a:pt x="197" y="486"/>
                    <a:pt x="156" y="650"/>
                    <a:pt x="94" y="814"/>
                  </a:cubicBezTo>
                  <a:cubicBezTo>
                    <a:pt x="0" y="1105"/>
                    <a:pt x="293" y="1164"/>
                    <a:pt x="800" y="1164"/>
                  </a:cubicBezTo>
                  <a:cubicBezTo>
                    <a:pt x="847" y="1164"/>
                    <a:pt x="895" y="1163"/>
                    <a:pt x="945" y="1162"/>
                  </a:cubicBezTo>
                  <a:cubicBezTo>
                    <a:pt x="1499" y="1152"/>
                    <a:pt x="1345" y="927"/>
                    <a:pt x="1263" y="804"/>
                  </a:cubicBezTo>
                  <a:cubicBezTo>
                    <a:pt x="1181" y="691"/>
                    <a:pt x="1037" y="629"/>
                    <a:pt x="1017" y="486"/>
                  </a:cubicBezTo>
                  <a:cubicBezTo>
                    <a:pt x="1007" y="383"/>
                    <a:pt x="996" y="281"/>
                    <a:pt x="986" y="189"/>
                  </a:cubicBezTo>
                  <a:cubicBezTo>
                    <a:pt x="986" y="178"/>
                    <a:pt x="986" y="178"/>
                    <a:pt x="986" y="178"/>
                  </a:cubicBezTo>
                  <a:cubicBezTo>
                    <a:pt x="939" y="38"/>
                    <a:pt x="81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50"/>
            <p:cNvSpPr/>
            <p:nvPr/>
          </p:nvSpPr>
          <p:spPr>
            <a:xfrm>
              <a:off x="5151804" y="3907261"/>
              <a:ext cx="46453" cy="64841"/>
            </a:xfrm>
            <a:custGeom>
              <a:avLst/>
              <a:gdLst/>
              <a:ahLst/>
              <a:cxnLst/>
              <a:rect l="l" t="t" r="r" b="b"/>
              <a:pathLst>
                <a:path w="637" h="889" extrusionOk="0">
                  <a:moveTo>
                    <a:pt x="636" y="0"/>
                  </a:moveTo>
                  <a:lnTo>
                    <a:pt x="1" y="62"/>
                  </a:lnTo>
                  <a:cubicBezTo>
                    <a:pt x="1" y="62"/>
                    <a:pt x="1" y="636"/>
                    <a:pt x="1" y="769"/>
                  </a:cubicBezTo>
                  <a:cubicBezTo>
                    <a:pt x="1" y="816"/>
                    <a:pt x="135" y="888"/>
                    <a:pt x="294" y="888"/>
                  </a:cubicBezTo>
                  <a:cubicBezTo>
                    <a:pt x="380" y="888"/>
                    <a:pt x="472" y="867"/>
                    <a:pt x="554" y="810"/>
                  </a:cubicBezTo>
                  <a:cubicBezTo>
                    <a:pt x="575" y="800"/>
                    <a:pt x="585" y="779"/>
                    <a:pt x="595" y="749"/>
                  </a:cubicBezTo>
                  <a:cubicBezTo>
                    <a:pt x="606" y="677"/>
                    <a:pt x="626" y="226"/>
                    <a:pt x="636" y="0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0"/>
            <p:cNvSpPr/>
            <p:nvPr/>
          </p:nvSpPr>
          <p:spPr>
            <a:xfrm>
              <a:off x="5545100" y="3905000"/>
              <a:ext cx="50902" cy="71843"/>
            </a:xfrm>
            <a:custGeom>
              <a:avLst/>
              <a:gdLst/>
              <a:ahLst/>
              <a:cxnLst/>
              <a:rect l="l" t="t" r="r" b="b"/>
              <a:pathLst>
                <a:path w="698" h="985" extrusionOk="0">
                  <a:moveTo>
                    <a:pt x="554" y="0"/>
                  </a:moveTo>
                  <a:lnTo>
                    <a:pt x="0" y="72"/>
                  </a:lnTo>
                  <a:lnTo>
                    <a:pt x="144" y="985"/>
                  </a:lnTo>
                  <a:lnTo>
                    <a:pt x="697" y="933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0"/>
            <p:cNvSpPr/>
            <p:nvPr/>
          </p:nvSpPr>
          <p:spPr>
            <a:xfrm>
              <a:off x="5547360" y="3954962"/>
              <a:ext cx="160727" cy="62507"/>
            </a:xfrm>
            <a:custGeom>
              <a:avLst/>
              <a:gdLst/>
              <a:ahLst/>
              <a:cxnLst/>
              <a:rect l="l" t="t" r="r" b="b"/>
              <a:pathLst>
                <a:path w="2204" h="857" extrusionOk="0">
                  <a:moveTo>
                    <a:pt x="585" y="1"/>
                  </a:moveTo>
                  <a:cubicBezTo>
                    <a:pt x="552" y="1"/>
                    <a:pt x="500" y="43"/>
                    <a:pt x="482" y="136"/>
                  </a:cubicBezTo>
                  <a:cubicBezTo>
                    <a:pt x="460" y="200"/>
                    <a:pt x="360" y="249"/>
                    <a:pt x="249" y="249"/>
                  </a:cubicBezTo>
                  <a:cubicBezTo>
                    <a:pt x="200" y="249"/>
                    <a:pt x="149" y="239"/>
                    <a:pt x="102" y="218"/>
                  </a:cubicBezTo>
                  <a:cubicBezTo>
                    <a:pt x="51" y="300"/>
                    <a:pt x="20" y="392"/>
                    <a:pt x="20" y="494"/>
                  </a:cubicBezTo>
                  <a:cubicBezTo>
                    <a:pt x="3" y="778"/>
                    <a:pt x="0" y="838"/>
                    <a:pt x="187" y="838"/>
                  </a:cubicBezTo>
                  <a:cubicBezTo>
                    <a:pt x="223" y="838"/>
                    <a:pt x="266" y="836"/>
                    <a:pt x="318" y="833"/>
                  </a:cubicBezTo>
                  <a:cubicBezTo>
                    <a:pt x="420" y="822"/>
                    <a:pt x="525" y="817"/>
                    <a:pt x="630" y="817"/>
                  </a:cubicBezTo>
                  <a:cubicBezTo>
                    <a:pt x="735" y="817"/>
                    <a:pt x="841" y="822"/>
                    <a:pt x="943" y="833"/>
                  </a:cubicBezTo>
                  <a:cubicBezTo>
                    <a:pt x="1038" y="842"/>
                    <a:pt x="1174" y="856"/>
                    <a:pt x="1326" y="856"/>
                  </a:cubicBezTo>
                  <a:cubicBezTo>
                    <a:pt x="1503" y="856"/>
                    <a:pt x="1700" y="837"/>
                    <a:pt x="1876" y="771"/>
                  </a:cubicBezTo>
                  <a:cubicBezTo>
                    <a:pt x="2204" y="638"/>
                    <a:pt x="1599" y="617"/>
                    <a:pt x="1302" y="515"/>
                  </a:cubicBezTo>
                  <a:cubicBezTo>
                    <a:pt x="1087" y="453"/>
                    <a:pt x="892" y="330"/>
                    <a:pt x="738" y="166"/>
                  </a:cubicBezTo>
                  <a:cubicBezTo>
                    <a:pt x="697" y="95"/>
                    <a:pt x="646" y="13"/>
                    <a:pt x="594" y="2"/>
                  </a:cubicBezTo>
                  <a:cubicBezTo>
                    <a:pt x="591" y="1"/>
                    <a:pt x="588" y="1"/>
                    <a:pt x="5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0"/>
            <p:cNvSpPr/>
            <p:nvPr/>
          </p:nvSpPr>
          <p:spPr>
            <a:xfrm>
              <a:off x="5156691" y="3957296"/>
              <a:ext cx="51631" cy="25674"/>
            </a:xfrm>
            <a:custGeom>
              <a:avLst/>
              <a:gdLst/>
              <a:ahLst/>
              <a:cxnLst/>
              <a:rect l="l" t="t" r="r" b="b"/>
              <a:pathLst>
                <a:path w="708" h="352" extrusionOk="0">
                  <a:moveTo>
                    <a:pt x="288" y="1"/>
                  </a:moveTo>
                  <a:cubicBezTo>
                    <a:pt x="262" y="1"/>
                    <a:pt x="234" y="1"/>
                    <a:pt x="205" y="3"/>
                  </a:cubicBezTo>
                  <a:cubicBezTo>
                    <a:pt x="93" y="3"/>
                    <a:pt x="0" y="95"/>
                    <a:pt x="0" y="208"/>
                  </a:cubicBezTo>
                  <a:lnTo>
                    <a:pt x="82" y="310"/>
                  </a:lnTo>
                  <a:lnTo>
                    <a:pt x="308" y="351"/>
                  </a:lnTo>
                  <a:cubicBezTo>
                    <a:pt x="308" y="351"/>
                    <a:pt x="708" y="341"/>
                    <a:pt x="646" y="177"/>
                  </a:cubicBezTo>
                  <a:cubicBezTo>
                    <a:pt x="584" y="35"/>
                    <a:pt x="460" y="1"/>
                    <a:pt x="28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0"/>
            <p:cNvSpPr/>
            <p:nvPr/>
          </p:nvSpPr>
          <p:spPr>
            <a:xfrm>
              <a:off x="5530948" y="1003944"/>
              <a:ext cx="377955" cy="177947"/>
            </a:xfrm>
            <a:custGeom>
              <a:avLst/>
              <a:gdLst/>
              <a:ahLst/>
              <a:cxnLst/>
              <a:rect l="l" t="t" r="r" b="b"/>
              <a:pathLst>
                <a:path w="5448" h="2565" extrusionOk="0">
                  <a:moveTo>
                    <a:pt x="3817" y="0"/>
                  </a:moveTo>
                  <a:cubicBezTo>
                    <a:pt x="2165" y="0"/>
                    <a:pt x="1" y="1052"/>
                    <a:pt x="1470" y="2292"/>
                  </a:cubicBezTo>
                  <a:cubicBezTo>
                    <a:pt x="1706" y="2489"/>
                    <a:pt x="1978" y="2565"/>
                    <a:pt x="2268" y="2565"/>
                  </a:cubicBezTo>
                  <a:cubicBezTo>
                    <a:pt x="3078" y="2565"/>
                    <a:pt x="4025" y="1979"/>
                    <a:pt x="4689" y="1820"/>
                  </a:cubicBezTo>
                  <a:cubicBezTo>
                    <a:pt x="4904" y="1779"/>
                    <a:pt x="5099" y="1666"/>
                    <a:pt x="5232" y="1492"/>
                  </a:cubicBezTo>
                  <a:cubicBezTo>
                    <a:pt x="5396" y="1277"/>
                    <a:pt x="5448" y="990"/>
                    <a:pt x="5386" y="733"/>
                  </a:cubicBezTo>
                  <a:cubicBezTo>
                    <a:pt x="5325" y="549"/>
                    <a:pt x="5202" y="405"/>
                    <a:pt x="5048" y="303"/>
                  </a:cubicBezTo>
                  <a:cubicBezTo>
                    <a:pt x="4756" y="93"/>
                    <a:pt x="4309" y="0"/>
                    <a:pt x="3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0"/>
            <p:cNvSpPr/>
            <p:nvPr/>
          </p:nvSpPr>
          <p:spPr>
            <a:xfrm>
              <a:off x="5071055" y="371827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8"/>
                  </a:lnTo>
                  <a:cubicBezTo>
                    <a:pt x="0" y="1548"/>
                    <a:pt x="2133" y="1876"/>
                    <a:pt x="4778" y="1876"/>
                  </a:cubicBezTo>
                  <a:cubicBezTo>
                    <a:pt x="7422" y="1876"/>
                    <a:pt x="9565" y="1558"/>
                    <a:pt x="9565" y="115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5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5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5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5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0"/>
            <p:cNvSpPr/>
            <p:nvPr/>
          </p:nvSpPr>
          <p:spPr>
            <a:xfrm>
              <a:off x="5070361" y="3666308"/>
              <a:ext cx="664335" cy="100386"/>
            </a:xfrm>
            <a:custGeom>
              <a:avLst/>
              <a:gdLst/>
              <a:ahLst/>
              <a:cxnLst/>
              <a:rect l="l" t="t" r="r" b="b"/>
              <a:pathLst>
                <a:path w="9576" h="1447" extrusionOk="0">
                  <a:moveTo>
                    <a:pt x="4788" y="1"/>
                  </a:moveTo>
                  <a:cubicBezTo>
                    <a:pt x="2143" y="1"/>
                    <a:pt x="0" y="329"/>
                    <a:pt x="0" y="729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32" y="1446"/>
                    <a:pt x="9575" y="1128"/>
                    <a:pt x="9575" y="729"/>
                  </a:cubicBezTo>
                  <a:cubicBezTo>
                    <a:pt x="9575" y="319"/>
                    <a:pt x="7432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0"/>
            <p:cNvSpPr/>
            <p:nvPr/>
          </p:nvSpPr>
          <p:spPr>
            <a:xfrm>
              <a:off x="5138627" y="3687676"/>
              <a:ext cx="527736" cy="46967"/>
            </a:xfrm>
            <a:custGeom>
              <a:avLst/>
              <a:gdLst/>
              <a:ahLst/>
              <a:cxnLst/>
              <a:rect l="l" t="t" r="r" b="b"/>
              <a:pathLst>
                <a:path w="7607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0"/>
            <p:cNvSpPr/>
            <p:nvPr/>
          </p:nvSpPr>
          <p:spPr>
            <a:xfrm>
              <a:off x="5138627" y="3687676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80"/>
                    <a:pt x="62" y="410"/>
                    <a:pt x="164" y="44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1" y="298"/>
                    <a:pt x="7443" y="441"/>
                  </a:cubicBezTo>
                  <a:cubicBezTo>
                    <a:pt x="7545" y="410"/>
                    <a:pt x="7607" y="380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50"/>
            <p:cNvSpPr/>
            <p:nvPr/>
          </p:nvSpPr>
          <p:spPr>
            <a:xfrm>
              <a:off x="5023393" y="3627180"/>
              <a:ext cx="663641" cy="130980"/>
            </a:xfrm>
            <a:custGeom>
              <a:avLst/>
              <a:gdLst/>
              <a:ahLst/>
              <a:cxnLst/>
              <a:rect l="l" t="t" r="r" b="b"/>
              <a:pathLst>
                <a:path w="956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78" y="1887"/>
                  </a:cubicBezTo>
                  <a:cubicBezTo>
                    <a:pt x="7423" y="188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5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5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5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5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5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5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50"/>
            <p:cNvSpPr/>
            <p:nvPr/>
          </p:nvSpPr>
          <p:spPr>
            <a:xfrm>
              <a:off x="5023393" y="3575981"/>
              <a:ext cx="662878" cy="100386"/>
            </a:xfrm>
            <a:custGeom>
              <a:avLst/>
              <a:gdLst/>
              <a:ahLst/>
              <a:cxnLst/>
              <a:rect l="l" t="t" r="r" b="b"/>
              <a:pathLst>
                <a:path w="9555" h="144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18"/>
                    <a:pt x="2133" y="1446"/>
                    <a:pt x="4778" y="1446"/>
                  </a:cubicBezTo>
                  <a:cubicBezTo>
                    <a:pt x="7412" y="1446"/>
                    <a:pt x="9555" y="1128"/>
                    <a:pt x="9555" y="729"/>
                  </a:cubicBezTo>
                  <a:cubicBezTo>
                    <a:pt x="955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50"/>
            <p:cNvSpPr/>
            <p:nvPr/>
          </p:nvSpPr>
          <p:spPr>
            <a:xfrm>
              <a:off x="5090965" y="3597348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50"/>
            <p:cNvSpPr/>
            <p:nvPr/>
          </p:nvSpPr>
          <p:spPr>
            <a:xfrm>
              <a:off x="5090965" y="3597348"/>
              <a:ext cx="527042" cy="29901"/>
            </a:xfrm>
            <a:custGeom>
              <a:avLst/>
              <a:gdLst/>
              <a:ahLst/>
              <a:cxnLst/>
              <a:rect l="l" t="t" r="r" b="b"/>
              <a:pathLst>
                <a:path w="7597" h="431" extrusionOk="0">
                  <a:moveTo>
                    <a:pt x="3793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69"/>
                    <a:pt x="52" y="400"/>
                    <a:pt x="164" y="43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31"/>
                  </a:cubicBezTo>
                  <a:cubicBezTo>
                    <a:pt x="7546" y="400"/>
                    <a:pt x="7597" y="369"/>
                    <a:pt x="7597" y="339"/>
                  </a:cubicBezTo>
                  <a:cubicBezTo>
                    <a:pt x="7597" y="154"/>
                    <a:pt x="5895" y="0"/>
                    <a:pt x="379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50"/>
            <p:cNvSpPr/>
            <p:nvPr/>
          </p:nvSpPr>
          <p:spPr>
            <a:xfrm>
              <a:off x="5076743" y="3536159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59"/>
                    <a:pt x="2133" y="1877"/>
                    <a:pt x="4778" y="1877"/>
                  </a:cubicBezTo>
                  <a:cubicBezTo>
                    <a:pt x="7422" y="1877"/>
                    <a:pt x="9565" y="155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5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5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5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5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5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5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5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50"/>
            <p:cNvSpPr/>
            <p:nvPr/>
          </p:nvSpPr>
          <p:spPr>
            <a:xfrm>
              <a:off x="5076743" y="348426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78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8"/>
                    <a:pt x="7422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0"/>
            <p:cNvSpPr/>
            <p:nvPr/>
          </p:nvSpPr>
          <p:spPr>
            <a:xfrm>
              <a:off x="5144316" y="3506327"/>
              <a:ext cx="527736" cy="46273"/>
            </a:xfrm>
            <a:custGeom>
              <a:avLst/>
              <a:gdLst/>
              <a:ahLst/>
              <a:cxnLst/>
              <a:rect l="l" t="t" r="r" b="b"/>
              <a:pathLst>
                <a:path w="7607" h="667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50"/>
            <p:cNvSpPr/>
            <p:nvPr/>
          </p:nvSpPr>
          <p:spPr>
            <a:xfrm>
              <a:off x="5144316" y="350632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14" y="0"/>
                  </a:moveTo>
                  <a:cubicBezTo>
                    <a:pt x="1712" y="0"/>
                    <a:pt x="11" y="144"/>
                    <a:pt x="11" y="328"/>
                  </a:cubicBezTo>
                  <a:cubicBezTo>
                    <a:pt x="0" y="369"/>
                    <a:pt x="62" y="400"/>
                    <a:pt x="175" y="431"/>
                  </a:cubicBezTo>
                  <a:cubicBezTo>
                    <a:pt x="646" y="287"/>
                    <a:pt x="2102" y="195"/>
                    <a:pt x="3814" y="195"/>
                  </a:cubicBezTo>
                  <a:cubicBezTo>
                    <a:pt x="5536" y="195"/>
                    <a:pt x="6982" y="287"/>
                    <a:pt x="7453" y="431"/>
                  </a:cubicBezTo>
                  <a:cubicBezTo>
                    <a:pt x="7556" y="400"/>
                    <a:pt x="7617" y="369"/>
                    <a:pt x="7617" y="328"/>
                  </a:cubicBezTo>
                  <a:cubicBezTo>
                    <a:pt x="7617" y="144"/>
                    <a:pt x="5915" y="0"/>
                    <a:pt x="381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0"/>
            <p:cNvSpPr/>
            <p:nvPr/>
          </p:nvSpPr>
          <p:spPr>
            <a:xfrm>
              <a:off x="5100192" y="3443751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8"/>
                  </a:lnTo>
                  <a:cubicBezTo>
                    <a:pt x="1" y="1558"/>
                    <a:pt x="2143" y="1876"/>
                    <a:pt x="4778" y="1876"/>
                  </a:cubicBezTo>
                  <a:cubicBezTo>
                    <a:pt x="7423" y="1876"/>
                    <a:pt x="9565" y="1558"/>
                    <a:pt x="9565" y="115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0"/>
            <p:cNvSpPr/>
            <p:nvPr/>
          </p:nvSpPr>
          <p:spPr>
            <a:xfrm>
              <a:off x="5316437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5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50"/>
            <p:cNvSpPr/>
            <p:nvPr/>
          </p:nvSpPr>
          <p:spPr>
            <a:xfrm>
              <a:off x="5462196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50"/>
            <p:cNvSpPr/>
            <p:nvPr/>
          </p:nvSpPr>
          <p:spPr>
            <a:xfrm>
              <a:off x="5100192" y="3391788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8"/>
                    <a:pt x="2133" y="1456"/>
                    <a:pt x="4778" y="1456"/>
                  </a:cubicBezTo>
                  <a:cubicBezTo>
                    <a:pt x="7423" y="1456"/>
                    <a:pt x="9565" y="1128"/>
                    <a:pt x="9565" y="729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50"/>
            <p:cNvSpPr/>
            <p:nvPr/>
          </p:nvSpPr>
          <p:spPr>
            <a:xfrm>
              <a:off x="5167765" y="3413850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0"/>
            <p:cNvSpPr/>
            <p:nvPr/>
          </p:nvSpPr>
          <p:spPr>
            <a:xfrm>
              <a:off x="5167765" y="3413850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07" y="370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50"/>
            <p:cNvSpPr/>
            <p:nvPr/>
          </p:nvSpPr>
          <p:spPr>
            <a:xfrm>
              <a:off x="5020549" y="335266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5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5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5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0"/>
            <p:cNvSpPr/>
            <p:nvPr/>
          </p:nvSpPr>
          <p:spPr>
            <a:xfrm>
              <a:off x="5020549" y="3300073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0"/>
            <p:cNvSpPr/>
            <p:nvPr/>
          </p:nvSpPr>
          <p:spPr>
            <a:xfrm>
              <a:off x="5088815" y="3322135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0"/>
            <p:cNvSpPr/>
            <p:nvPr/>
          </p:nvSpPr>
          <p:spPr>
            <a:xfrm>
              <a:off x="5088815" y="3322135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0"/>
            <p:cNvSpPr/>
            <p:nvPr/>
          </p:nvSpPr>
          <p:spPr>
            <a:xfrm>
              <a:off x="5084583" y="3261639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59"/>
                  </a:lnTo>
                  <a:cubicBezTo>
                    <a:pt x="0" y="1559"/>
                    <a:pt x="2143" y="1877"/>
                    <a:pt x="4788" y="1877"/>
                  </a:cubicBezTo>
                  <a:cubicBezTo>
                    <a:pt x="743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0"/>
            <p:cNvSpPr/>
            <p:nvPr/>
          </p:nvSpPr>
          <p:spPr>
            <a:xfrm>
              <a:off x="5084583" y="3209052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88" y="1456"/>
                  </a:cubicBezTo>
                  <a:cubicBezTo>
                    <a:pt x="7433" y="1456"/>
                    <a:pt x="9575" y="1128"/>
                    <a:pt x="9575" y="728"/>
                  </a:cubicBezTo>
                  <a:cubicBezTo>
                    <a:pt x="9575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0"/>
            <p:cNvSpPr/>
            <p:nvPr/>
          </p:nvSpPr>
          <p:spPr>
            <a:xfrm>
              <a:off x="5152849" y="3231044"/>
              <a:ext cx="527736" cy="47036"/>
            </a:xfrm>
            <a:custGeom>
              <a:avLst/>
              <a:gdLst/>
              <a:ahLst/>
              <a:cxnLst/>
              <a:rect l="l" t="t" r="r" b="b"/>
              <a:pathLst>
                <a:path w="7607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0"/>
            <p:cNvSpPr/>
            <p:nvPr/>
          </p:nvSpPr>
          <p:spPr>
            <a:xfrm>
              <a:off x="5152849" y="3231808"/>
              <a:ext cx="527736" cy="29901"/>
            </a:xfrm>
            <a:custGeom>
              <a:avLst/>
              <a:gdLst/>
              <a:ahLst/>
              <a:cxnLst/>
              <a:rect l="l" t="t" r="r" b="b"/>
              <a:pathLst>
                <a:path w="7607" h="431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359"/>
                    <a:pt x="52" y="390"/>
                    <a:pt x="164" y="431"/>
                  </a:cubicBezTo>
                  <a:cubicBezTo>
                    <a:pt x="636" y="297"/>
                    <a:pt x="2081" y="195"/>
                    <a:pt x="3804" y="195"/>
                  </a:cubicBezTo>
                  <a:cubicBezTo>
                    <a:pt x="5516" y="195"/>
                    <a:pt x="6971" y="297"/>
                    <a:pt x="7443" y="431"/>
                  </a:cubicBezTo>
                  <a:cubicBezTo>
                    <a:pt x="7545" y="400"/>
                    <a:pt x="7607" y="369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0"/>
            <p:cNvSpPr/>
            <p:nvPr/>
          </p:nvSpPr>
          <p:spPr>
            <a:xfrm>
              <a:off x="5026931" y="3169924"/>
              <a:ext cx="664335" cy="130217"/>
            </a:xfrm>
            <a:custGeom>
              <a:avLst/>
              <a:gdLst/>
              <a:ahLst/>
              <a:cxnLst/>
              <a:rect l="l" t="t" r="r" b="b"/>
              <a:pathLst>
                <a:path w="957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8"/>
                    <a:pt x="2143" y="1876"/>
                    <a:pt x="4788" y="1876"/>
                  </a:cubicBezTo>
                  <a:cubicBezTo>
                    <a:pt x="7433" y="1876"/>
                    <a:pt x="9576" y="1558"/>
                    <a:pt x="9576" y="1159"/>
                  </a:cubicBezTo>
                  <a:lnTo>
                    <a:pt x="9576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0"/>
            <p:cNvSpPr/>
            <p:nvPr/>
          </p:nvSpPr>
          <p:spPr>
            <a:xfrm>
              <a:off x="5121560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0"/>
            <p:cNvSpPr/>
            <p:nvPr/>
          </p:nvSpPr>
          <p:spPr>
            <a:xfrm>
              <a:off x="5179836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5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0"/>
            <p:cNvSpPr/>
            <p:nvPr/>
          </p:nvSpPr>
          <p:spPr>
            <a:xfrm>
              <a:off x="5026931" y="3117962"/>
              <a:ext cx="664335" cy="101079"/>
            </a:xfrm>
            <a:custGeom>
              <a:avLst/>
              <a:gdLst/>
              <a:ahLst/>
              <a:cxnLst/>
              <a:rect l="l" t="t" r="r" b="b"/>
              <a:pathLst>
                <a:path w="9576" h="1457" extrusionOk="0">
                  <a:moveTo>
                    <a:pt x="478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9"/>
                    <a:pt x="2143" y="1457"/>
                    <a:pt x="4788" y="1457"/>
                  </a:cubicBezTo>
                  <a:cubicBezTo>
                    <a:pt x="7433" y="1457"/>
                    <a:pt x="9576" y="1129"/>
                    <a:pt x="9576" y="729"/>
                  </a:cubicBezTo>
                  <a:cubicBezTo>
                    <a:pt x="9576" y="329"/>
                    <a:pt x="7433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0"/>
            <p:cNvSpPr/>
            <p:nvPr/>
          </p:nvSpPr>
          <p:spPr>
            <a:xfrm>
              <a:off x="5095197" y="3140023"/>
              <a:ext cx="527805" cy="46342"/>
            </a:xfrm>
            <a:custGeom>
              <a:avLst/>
              <a:gdLst/>
              <a:ahLst/>
              <a:cxnLst/>
              <a:rect l="l" t="t" r="r" b="b"/>
              <a:pathLst>
                <a:path w="7608" h="668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0"/>
            <p:cNvSpPr/>
            <p:nvPr/>
          </p:nvSpPr>
          <p:spPr>
            <a:xfrm>
              <a:off x="5095197" y="3140023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7" y="298"/>
                    <a:pt x="2092" y="195"/>
                    <a:pt x="3804" y="195"/>
                  </a:cubicBezTo>
                  <a:cubicBezTo>
                    <a:pt x="5516" y="195"/>
                    <a:pt x="6972" y="298"/>
                    <a:pt x="7444" y="431"/>
                  </a:cubicBezTo>
                  <a:cubicBezTo>
                    <a:pt x="7546" y="400"/>
                    <a:pt x="7608" y="370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5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5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5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5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5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5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5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5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5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5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5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5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5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5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5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5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0"/>
            <p:cNvSpPr/>
            <p:nvPr/>
          </p:nvSpPr>
          <p:spPr>
            <a:xfrm>
              <a:off x="4693372" y="376232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6" y="1549"/>
                    <a:pt x="9566" y="1149"/>
                  </a:cubicBezTo>
                  <a:lnTo>
                    <a:pt x="956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0"/>
            <p:cNvSpPr/>
            <p:nvPr/>
          </p:nvSpPr>
          <p:spPr>
            <a:xfrm>
              <a:off x="5188369" y="3728885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7" y="264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0"/>
            <p:cNvSpPr/>
            <p:nvPr/>
          </p:nvSpPr>
          <p:spPr>
            <a:xfrm>
              <a:off x="474103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0"/>
            <p:cNvSpPr/>
            <p:nvPr/>
          </p:nvSpPr>
          <p:spPr>
            <a:xfrm>
              <a:off x="4788001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0"/>
            <p:cNvSpPr/>
            <p:nvPr/>
          </p:nvSpPr>
          <p:spPr>
            <a:xfrm>
              <a:off x="484558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0"/>
            <p:cNvSpPr/>
            <p:nvPr/>
          </p:nvSpPr>
          <p:spPr>
            <a:xfrm>
              <a:off x="4909617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0"/>
            <p:cNvSpPr/>
            <p:nvPr/>
          </p:nvSpPr>
          <p:spPr>
            <a:xfrm>
              <a:off x="4979270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0"/>
            <p:cNvSpPr/>
            <p:nvPr/>
          </p:nvSpPr>
          <p:spPr>
            <a:xfrm>
              <a:off x="4693372" y="3710431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78" y="0"/>
                  </a:moveTo>
                  <a:cubicBezTo>
                    <a:pt x="2143" y="0"/>
                    <a:pt x="1" y="32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6" y="1128"/>
                    <a:pt x="9566" y="718"/>
                  </a:cubicBezTo>
                  <a:cubicBezTo>
                    <a:pt x="9566" y="31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0"/>
            <p:cNvSpPr/>
            <p:nvPr/>
          </p:nvSpPr>
          <p:spPr>
            <a:xfrm>
              <a:off x="4760944" y="373172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524"/>
                    <a:pt x="1713" y="677"/>
                    <a:pt x="3804" y="677"/>
                  </a:cubicBezTo>
                  <a:cubicBezTo>
                    <a:pt x="5906" y="677"/>
                    <a:pt x="7607" y="524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0"/>
            <p:cNvSpPr/>
            <p:nvPr/>
          </p:nvSpPr>
          <p:spPr>
            <a:xfrm>
              <a:off x="4760944" y="373172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370"/>
                    <a:pt x="62" y="411"/>
                    <a:pt x="165" y="442"/>
                  </a:cubicBezTo>
                  <a:cubicBezTo>
                    <a:pt x="647" y="298"/>
                    <a:pt x="2092" y="196"/>
                    <a:pt x="3804" y="196"/>
                  </a:cubicBezTo>
                  <a:cubicBezTo>
                    <a:pt x="5526" y="196"/>
                    <a:pt x="6972" y="298"/>
                    <a:pt x="7443" y="442"/>
                  </a:cubicBezTo>
                  <a:cubicBezTo>
                    <a:pt x="7556" y="401"/>
                    <a:pt x="7607" y="370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0"/>
            <p:cNvSpPr/>
            <p:nvPr/>
          </p:nvSpPr>
          <p:spPr>
            <a:xfrm>
              <a:off x="4741727" y="367130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9"/>
                    <a:pt x="2144" y="1877"/>
                    <a:pt x="4778" y="1877"/>
                  </a:cubicBezTo>
                  <a:cubicBezTo>
                    <a:pt x="7423" y="1877"/>
                    <a:pt x="9566" y="1559"/>
                    <a:pt x="9566" y="1159"/>
                  </a:cubicBezTo>
                  <a:lnTo>
                    <a:pt x="9566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0"/>
            <p:cNvSpPr/>
            <p:nvPr/>
          </p:nvSpPr>
          <p:spPr>
            <a:xfrm>
              <a:off x="5172760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0"/>
            <p:cNvSpPr/>
            <p:nvPr/>
          </p:nvSpPr>
          <p:spPr>
            <a:xfrm>
              <a:off x="4748179" y="3637864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0"/>
            <p:cNvSpPr/>
            <p:nvPr/>
          </p:nvSpPr>
          <p:spPr>
            <a:xfrm>
              <a:off x="478938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0"/>
            <p:cNvSpPr/>
            <p:nvPr/>
          </p:nvSpPr>
          <p:spPr>
            <a:xfrm>
              <a:off x="4835662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0"/>
            <p:cNvSpPr/>
            <p:nvPr/>
          </p:nvSpPr>
          <p:spPr>
            <a:xfrm>
              <a:off x="489393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0"/>
            <p:cNvSpPr/>
            <p:nvPr/>
          </p:nvSpPr>
          <p:spPr>
            <a:xfrm>
              <a:off x="4957278" y="3637864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0"/>
            <p:cNvSpPr/>
            <p:nvPr/>
          </p:nvSpPr>
          <p:spPr>
            <a:xfrm>
              <a:off x="5026931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0"/>
            <p:cNvSpPr/>
            <p:nvPr/>
          </p:nvSpPr>
          <p:spPr>
            <a:xfrm>
              <a:off x="4741033" y="3619410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54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33" y="1456"/>
                    <a:pt x="9576" y="1128"/>
                    <a:pt x="9576" y="728"/>
                  </a:cubicBezTo>
                  <a:cubicBezTo>
                    <a:pt x="9576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0"/>
            <p:cNvSpPr/>
            <p:nvPr/>
          </p:nvSpPr>
          <p:spPr>
            <a:xfrm>
              <a:off x="4810062" y="3641402"/>
              <a:ext cx="527042" cy="46343"/>
            </a:xfrm>
            <a:custGeom>
              <a:avLst/>
              <a:gdLst/>
              <a:ahLst/>
              <a:cxnLst/>
              <a:rect l="l" t="t" r="r" b="b"/>
              <a:pathLst>
                <a:path w="7597" h="668" extrusionOk="0">
                  <a:moveTo>
                    <a:pt x="3793" y="1"/>
                  </a:moveTo>
                  <a:cubicBezTo>
                    <a:pt x="1702" y="1"/>
                    <a:pt x="0" y="144"/>
                    <a:pt x="0" y="329"/>
                  </a:cubicBezTo>
                  <a:cubicBezTo>
                    <a:pt x="0" y="524"/>
                    <a:pt x="1702" y="667"/>
                    <a:pt x="3793" y="667"/>
                  </a:cubicBezTo>
                  <a:cubicBezTo>
                    <a:pt x="5895" y="667"/>
                    <a:pt x="7596" y="524"/>
                    <a:pt x="7596" y="329"/>
                  </a:cubicBezTo>
                  <a:cubicBezTo>
                    <a:pt x="7596" y="144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0"/>
            <p:cNvSpPr/>
            <p:nvPr/>
          </p:nvSpPr>
          <p:spPr>
            <a:xfrm>
              <a:off x="4809299" y="3641402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794" y="1"/>
                  </a:moveTo>
                  <a:cubicBezTo>
                    <a:pt x="1703" y="1"/>
                    <a:pt x="1" y="144"/>
                    <a:pt x="1" y="329"/>
                  </a:cubicBezTo>
                  <a:cubicBezTo>
                    <a:pt x="1" y="370"/>
                    <a:pt x="52" y="401"/>
                    <a:pt x="165" y="431"/>
                  </a:cubicBezTo>
                  <a:cubicBezTo>
                    <a:pt x="636" y="298"/>
                    <a:pt x="2082" y="196"/>
                    <a:pt x="3804" y="196"/>
                  </a:cubicBezTo>
                  <a:cubicBezTo>
                    <a:pt x="5516" y="196"/>
                    <a:pt x="6962" y="298"/>
                    <a:pt x="7443" y="431"/>
                  </a:cubicBezTo>
                  <a:cubicBezTo>
                    <a:pt x="7546" y="401"/>
                    <a:pt x="7607" y="370"/>
                    <a:pt x="7597" y="329"/>
                  </a:cubicBezTo>
                  <a:cubicBezTo>
                    <a:pt x="7597" y="144"/>
                    <a:pt x="5895" y="1"/>
                    <a:pt x="379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0"/>
            <p:cNvSpPr/>
            <p:nvPr/>
          </p:nvSpPr>
          <p:spPr>
            <a:xfrm>
              <a:off x="4687683" y="3580282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8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0"/>
            <p:cNvSpPr/>
            <p:nvPr/>
          </p:nvSpPr>
          <p:spPr>
            <a:xfrm>
              <a:off x="5241026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0"/>
            <p:cNvSpPr/>
            <p:nvPr/>
          </p:nvSpPr>
          <p:spPr>
            <a:xfrm>
              <a:off x="5182680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0"/>
            <p:cNvSpPr/>
            <p:nvPr/>
          </p:nvSpPr>
          <p:spPr>
            <a:xfrm>
              <a:off x="5049687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0"/>
            <p:cNvSpPr/>
            <p:nvPr/>
          </p:nvSpPr>
          <p:spPr>
            <a:xfrm>
              <a:off x="4735345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0"/>
            <p:cNvSpPr/>
            <p:nvPr/>
          </p:nvSpPr>
          <p:spPr>
            <a:xfrm>
              <a:off x="478161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0"/>
            <p:cNvSpPr/>
            <p:nvPr/>
          </p:nvSpPr>
          <p:spPr>
            <a:xfrm>
              <a:off x="4839894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0"/>
            <p:cNvSpPr/>
            <p:nvPr/>
          </p:nvSpPr>
          <p:spPr>
            <a:xfrm>
              <a:off x="490392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0"/>
            <p:cNvSpPr/>
            <p:nvPr/>
          </p:nvSpPr>
          <p:spPr>
            <a:xfrm>
              <a:off x="4972888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0"/>
            <p:cNvSpPr/>
            <p:nvPr/>
          </p:nvSpPr>
          <p:spPr>
            <a:xfrm>
              <a:off x="4687683" y="3528320"/>
              <a:ext cx="663641" cy="100386"/>
            </a:xfrm>
            <a:custGeom>
              <a:avLst/>
              <a:gdLst/>
              <a:ahLst/>
              <a:cxnLst/>
              <a:rect l="l" t="t" r="r" b="b"/>
              <a:pathLst>
                <a:path w="9566" h="1447" extrusionOk="0">
                  <a:moveTo>
                    <a:pt x="4778" y="1"/>
                  </a:moveTo>
                  <a:cubicBezTo>
                    <a:pt x="2133" y="1"/>
                    <a:pt x="1" y="319"/>
                    <a:pt x="1" y="729"/>
                  </a:cubicBezTo>
                  <a:cubicBezTo>
                    <a:pt x="1" y="1129"/>
                    <a:pt x="2133" y="1446"/>
                    <a:pt x="4778" y="1446"/>
                  </a:cubicBezTo>
                  <a:cubicBezTo>
                    <a:pt x="7423" y="1446"/>
                    <a:pt x="9565" y="1129"/>
                    <a:pt x="9565" y="729"/>
                  </a:cubicBezTo>
                  <a:cubicBezTo>
                    <a:pt x="956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0"/>
            <p:cNvSpPr/>
            <p:nvPr/>
          </p:nvSpPr>
          <p:spPr>
            <a:xfrm>
              <a:off x="4755255" y="3549687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0"/>
                  </a:moveTo>
                  <a:cubicBezTo>
                    <a:pt x="1702" y="0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0"/>
            <p:cNvSpPr/>
            <p:nvPr/>
          </p:nvSpPr>
          <p:spPr>
            <a:xfrm>
              <a:off x="4755949" y="3549687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0"/>
                  </a:moveTo>
                  <a:cubicBezTo>
                    <a:pt x="1703" y="0"/>
                    <a:pt x="1" y="154"/>
                    <a:pt x="1" y="339"/>
                  </a:cubicBezTo>
                  <a:cubicBezTo>
                    <a:pt x="1" y="370"/>
                    <a:pt x="52" y="411"/>
                    <a:pt x="165" y="441"/>
                  </a:cubicBezTo>
                  <a:cubicBezTo>
                    <a:pt x="637" y="298"/>
                    <a:pt x="2082" y="195"/>
                    <a:pt x="3804" y="195"/>
                  </a:cubicBezTo>
                  <a:cubicBezTo>
                    <a:pt x="5516" y="195"/>
                    <a:pt x="6962" y="298"/>
                    <a:pt x="7444" y="441"/>
                  </a:cubicBezTo>
                  <a:cubicBezTo>
                    <a:pt x="7536" y="411"/>
                    <a:pt x="7597" y="370"/>
                    <a:pt x="7608" y="339"/>
                  </a:cubicBezTo>
                  <a:cubicBezTo>
                    <a:pt x="7608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0"/>
            <p:cNvSpPr/>
            <p:nvPr/>
          </p:nvSpPr>
          <p:spPr>
            <a:xfrm>
              <a:off x="4664234" y="348780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0"/>
            <p:cNvSpPr/>
            <p:nvPr/>
          </p:nvSpPr>
          <p:spPr>
            <a:xfrm>
              <a:off x="5217577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0"/>
            <p:cNvSpPr/>
            <p:nvPr/>
          </p:nvSpPr>
          <p:spPr>
            <a:xfrm>
              <a:off x="5159231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0"/>
            <p:cNvSpPr/>
            <p:nvPr/>
          </p:nvSpPr>
          <p:spPr>
            <a:xfrm>
              <a:off x="5095961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0"/>
            <p:cNvSpPr/>
            <p:nvPr/>
          </p:nvSpPr>
          <p:spPr>
            <a:xfrm>
              <a:off x="5026238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0"/>
            <p:cNvSpPr/>
            <p:nvPr/>
          </p:nvSpPr>
          <p:spPr>
            <a:xfrm>
              <a:off x="4442780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0"/>
            <p:cNvSpPr/>
            <p:nvPr/>
          </p:nvSpPr>
          <p:spPr>
            <a:xfrm>
              <a:off x="4483295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50"/>
            <p:cNvSpPr/>
            <p:nvPr/>
          </p:nvSpPr>
          <p:spPr>
            <a:xfrm>
              <a:off x="4758863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0"/>
            <p:cNvSpPr/>
            <p:nvPr/>
          </p:nvSpPr>
          <p:spPr>
            <a:xfrm>
              <a:off x="4816445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0"/>
            <p:cNvSpPr/>
            <p:nvPr/>
          </p:nvSpPr>
          <p:spPr>
            <a:xfrm>
              <a:off x="4880479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0"/>
            <p:cNvSpPr/>
            <p:nvPr/>
          </p:nvSpPr>
          <p:spPr>
            <a:xfrm>
              <a:off x="4950132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0"/>
            <p:cNvSpPr/>
            <p:nvPr/>
          </p:nvSpPr>
          <p:spPr>
            <a:xfrm>
              <a:off x="4664234" y="343591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50"/>
            <p:cNvSpPr/>
            <p:nvPr/>
          </p:nvSpPr>
          <p:spPr>
            <a:xfrm>
              <a:off x="4731806" y="345720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0"/>
            <p:cNvSpPr/>
            <p:nvPr/>
          </p:nvSpPr>
          <p:spPr>
            <a:xfrm>
              <a:off x="4731806" y="345720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2" y="196"/>
                    <a:pt x="3804" y="196"/>
                  </a:cubicBezTo>
                  <a:cubicBezTo>
                    <a:pt x="5526" y="196"/>
                    <a:pt x="6971" y="298"/>
                    <a:pt x="7443" y="442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0"/>
            <p:cNvSpPr/>
            <p:nvPr/>
          </p:nvSpPr>
          <p:spPr>
            <a:xfrm>
              <a:off x="4743184" y="339678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9"/>
                  </a:lnTo>
                  <a:cubicBezTo>
                    <a:pt x="0" y="1548"/>
                    <a:pt x="2143" y="1876"/>
                    <a:pt x="478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0"/>
            <p:cNvSpPr/>
            <p:nvPr/>
          </p:nvSpPr>
          <p:spPr>
            <a:xfrm>
              <a:off x="5238875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0"/>
            <p:cNvSpPr/>
            <p:nvPr/>
          </p:nvSpPr>
          <p:spPr>
            <a:xfrm>
              <a:off x="5174910" y="3363344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0"/>
            <p:cNvSpPr/>
            <p:nvPr/>
          </p:nvSpPr>
          <p:spPr>
            <a:xfrm>
              <a:off x="4750260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50"/>
            <p:cNvSpPr/>
            <p:nvPr/>
          </p:nvSpPr>
          <p:spPr>
            <a:xfrm>
              <a:off x="479084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50"/>
            <p:cNvSpPr/>
            <p:nvPr/>
          </p:nvSpPr>
          <p:spPr>
            <a:xfrm>
              <a:off x="4837743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50"/>
            <p:cNvSpPr/>
            <p:nvPr/>
          </p:nvSpPr>
          <p:spPr>
            <a:xfrm>
              <a:off x="489539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50"/>
            <p:cNvSpPr/>
            <p:nvPr/>
          </p:nvSpPr>
          <p:spPr>
            <a:xfrm>
              <a:off x="4959359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50"/>
            <p:cNvSpPr/>
            <p:nvPr/>
          </p:nvSpPr>
          <p:spPr>
            <a:xfrm>
              <a:off x="5029082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0"/>
            <p:cNvSpPr/>
            <p:nvPr/>
          </p:nvSpPr>
          <p:spPr>
            <a:xfrm>
              <a:off x="4743184" y="3344890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0" y="318"/>
                    <a:pt x="0" y="728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23" y="1446"/>
                    <a:pt x="9565" y="1128"/>
                    <a:pt x="9565" y="72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0"/>
            <p:cNvSpPr/>
            <p:nvPr/>
          </p:nvSpPr>
          <p:spPr>
            <a:xfrm>
              <a:off x="4811450" y="3366188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89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50"/>
            <p:cNvSpPr/>
            <p:nvPr/>
          </p:nvSpPr>
          <p:spPr>
            <a:xfrm>
              <a:off x="4811450" y="3366188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370"/>
                    <a:pt x="52" y="400"/>
                    <a:pt x="165" y="44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41"/>
                  </a:cubicBezTo>
                  <a:cubicBezTo>
                    <a:pt x="7546" y="400"/>
                    <a:pt x="7607" y="370"/>
                    <a:pt x="7607" y="339"/>
                  </a:cubicBezTo>
                  <a:cubicBezTo>
                    <a:pt x="7607" y="154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50"/>
            <p:cNvSpPr/>
            <p:nvPr/>
          </p:nvSpPr>
          <p:spPr>
            <a:xfrm>
              <a:off x="4679150" y="3304999"/>
              <a:ext cx="664335" cy="130980"/>
            </a:xfrm>
            <a:custGeom>
              <a:avLst/>
              <a:gdLst/>
              <a:ahLst/>
              <a:cxnLst/>
              <a:rect l="l" t="t" r="r" b="b"/>
              <a:pathLst>
                <a:path w="957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88" y="1887"/>
                  </a:cubicBezTo>
                  <a:cubicBezTo>
                    <a:pt x="7433" y="1887"/>
                    <a:pt x="9576" y="1559"/>
                    <a:pt x="9576" y="1159"/>
                  </a:cubicBezTo>
                  <a:lnTo>
                    <a:pt x="957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50"/>
            <p:cNvSpPr/>
            <p:nvPr/>
          </p:nvSpPr>
          <p:spPr>
            <a:xfrm>
              <a:off x="5279460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0"/>
            <p:cNvSpPr/>
            <p:nvPr/>
          </p:nvSpPr>
          <p:spPr>
            <a:xfrm>
              <a:off x="5232492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0"/>
            <p:cNvSpPr/>
            <p:nvPr/>
          </p:nvSpPr>
          <p:spPr>
            <a:xfrm>
              <a:off x="4498905" y="34240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0"/>
            <p:cNvSpPr/>
            <p:nvPr/>
          </p:nvSpPr>
          <p:spPr>
            <a:xfrm>
              <a:off x="4773779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0"/>
            <p:cNvSpPr/>
            <p:nvPr/>
          </p:nvSpPr>
          <p:spPr>
            <a:xfrm>
              <a:off x="4831361" y="3271629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0"/>
            <p:cNvSpPr/>
            <p:nvPr/>
          </p:nvSpPr>
          <p:spPr>
            <a:xfrm>
              <a:off x="4895395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0"/>
            <p:cNvSpPr/>
            <p:nvPr/>
          </p:nvSpPr>
          <p:spPr>
            <a:xfrm>
              <a:off x="4965048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0"/>
            <p:cNvSpPr/>
            <p:nvPr/>
          </p:nvSpPr>
          <p:spPr>
            <a:xfrm>
              <a:off x="4679150" y="325310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0"/>
            <p:cNvSpPr/>
            <p:nvPr/>
          </p:nvSpPr>
          <p:spPr>
            <a:xfrm>
              <a:off x="4747416" y="3275167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0"/>
            <p:cNvSpPr/>
            <p:nvPr/>
          </p:nvSpPr>
          <p:spPr>
            <a:xfrm>
              <a:off x="4746722" y="327516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04" y="0"/>
                  </a:moveTo>
                  <a:cubicBezTo>
                    <a:pt x="1702" y="0"/>
                    <a:pt x="1" y="144"/>
                    <a:pt x="1" y="339"/>
                  </a:cubicBezTo>
                  <a:cubicBezTo>
                    <a:pt x="1" y="369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18" y="369"/>
                    <a:pt x="7607" y="339"/>
                  </a:cubicBezTo>
                  <a:cubicBezTo>
                    <a:pt x="7607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0"/>
            <p:cNvSpPr/>
            <p:nvPr/>
          </p:nvSpPr>
          <p:spPr>
            <a:xfrm>
              <a:off x="4736801" y="3213978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49"/>
                    <a:pt x="2143" y="1877"/>
                    <a:pt x="4777" y="1877"/>
                  </a:cubicBezTo>
                  <a:cubicBezTo>
                    <a:pt x="7422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0"/>
            <p:cNvSpPr/>
            <p:nvPr/>
          </p:nvSpPr>
          <p:spPr>
            <a:xfrm>
              <a:off x="5290074" y="3180539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0"/>
            <p:cNvSpPr/>
            <p:nvPr/>
          </p:nvSpPr>
          <p:spPr>
            <a:xfrm>
              <a:off x="5231799" y="3180539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0"/>
            <p:cNvSpPr/>
            <p:nvPr/>
          </p:nvSpPr>
          <p:spPr>
            <a:xfrm>
              <a:off x="4736801" y="3162085"/>
              <a:ext cx="663572" cy="101079"/>
            </a:xfrm>
            <a:custGeom>
              <a:avLst/>
              <a:gdLst/>
              <a:ahLst/>
              <a:cxnLst/>
              <a:rect l="l" t="t" r="r" b="b"/>
              <a:pathLst>
                <a:path w="9565" h="1457" extrusionOk="0">
                  <a:moveTo>
                    <a:pt x="4777" y="0"/>
                  </a:moveTo>
                  <a:cubicBezTo>
                    <a:pt x="2143" y="0"/>
                    <a:pt x="0" y="329"/>
                    <a:pt x="0" y="728"/>
                  </a:cubicBezTo>
                  <a:cubicBezTo>
                    <a:pt x="0" y="1128"/>
                    <a:pt x="2143" y="1456"/>
                    <a:pt x="4777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9"/>
                    <a:pt x="7422" y="0"/>
                    <a:pt x="4777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0"/>
            <p:cNvSpPr/>
            <p:nvPr/>
          </p:nvSpPr>
          <p:spPr>
            <a:xfrm>
              <a:off x="4805067" y="3183383"/>
              <a:ext cx="527042" cy="47036"/>
            </a:xfrm>
            <a:custGeom>
              <a:avLst/>
              <a:gdLst/>
              <a:ahLst/>
              <a:cxnLst/>
              <a:rect l="l" t="t" r="r" b="b"/>
              <a:pathLst>
                <a:path w="7597" h="678" extrusionOk="0">
                  <a:moveTo>
                    <a:pt x="379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8"/>
                    <a:pt x="3793" y="678"/>
                  </a:cubicBezTo>
                  <a:cubicBezTo>
                    <a:pt x="5895" y="678"/>
                    <a:pt x="7597" y="524"/>
                    <a:pt x="7597" y="339"/>
                  </a:cubicBezTo>
                  <a:cubicBezTo>
                    <a:pt x="7597" y="155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0"/>
            <p:cNvSpPr/>
            <p:nvPr/>
          </p:nvSpPr>
          <p:spPr>
            <a:xfrm>
              <a:off x="4804374" y="3183383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1" y="206"/>
                    <a:pt x="3803" y="206"/>
                  </a:cubicBezTo>
                  <a:cubicBezTo>
                    <a:pt x="5526" y="206"/>
                    <a:pt x="6971" y="298"/>
                    <a:pt x="7443" y="442"/>
                  </a:cubicBezTo>
                  <a:cubicBezTo>
                    <a:pt x="7555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3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0"/>
            <p:cNvSpPr/>
            <p:nvPr/>
          </p:nvSpPr>
          <p:spPr>
            <a:xfrm>
              <a:off x="4672074" y="3278706"/>
              <a:ext cx="500055" cy="729270"/>
            </a:xfrm>
            <a:custGeom>
              <a:avLst/>
              <a:gdLst/>
              <a:ahLst/>
              <a:cxnLst/>
              <a:rect l="l" t="t" r="r" b="b"/>
              <a:pathLst>
                <a:path w="7208" h="10512" extrusionOk="0">
                  <a:moveTo>
                    <a:pt x="2338" y="1"/>
                  </a:moveTo>
                  <a:lnTo>
                    <a:pt x="0" y="10191"/>
                  </a:lnTo>
                  <a:lnTo>
                    <a:pt x="923" y="10406"/>
                  </a:lnTo>
                  <a:cubicBezTo>
                    <a:pt x="1228" y="10477"/>
                    <a:pt x="1535" y="10511"/>
                    <a:pt x="1839" y="10511"/>
                  </a:cubicBezTo>
                  <a:cubicBezTo>
                    <a:pt x="3981" y="10511"/>
                    <a:pt x="5987" y="8805"/>
                    <a:pt x="6561" y="6336"/>
                  </a:cubicBezTo>
                  <a:cubicBezTo>
                    <a:pt x="7207" y="3527"/>
                    <a:pt x="5721" y="780"/>
                    <a:pt x="3271" y="216"/>
                  </a:cubicBezTo>
                  <a:lnTo>
                    <a:pt x="2338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0"/>
            <p:cNvSpPr/>
            <p:nvPr/>
          </p:nvSpPr>
          <p:spPr>
            <a:xfrm>
              <a:off x="4384025" y="3268577"/>
              <a:ext cx="709151" cy="721361"/>
            </a:xfrm>
            <a:custGeom>
              <a:avLst/>
              <a:gdLst/>
              <a:ahLst/>
              <a:cxnLst/>
              <a:rect l="l" t="t" r="r" b="b"/>
              <a:pathLst>
                <a:path w="10222" h="10398" extrusionOk="0">
                  <a:moveTo>
                    <a:pt x="5369" y="0"/>
                  </a:moveTo>
                  <a:cubicBezTo>
                    <a:pt x="3227" y="0"/>
                    <a:pt x="1222" y="1706"/>
                    <a:pt x="657" y="4176"/>
                  </a:cubicBezTo>
                  <a:cubicBezTo>
                    <a:pt x="0" y="6984"/>
                    <a:pt x="1477" y="9732"/>
                    <a:pt x="3937" y="10296"/>
                  </a:cubicBezTo>
                  <a:cubicBezTo>
                    <a:pt x="4240" y="10365"/>
                    <a:pt x="4543" y="10398"/>
                    <a:pt x="4843" y="10398"/>
                  </a:cubicBezTo>
                  <a:cubicBezTo>
                    <a:pt x="6997" y="10398"/>
                    <a:pt x="9009" y="8691"/>
                    <a:pt x="9575" y="6226"/>
                  </a:cubicBezTo>
                  <a:cubicBezTo>
                    <a:pt x="10221" y="3407"/>
                    <a:pt x="8745" y="670"/>
                    <a:pt x="6285" y="106"/>
                  </a:cubicBezTo>
                  <a:cubicBezTo>
                    <a:pt x="5979" y="34"/>
                    <a:pt x="5673" y="0"/>
                    <a:pt x="536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0"/>
            <p:cNvSpPr/>
            <p:nvPr/>
          </p:nvSpPr>
          <p:spPr>
            <a:xfrm>
              <a:off x="4403242" y="3268577"/>
              <a:ext cx="598914" cy="596972"/>
            </a:xfrm>
            <a:custGeom>
              <a:avLst/>
              <a:gdLst/>
              <a:ahLst/>
              <a:cxnLst/>
              <a:rect l="l" t="t" r="r" b="b"/>
              <a:pathLst>
                <a:path w="8633" h="8605" extrusionOk="0">
                  <a:moveTo>
                    <a:pt x="5099" y="0"/>
                  </a:moveTo>
                  <a:cubicBezTo>
                    <a:pt x="2950" y="0"/>
                    <a:pt x="945" y="1706"/>
                    <a:pt x="380" y="4176"/>
                  </a:cubicBezTo>
                  <a:cubicBezTo>
                    <a:pt x="0" y="5816"/>
                    <a:pt x="349" y="7435"/>
                    <a:pt x="1189" y="8604"/>
                  </a:cubicBezTo>
                  <a:cubicBezTo>
                    <a:pt x="400" y="7343"/>
                    <a:pt x="164" y="5816"/>
                    <a:pt x="513" y="4381"/>
                  </a:cubicBezTo>
                  <a:cubicBezTo>
                    <a:pt x="1078" y="1911"/>
                    <a:pt x="3083" y="205"/>
                    <a:pt x="5232" y="205"/>
                  </a:cubicBezTo>
                  <a:cubicBezTo>
                    <a:pt x="5537" y="205"/>
                    <a:pt x="5844" y="239"/>
                    <a:pt x="6151" y="311"/>
                  </a:cubicBezTo>
                  <a:cubicBezTo>
                    <a:pt x="7156" y="547"/>
                    <a:pt x="8048" y="1151"/>
                    <a:pt x="8632" y="2002"/>
                  </a:cubicBezTo>
                  <a:cubicBezTo>
                    <a:pt x="8048" y="1049"/>
                    <a:pt x="7105" y="362"/>
                    <a:pt x="6018" y="106"/>
                  </a:cubicBezTo>
                  <a:cubicBezTo>
                    <a:pt x="5711" y="34"/>
                    <a:pt x="5404" y="0"/>
                    <a:pt x="5099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0"/>
            <p:cNvSpPr/>
            <p:nvPr/>
          </p:nvSpPr>
          <p:spPr>
            <a:xfrm>
              <a:off x="4474352" y="3356892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0" y="0"/>
                  </a:moveTo>
                  <a:cubicBezTo>
                    <a:pt x="2484" y="0"/>
                    <a:pt x="946" y="1344"/>
                    <a:pt x="503" y="3272"/>
                  </a:cubicBezTo>
                  <a:cubicBezTo>
                    <a:pt x="0" y="5465"/>
                    <a:pt x="1087" y="7577"/>
                    <a:pt x="2922" y="8008"/>
                  </a:cubicBezTo>
                  <a:cubicBezTo>
                    <a:pt x="3136" y="8057"/>
                    <a:pt x="3351" y="8080"/>
                    <a:pt x="3565" y="8080"/>
                  </a:cubicBezTo>
                  <a:cubicBezTo>
                    <a:pt x="5181" y="8080"/>
                    <a:pt x="6712" y="6728"/>
                    <a:pt x="7156" y="4799"/>
                  </a:cubicBezTo>
                  <a:cubicBezTo>
                    <a:pt x="7658" y="2615"/>
                    <a:pt x="6582" y="493"/>
                    <a:pt x="4747" y="73"/>
                  </a:cubicBezTo>
                  <a:cubicBezTo>
                    <a:pt x="4531" y="24"/>
                    <a:pt x="4315" y="0"/>
                    <a:pt x="4100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0"/>
            <p:cNvSpPr/>
            <p:nvPr/>
          </p:nvSpPr>
          <p:spPr>
            <a:xfrm>
              <a:off x="4472895" y="3349053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1" y="0"/>
                  </a:moveTo>
                  <a:cubicBezTo>
                    <a:pt x="2484" y="0"/>
                    <a:pt x="947" y="1345"/>
                    <a:pt x="503" y="3272"/>
                  </a:cubicBezTo>
                  <a:cubicBezTo>
                    <a:pt x="1" y="5466"/>
                    <a:pt x="1088" y="7577"/>
                    <a:pt x="2923" y="8008"/>
                  </a:cubicBezTo>
                  <a:cubicBezTo>
                    <a:pt x="3137" y="8057"/>
                    <a:pt x="3352" y="8081"/>
                    <a:pt x="3566" y="8081"/>
                  </a:cubicBezTo>
                  <a:cubicBezTo>
                    <a:pt x="5181" y="8081"/>
                    <a:pt x="6713" y="6728"/>
                    <a:pt x="7156" y="4799"/>
                  </a:cubicBezTo>
                  <a:cubicBezTo>
                    <a:pt x="7659" y="2616"/>
                    <a:pt x="6582" y="494"/>
                    <a:pt x="4747" y="73"/>
                  </a:cubicBezTo>
                  <a:cubicBezTo>
                    <a:pt x="4532" y="24"/>
                    <a:pt x="4316" y="0"/>
                    <a:pt x="4101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0"/>
            <p:cNvSpPr/>
            <p:nvPr/>
          </p:nvSpPr>
          <p:spPr>
            <a:xfrm>
              <a:off x="4472895" y="3354811"/>
              <a:ext cx="325091" cy="554861"/>
            </a:xfrm>
            <a:custGeom>
              <a:avLst/>
              <a:gdLst/>
              <a:ahLst/>
              <a:cxnLst/>
              <a:rect l="l" t="t" r="r" b="b"/>
              <a:pathLst>
                <a:path w="4686" h="7998" extrusionOk="0">
                  <a:moveTo>
                    <a:pt x="3384" y="1"/>
                  </a:moveTo>
                  <a:lnTo>
                    <a:pt x="3384" y="1"/>
                  </a:lnTo>
                  <a:cubicBezTo>
                    <a:pt x="2051" y="329"/>
                    <a:pt x="883" y="1549"/>
                    <a:pt x="503" y="3189"/>
                  </a:cubicBezTo>
                  <a:cubicBezTo>
                    <a:pt x="1" y="5383"/>
                    <a:pt x="1088" y="7494"/>
                    <a:pt x="2923" y="7925"/>
                  </a:cubicBezTo>
                  <a:cubicBezTo>
                    <a:pt x="3136" y="7974"/>
                    <a:pt x="3353" y="7998"/>
                    <a:pt x="3570" y="7998"/>
                  </a:cubicBezTo>
                  <a:cubicBezTo>
                    <a:pt x="3949" y="7998"/>
                    <a:pt x="4328" y="7925"/>
                    <a:pt x="4686" y="7781"/>
                  </a:cubicBezTo>
                  <a:lnTo>
                    <a:pt x="4686" y="7781"/>
                  </a:lnTo>
                  <a:cubicBezTo>
                    <a:pt x="4455" y="7839"/>
                    <a:pt x="4221" y="7867"/>
                    <a:pt x="3988" y="7867"/>
                  </a:cubicBezTo>
                  <a:cubicBezTo>
                    <a:pt x="3765" y="7867"/>
                    <a:pt x="3543" y="7842"/>
                    <a:pt x="3322" y="7792"/>
                  </a:cubicBezTo>
                  <a:cubicBezTo>
                    <a:pt x="1487" y="7371"/>
                    <a:pt x="401" y="5249"/>
                    <a:pt x="903" y="3066"/>
                  </a:cubicBezTo>
                  <a:cubicBezTo>
                    <a:pt x="1252" y="1590"/>
                    <a:pt x="2225" y="462"/>
                    <a:pt x="338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0"/>
            <p:cNvSpPr/>
            <p:nvPr/>
          </p:nvSpPr>
          <p:spPr>
            <a:xfrm>
              <a:off x="4609497" y="3450064"/>
              <a:ext cx="255369" cy="341256"/>
            </a:xfrm>
            <a:custGeom>
              <a:avLst/>
              <a:gdLst/>
              <a:ahLst/>
              <a:cxnLst/>
              <a:rect l="l" t="t" r="r" b="b"/>
              <a:pathLst>
                <a:path w="3681" h="4919" extrusionOk="0">
                  <a:moveTo>
                    <a:pt x="2258" y="0"/>
                  </a:moveTo>
                  <a:cubicBezTo>
                    <a:pt x="2236" y="0"/>
                    <a:pt x="2213" y="9"/>
                    <a:pt x="2194" y="22"/>
                  </a:cubicBezTo>
                  <a:cubicBezTo>
                    <a:pt x="2153" y="32"/>
                    <a:pt x="2132" y="63"/>
                    <a:pt x="2122" y="104"/>
                  </a:cubicBezTo>
                  <a:lnTo>
                    <a:pt x="1989" y="493"/>
                  </a:lnTo>
                  <a:cubicBezTo>
                    <a:pt x="1951" y="491"/>
                    <a:pt x="1911" y="490"/>
                    <a:pt x="1872" y="490"/>
                  </a:cubicBezTo>
                  <a:cubicBezTo>
                    <a:pt x="1754" y="490"/>
                    <a:pt x="1635" y="501"/>
                    <a:pt x="1528" y="524"/>
                  </a:cubicBezTo>
                  <a:cubicBezTo>
                    <a:pt x="1384" y="555"/>
                    <a:pt x="1251" y="596"/>
                    <a:pt x="1118" y="657"/>
                  </a:cubicBezTo>
                  <a:cubicBezTo>
                    <a:pt x="1015" y="719"/>
                    <a:pt x="913" y="791"/>
                    <a:pt x="820" y="873"/>
                  </a:cubicBezTo>
                  <a:cubicBezTo>
                    <a:pt x="749" y="944"/>
                    <a:pt x="687" y="1037"/>
                    <a:pt x="656" y="1129"/>
                  </a:cubicBezTo>
                  <a:cubicBezTo>
                    <a:pt x="646" y="1160"/>
                    <a:pt x="646" y="1201"/>
                    <a:pt x="656" y="1221"/>
                  </a:cubicBezTo>
                  <a:cubicBezTo>
                    <a:pt x="677" y="1252"/>
                    <a:pt x="697" y="1272"/>
                    <a:pt x="728" y="1283"/>
                  </a:cubicBezTo>
                  <a:lnTo>
                    <a:pt x="1415" y="1498"/>
                  </a:lnTo>
                  <a:cubicBezTo>
                    <a:pt x="1456" y="1508"/>
                    <a:pt x="1497" y="1508"/>
                    <a:pt x="1538" y="1508"/>
                  </a:cubicBezTo>
                  <a:cubicBezTo>
                    <a:pt x="1579" y="1498"/>
                    <a:pt x="1610" y="1488"/>
                    <a:pt x="1651" y="1478"/>
                  </a:cubicBezTo>
                  <a:lnTo>
                    <a:pt x="1712" y="1436"/>
                  </a:lnTo>
                  <a:cubicBezTo>
                    <a:pt x="1753" y="1416"/>
                    <a:pt x="1794" y="1395"/>
                    <a:pt x="1835" y="1395"/>
                  </a:cubicBezTo>
                  <a:cubicBezTo>
                    <a:pt x="1897" y="1375"/>
                    <a:pt x="1948" y="1365"/>
                    <a:pt x="2009" y="1365"/>
                  </a:cubicBezTo>
                  <a:cubicBezTo>
                    <a:pt x="2091" y="1375"/>
                    <a:pt x="2174" y="1385"/>
                    <a:pt x="2256" y="1416"/>
                  </a:cubicBezTo>
                  <a:cubicBezTo>
                    <a:pt x="2317" y="1436"/>
                    <a:pt x="2379" y="1457"/>
                    <a:pt x="2440" y="1488"/>
                  </a:cubicBezTo>
                  <a:cubicBezTo>
                    <a:pt x="2491" y="1508"/>
                    <a:pt x="2543" y="1539"/>
                    <a:pt x="2584" y="1570"/>
                  </a:cubicBezTo>
                  <a:cubicBezTo>
                    <a:pt x="2625" y="1611"/>
                    <a:pt x="2655" y="1642"/>
                    <a:pt x="2676" y="1693"/>
                  </a:cubicBezTo>
                  <a:cubicBezTo>
                    <a:pt x="2696" y="1734"/>
                    <a:pt x="2696" y="1785"/>
                    <a:pt x="2676" y="1836"/>
                  </a:cubicBezTo>
                  <a:cubicBezTo>
                    <a:pt x="2666" y="1888"/>
                    <a:pt x="2635" y="1929"/>
                    <a:pt x="2584" y="1949"/>
                  </a:cubicBezTo>
                  <a:cubicBezTo>
                    <a:pt x="2522" y="1980"/>
                    <a:pt x="2461" y="2000"/>
                    <a:pt x="2389" y="2000"/>
                  </a:cubicBezTo>
                  <a:cubicBezTo>
                    <a:pt x="2276" y="2000"/>
                    <a:pt x="2163" y="2000"/>
                    <a:pt x="2050" y="1990"/>
                  </a:cubicBezTo>
                  <a:cubicBezTo>
                    <a:pt x="1917" y="1980"/>
                    <a:pt x="1743" y="1959"/>
                    <a:pt x="1538" y="1939"/>
                  </a:cubicBezTo>
                  <a:cubicBezTo>
                    <a:pt x="1430" y="1927"/>
                    <a:pt x="1325" y="1922"/>
                    <a:pt x="1220" y="1922"/>
                  </a:cubicBezTo>
                  <a:cubicBezTo>
                    <a:pt x="1146" y="1922"/>
                    <a:pt x="1071" y="1924"/>
                    <a:pt x="995" y="1929"/>
                  </a:cubicBezTo>
                  <a:cubicBezTo>
                    <a:pt x="841" y="1939"/>
                    <a:pt x="697" y="1980"/>
                    <a:pt x="564" y="2041"/>
                  </a:cubicBezTo>
                  <a:cubicBezTo>
                    <a:pt x="441" y="2103"/>
                    <a:pt x="338" y="2185"/>
                    <a:pt x="256" y="2287"/>
                  </a:cubicBezTo>
                  <a:cubicBezTo>
                    <a:pt x="164" y="2410"/>
                    <a:pt x="92" y="2554"/>
                    <a:pt x="51" y="2697"/>
                  </a:cubicBezTo>
                  <a:cubicBezTo>
                    <a:pt x="10" y="2831"/>
                    <a:pt x="0" y="2974"/>
                    <a:pt x="10" y="3118"/>
                  </a:cubicBezTo>
                  <a:cubicBezTo>
                    <a:pt x="31" y="3261"/>
                    <a:pt x="82" y="3395"/>
                    <a:pt x="154" y="3518"/>
                  </a:cubicBezTo>
                  <a:cubicBezTo>
                    <a:pt x="226" y="3651"/>
                    <a:pt x="328" y="3764"/>
                    <a:pt x="441" y="3866"/>
                  </a:cubicBezTo>
                  <a:cubicBezTo>
                    <a:pt x="574" y="3979"/>
                    <a:pt x="718" y="4071"/>
                    <a:pt x="872" y="4143"/>
                  </a:cubicBezTo>
                  <a:lnTo>
                    <a:pt x="759" y="4522"/>
                  </a:lnTo>
                  <a:cubicBezTo>
                    <a:pt x="749" y="4553"/>
                    <a:pt x="749" y="4594"/>
                    <a:pt x="769" y="4625"/>
                  </a:cubicBezTo>
                  <a:cubicBezTo>
                    <a:pt x="790" y="4666"/>
                    <a:pt x="820" y="4696"/>
                    <a:pt x="851" y="4707"/>
                  </a:cubicBezTo>
                  <a:lnTo>
                    <a:pt x="1538" y="4912"/>
                  </a:lnTo>
                  <a:cubicBezTo>
                    <a:pt x="1555" y="4916"/>
                    <a:pt x="1572" y="4918"/>
                    <a:pt x="1588" y="4918"/>
                  </a:cubicBezTo>
                  <a:cubicBezTo>
                    <a:pt x="1611" y="4918"/>
                    <a:pt x="1633" y="4913"/>
                    <a:pt x="1651" y="4901"/>
                  </a:cubicBezTo>
                  <a:cubicBezTo>
                    <a:pt x="1692" y="4881"/>
                    <a:pt x="1712" y="4850"/>
                    <a:pt x="1722" y="4819"/>
                  </a:cubicBezTo>
                  <a:lnTo>
                    <a:pt x="1845" y="4430"/>
                  </a:lnTo>
                  <a:cubicBezTo>
                    <a:pt x="1904" y="4437"/>
                    <a:pt x="1963" y="4441"/>
                    <a:pt x="2023" y="4441"/>
                  </a:cubicBezTo>
                  <a:cubicBezTo>
                    <a:pt x="2132" y="4441"/>
                    <a:pt x="2242" y="4429"/>
                    <a:pt x="2348" y="4409"/>
                  </a:cubicBezTo>
                  <a:cubicBezTo>
                    <a:pt x="2491" y="4379"/>
                    <a:pt x="2635" y="4338"/>
                    <a:pt x="2768" y="4266"/>
                  </a:cubicBezTo>
                  <a:cubicBezTo>
                    <a:pt x="2881" y="4215"/>
                    <a:pt x="2983" y="4133"/>
                    <a:pt x="3076" y="4040"/>
                  </a:cubicBezTo>
                  <a:cubicBezTo>
                    <a:pt x="3158" y="3958"/>
                    <a:pt x="3219" y="3856"/>
                    <a:pt x="3260" y="3743"/>
                  </a:cubicBezTo>
                  <a:cubicBezTo>
                    <a:pt x="3270" y="3712"/>
                    <a:pt x="3270" y="3682"/>
                    <a:pt x="3250" y="3651"/>
                  </a:cubicBezTo>
                  <a:cubicBezTo>
                    <a:pt x="3240" y="3630"/>
                    <a:pt x="3219" y="3610"/>
                    <a:pt x="3188" y="3600"/>
                  </a:cubicBezTo>
                  <a:lnTo>
                    <a:pt x="2502" y="3384"/>
                  </a:lnTo>
                  <a:cubicBezTo>
                    <a:pt x="2473" y="3377"/>
                    <a:pt x="2444" y="3370"/>
                    <a:pt x="2415" y="3370"/>
                  </a:cubicBezTo>
                  <a:cubicBezTo>
                    <a:pt x="2403" y="3370"/>
                    <a:pt x="2391" y="3371"/>
                    <a:pt x="2379" y="3374"/>
                  </a:cubicBezTo>
                  <a:cubicBezTo>
                    <a:pt x="2348" y="3374"/>
                    <a:pt x="2317" y="3384"/>
                    <a:pt x="2276" y="3395"/>
                  </a:cubicBezTo>
                  <a:lnTo>
                    <a:pt x="2194" y="3446"/>
                  </a:lnTo>
                  <a:cubicBezTo>
                    <a:pt x="2153" y="3477"/>
                    <a:pt x="2102" y="3497"/>
                    <a:pt x="2050" y="3507"/>
                  </a:cubicBezTo>
                  <a:cubicBezTo>
                    <a:pt x="1989" y="3528"/>
                    <a:pt x="1917" y="3538"/>
                    <a:pt x="1856" y="3538"/>
                  </a:cubicBezTo>
                  <a:cubicBezTo>
                    <a:pt x="1753" y="3538"/>
                    <a:pt x="1661" y="3528"/>
                    <a:pt x="1579" y="3497"/>
                  </a:cubicBezTo>
                  <a:cubicBezTo>
                    <a:pt x="1415" y="3456"/>
                    <a:pt x="1271" y="3384"/>
                    <a:pt x="1128" y="3292"/>
                  </a:cubicBezTo>
                  <a:cubicBezTo>
                    <a:pt x="1036" y="3241"/>
                    <a:pt x="984" y="3128"/>
                    <a:pt x="1015" y="3025"/>
                  </a:cubicBezTo>
                  <a:cubicBezTo>
                    <a:pt x="1025" y="2964"/>
                    <a:pt x="1066" y="2923"/>
                    <a:pt x="1118" y="2913"/>
                  </a:cubicBezTo>
                  <a:cubicBezTo>
                    <a:pt x="1185" y="2896"/>
                    <a:pt x="1245" y="2879"/>
                    <a:pt x="1309" y="2879"/>
                  </a:cubicBezTo>
                  <a:cubicBezTo>
                    <a:pt x="1324" y="2879"/>
                    <a:pt x="1338" y="2880"/>
                    <a:pt x="1353" y="2882"/>
                  </a:cubicBezTo>
                  <a:cubicBezTo>
                    <a:pt x="1386" y="2879"/>
                    <a:pt x="1420" y="2878"/>
                    <a:pt x="1454" y="2878"/>
                  </a:cubicBezTo>
                  <a:cubicBezTo>
                    <a:pt x="1547" y="2878"/>
                    <a:pt x="1643" y="2887"/>
                    <a:pt x="1733" y="2902"/>
                  </a:cubicBezTo>
                  <a:cubicBezTo>
                    <a:pt x="1876" y="2913"/>
                    <a:pt x="2061" y="2933"/>
                    <a:pt x="2256" y="2943"/>
                  </a:cubicBezTo>
                  <a:cubicBezTo>
                    <a:pt x="2343" y="2953"/>
                    <a:pt x="2426" y="2957"/>
                    <a:pt x="2505" y="2957"/>
                  </a:cubicBezTo>
                  <a:cubicBezTo>
                    <a:pt x="2775" y="2957"/>
                    <a:pt x="2993" y="2903"/>
                    <a:pt x="3168" y="2800"/>
                  </a:cubicBezTo>
                  <a:cubicBezTo>
                    <a:pt x="3393" y="2656"/>
                    <a:pt x="3568" y="2431"/>
                    <a:pt x="3629" y="2164"/>
                  </a:cubicBezTo>
                  <a:cubicBezTo>
                    <a:pt x="3670" y="2041"/>
                    <a:pt x="3680" y="1918"/>
                    <a:pt x="3670" y="1785"/>
                  </a:cubicBezTo>
                  <a:cubicBezTo>
                    <a:pt x="3660" y="1662"/>
                    <a:pt x="3629" y="1539"/>
                    <a:pt x="3578" y="1416"/>
                  </a:cubicBezTo>
                  <a:cubicBezTo>
                    <a:pt x="3516" y="1293"/>
                    <a:pt x="3434" y="1180"/>
                    <a:pt x="3332" y="1078"/>
                  </a:cubicBezTo>
                  <a:cubicBezTo>
                    <a:pt x="3229" y="965"/>
                    <a:pt x="3096" y="862"/>
                    <a:pt x="2963" y="791"/>
                  </a:cubicBezTo>
                  <a:lnTo>
                    <a:pt x="3086" y="401"/>
                  </a:lnTo>
                  <a:cubicBezTo>
                    <a:pt x="3096" y="360"/>
                    <a:pt x="3086" y="319"/>
                    <a:pt x="3076" y="288"/>
                  </a:cubicBezTo>
                  <a:cubicBezTo>
                    <a:pt x="3055" y="258"/>
                    <a:pt x="3024" y="227"/>
                    <a:pt x="2983" y="217"/>
                  </a:cubicBezTo>
                  <a:lnTo>
                    <a:pt x="2297" y="12"/>
                  </a:lnTo>
                  <a:cubicBezTo>
                    <a:pt x="2285" y="4"/>
                    <a:pt x="2272" y="0"/>
                    <a:pt x="225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0"/>
            <p:cNvSpPr/>
            <p:nvPr/>
          </p:nvSpPr>
          <p:spPr>
            <a:xfrm>
              <a:off x="4601657" y="3443265"/>
              <a:ext cx="256063" cy="341464"/>
            </a:xfrm>
            <a:custGeom>
              <a:avLst/>
              <a:gdLst/>
              <a:ahLst/>
              <a:cxnLst/>
              <a:rect l="l" t="t" r="r" b="b"/>
              <a:pathLst>
                <a:path w="3691" h="4922" extrusionOk="0">
                  <a:moveTo>
                    <a:pt x="2257" y="0"/>
                  </a:moveTo>
                  <a:cubicBezTo>
                    <a:pt x="2234" y="0"/>
                    <a:pt x="2212" y="5"/>
                    <a:pt x="2194" y="17"/>
                  </a:cubicBezTo>
                  <a:cubicBezTo>
                    <a:pt x="2153" y="38"/>
                    <a:pt x="2133" y="69"/>
                    <a:pt x="2122" y="110"/>
                  </a:cubicBezTo>
                  <a:lnTo>
                    <a:pt x="1999" y="489"/>
                  </a:lnTo>
                  <a:cubicBezTo>
                    <a:pt x="1961" y="486"/>
                    <a:pt x="1922" y="485"/>
                    <a:pt x="1883" y="485"/>
                  </a:cubicBezTo>
                  <a:cubicBezTo>
                    <a:pt x="1764" y="485"/>
                    <a:pt x="1643" y="497"/>
                    <a:pt x="1528" y="520"/>
                  </a:cubicBezTo>
                  <a:cubicBezTo>
                    <a:pt x="1384" y="550"/>
                    <a:pt x="1251" y="602"/>
                    <a:pt x="1128" y="663"/>
                  </a:cubicBezTo>
                  <a:cubicBezTo>
                    <a:pt x="1015" y="725"/>
                    <a:pt x="913" y="796"/>
                    <a:pt x="821" y="878"/>
                  </a:cubicBezTo>
                  <a:cubicBezTo>
                    <a:pt x="749" y="950"/>
                    <a:pt x="687" y="1042"/>
                    <a:pt x="657" y="1135"/>
                  </a:cubicBezTo>
                  <a:cubicBezTo>
                    <a:pt x="646" y="1165"/>
                    <a:pt x="646" y="1196"/>
                    <a:pt x="667" y="1227"/>
                  </a:cubicBezTo>
                  <a:cubicBezTo>
                    <a:pt x="677" y="1258"/>
                    <a:pt x="698" y="1278"/>
                    <a:pt x="728" y="1278"/>
                  </a:cubicBezTo>
                  <a:lnTo>
                    <a:pt x="1415" y="1493"/>
                  </a:lnTo>
                  <a:cubicBezTo>
                    <a:pt x="1444" y="1501"/>
                    <a:pt x="1473" y="1508"/>
                    <a:pt x="1502" y="1508"/>
                  </a:cubicBezTo>
                  <a:cubicBezTo>
                    <a:pt x="1514" y="1508"/>
                    <a:pt x="1526" y="1507"/>
                    <a:pt x="1538" y="1504"/>
                  </a:cubicBezTo>
                  <a:cubicBezTo>
                    <a:pt x="1579" y="1504"/>
                    <a:pt x="1620" y="1493"/>
                    <a:pt x="1651" y="1473"/>
                  </a:cubicBezTo>
                  <a:lnTo>
                    <a:pt x="1723" y="1432"/>
                  </a:lnTo>
                  <a:cubicBezTo>
                    <a:pt x="1753" y="1411"/>
                    <a:pt x="1794" y="1401"/>
                    <a:pt x="1835" y="1391"/>
                  </a:cubicBezTo>
                  <a:cubicBezTo>
                    <a:pt x="1897" y="1381"/>
                    <a:pt x="1958" y="1370"/>
                    <a:pt x="2020" y="1370"/>
                  </a:cubicBezTo>
                  <a:cubicBezTo>
                    <a:pt x="2102" y="1370"/>
                    <a:pt x="2174" y="1391"/>
                    <a:pt x="2256" y="1411"/>
                  </a:cubicBezTo>
                  <a:cubicBezTo>
                    <a:pt x="2317" y="1432"/>
                    <a:pt x="2379" y="1452"/>
                    <a:pt x="2440" y="1483"/>
                  </a:cubicBezTo>
                  <a:cubicBezTo>
                    <a:pt x="2492" y="1514"/>
                    <a:pt x="2543" y="1545"/>
                    <a:pt x="2594" y="1576"/>
                  </a:cubicBezTo>
                  <a:cubicBezTo>
                    <a:pt x="2635" y="1606"/>
                    <a:pt x="2666" y="1647"/>
                    <a:pt x="2686" y="1688"/>
                  </a:cubicBezTo>
                  <a:cubicBezTo>
                    <a:pt x="2697" y="1740"/>
                    <a:pt x="2697" y="1791"/>
                    <a:pt x="2686" y="1832"/>
                  </a:cubicBezTo>
                  <a:cubicBezTo>
                    <a:pt x="2666" y="1883"/>
                    <a:pt x="2635" y="1924"/>
                    <a:pt x="2594" y="1955"/>
                  </a:cubicBezTo>
                  <a:cubicBezTo>
                    <a:pt x="2533" y="1986"/>
                    <a:pt x="2461" y="1996"/>
                    <a:pt x="2399" y="1996"/>
                  </a:cubicBezTo>
                  <a:cubicBezTo>
                    <a:pt x="2366" y="1999"/>
                    <a:pt x="2333" y="2000"/>
                    <a:pt x="2300" y="2000"/>
                  </a:cubicBezTo>
                  <a:cubicBezTo>
                    <a:pt x="2220" y="2000"/>
                    <a:pt x="2141" y="1993"/>
                    <a:pt x="2061" y="1986"/>
                  </a:cubicBezTo>
                  <a:cubicBezTo>
                    <a:pt x="1917" y="1975"/>
                    <a:pt x="1743" y="1965"/>
                    <a:pt x="1548" y="1934"/>
                  </a:cubicBezTo>
                  <a:cubicBezTo>
                    <a:pt x="1442" y="1928"/>
                    <a:pt x="1335" y="1922"/>
                    <a:pt x="1229" y="1922"/>
                  </a:cubicBezTo>
                  <a:cubicBezTo>
                    <a:pt x="1151" y="1922"/>
                    <a:pt x="1073" y="1926"/>
                    <a:pt x="995" y="1934"/>
                  </a:cubicBezTo>
                  <a:cubicBezTo>
                    <a:pt x="851" y="1945"/>
                    <a:pt x="708" y="1986"/>
                    <a:pt x="575" y="2047"/>
                  </a:cubicBezTo>
                  <a:cubicBezTo>
                    <a:pt x="451" y="2098"/>
                    <a:pt x="339" y="2191"/>
                    <a:pt x="257" y="2293"/>
                  </a:cubicBezTo>
                  <a:cubicBezTo>
                    <a:pt x="164" y="2416"/>
                    <a:pt x="103" y="2549"/>
                    <a:pt x="62" y="2693"/>
                  </a:cubicBezTo>
                  <a:cubicBezTo>
                    <a:pt x="11" y="2836"/>
                    <a:pt x="0" y="2980"/>
                    <a:pt x="21" y="3123"/>
                  </a:cubicBezTo>
                  <a:cubicBezTo>
                    <a:pt x="41" y="3267"/>
                    <a:pt x="82" y="3400"/>
                    <a:pt x="154" y="3523"/>
                  </a:cubicBezTo>
                  <a:cubicBezTo>
                    <a:pt x="236" y="3646"/>
                    <a:pt x="328" y="3769"/>
                    <a:pt x="451" y="3872"/>
                  </a:cubicBezTo>
                  <a:cubicBezTo>
                    <a:pt x="575" y="3974"/>
                    <a:pt x="718" y="4077"/>
                    <a:pt x="882" y="4149"/>
                  </a:cubicBezTo>
                  <a:lnTo>
                    <a:pt x="759" y="4518"/>
                  </a:lnTo>
                  <a:cubicBezTo>
                    <a:pt x="749" y="4559"/>
                    <a:pt x="749" y="4600"/>
                    <a:pt x="769" y="4630"/>
                  </a:cubicBezTo>
                  <a:cubicBezTo>
                    <a:pt x="790" y="4661"/>
                    <a:pt x="821" y="4692"/>
                    <a:pt x="862" y="4702"/>
                  </a:cubicBezTo>
                  <a:lnTo>
                    <a:pt x="1548" y="4917"/>
                  </a:lnTo>
                  <a:cubicBezTo>
                    <a:pt x="1557" y="4920"/>
                    <a:pt x="1566" y="4921"/>
                    <a:pt x="1575" y="4921"/>
                  </a:cubicBezTo>
                  <a:cubicBezTo>
                    <a:pt x="1601" y="4921"/>
                    <a:pt x="1631" y="4912"/>
                    <a:pt x="1661" y="4897"/>
                  </a:cubicBezTo>
                  <a:cubicBezTo>
                    <a:pt x="1692" y="4887"/>
                    <a:pt x="1723" y="4856"/>
                    <a:pt x="1733" y="4815"/>
                  </a:cubicBezTo>
                  <a:lnTo>
                    <a:pt x="1846" y="4436"/>
                  </a:lnTo>
                  <a:cubicBezTo>
                    <a:pt x="1889" y="4438"/>
                    <a:pt x="1932" y="4440"/>
                    <a:pt x="1975" y="4440"/>
                  </a:cubicBezTo>
                  <a:cubicBezTo>
                    <a:pt x="2102" y="4440"/>
                    <a:pt x="2225" y="4428"/>
                    <a:pt x="2348" y="4405"/>
                  </a:cubicBezTo>
                  <a:cubicBezTo>
                    <a:pt x="2492" y="4384"/>
                    <a:pt x="2635" y="4333"/>
                    <a:pt x="2768" y="4272"/>
                  </a:cubicBezTo>
                  <a:cubicBezTo>
                    <a:pt x="2891" y="4210"/>
                    <a:pt x="2994" y="4138"/>
                    <a:pt x="3086" y="4046"/>
                  </a:cubicBezTo>
                  <a:cubicBezTo>
                    <a:pt x="3168" y="3954"/>
                    <a:pt x="3230" y="3862"/>
                    <a:pt x="3271" y="3749"/>
                  </a:cubicBezTo>
                  <a:cubicBezTo>
                    <a:pt x="3271" y="3718"/>
                    <a:pt x="3271" y="3687"/>
                    <a:pt x="3260" y="3657"/>
                  </a:cubicBezTo>
                  <a:cubicBezTo>
                    <a:pt x="3240" y="3626"/>
                    <a:pt x="3219" y="3605"/>
                    <a:pt x="3189" y="3595"/>
                  </a:cubicBezTo>
                  <a:lnTo>
                    <a:pt x="2502" y="3390"/>
                  </a:lnTo>
                  <a:cubicBezTo>
                    <a:pt x="2471" y="3370"/>
                    <a:pt x="2430" y="3370"/>
                    <a:pt x="2389" y="3370"/>
                  </a:cubicBezTo>
                  <a:cubicBezTo>
                    <a:pt x="2348" y="3380"/>
                    <a:pt x="2317" y="3390"/>
                    <a:pt x="2287" y="3400"/>
                  </a:cubicBezTo>
                  <a:cubicBezTo>
                    <a:pt x="2266" y="3411"/>
                    <a:pt x="2235" y="3431"/>
                    <a:pt x="2204" y="3452"/>
                  </a:cubicBezTo>
                  <a:cubicBezTo>
                    <a:pt x="2153" y="3472"/>
                    <a:pt x="2112" y="3493"/>
                    <a:pt x="2061" y="3513"/>
                  </a:cubicBezTo>
                  <a:cubicBezTo>
                    <a:pt x="1989" y="3534"/>
                    <a:pt x="1928" y="3544"/>
                    <a:pt x="1856" y="3544"/>
                  </a:cubicBezTo>
                  <a:cubicBezTo>
                    <a:pt x="1764" y="3544"/>
                    <a:pt x="1671" y="3523"/>
                    <a:pt x="1579" y="3503"/>
                  </a:cubicBezTo>
                  <a:cubicBezTo>
                    <a:pt x="1425" y="3452"/>
                    <a:pt x="1272" y="3390"/>
                    <a:pt x="1138" y="3298"/>
                  </a:cubicBezTo>
                  <a:cubicBezTo>
                    <a:pt x="1036" y="3246"/>
                    <a:pt x="985" y="3134"/>
                    <a:pt x="1015" y="3021"/>
                  </a:cubicBezTo>
                  <a:cubicBezTo>
                    <a:pt x="1036" y="2970"/>
                    <a:pt x="1077" y="2929"/>
                    <a:pt x="1128" y="2908"/>
                  </a:cubicBezTo>
                  <a:cubicBezTo>
                    <a:pt x="1200" y="2888"/>
                    <a:pt x="1282" y="2877"/>
                    <a:pt x="1364" y="2877"/>
                  </a:cubicBezTo>
                  <a:cubicBezTo>
                    <a:pt x="1487" y="2877"/>
                    <a:pt x="1610" y="2888"/>
                    <a:pt x="1733" y="2898"/>
                  </a:cubicBezTo>
                  <a:cubicBezTo>
                    <a:pt x="1876" y="2918"/>
                    <a:pt x="2061" y="2929"/>
                    <a:pt x="2266" y="2949"/>
                  </a:cubicBezTo>
                  <a:cubicBezTo>
                    <a:pt x="2345" y="2956"/>
                    <a:pt x="2421" y="2959"/>
                    <a:pt x="2493" y="2959"/>
                  </a:cubicBezTo>
                  <a:cubicBezTo>
                    <a:pt x="2769" y="2959"/>
                    <a:pt x="2998" y="2911"/>
                    <a:pt x="3168" y="2806"/>
                  </a:cubicBezTo>
                  <a:cubicBezTo>
                    <a:pt x="3404" y="2662"/>
                    <a:pt x="3568" y="2426"/>
                    <a:pt x="3640" y="2160"/>
                  </a:cubicBezTo>
                  <a:cubicBezTo>
                    <a:pt x="3670" y="2047"/>
                    <a:pt x="3691" y="1914"/>
                    <a:pt x="3681" y="1791"/>
                  </a:cubicBezTo>
                  <a:cubicBezTo>
                    <a:pt x="3670" y="1658"/>
                    <a:pt x="3629" y="1534"/>
                    <a:pt x="3578" y="1422"/>
                  </a:cubicBezTo>
                  <a:cubicBezTo>
                    <a:pt x="3517" y="1288"/>
                    <a:pt x="3435" y="1176"/>
                    <a:pt x="3342" y="1083"/>
                  </a:cubicBezTo>
                  <a:cubicBezTo>
                    <a:pt x="3230" y="960"/>
                    <a:pt x="3107" y="868"/>
                    <a:pt x="2973" y="786"/>
                  </a:cubicBezTo>
                  <a:lnTo>
                    <a:pt x="3086" y="407"/>
                  </a:lnTo>
                  <a:cubicBezTo>
                    <a:pt x="3096" y="366"/>
                    <a:pt x="3096" y="325"/>
                    <a:pt x="3076" y="294"/>
                  </a:cubicBezTo>
                  <a:cubicBezTo>
                    <a:pt x="3055" y="253"/>
                    <a:pt x="3025" y="233"/>
                    <a:pt x="2994" y="222"/>
                  </a:cubicBezTo>
                  <a:lnTo>
                    <a:pt x="2307" y="7"/>
                  </a:lnTo>
                  <a:cubicBezTo>
                    <a:pt x="2290" y="3"/>
                    <a:pt x="2273" y="0"/>
                    <a:pt x="2257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0"/>
            <p:cNvSpPr/>
            <p:nvPr/>
          </p:nvSpPr>
          <p:spPr>
            <a:xfrm>
              <a:off x="5725339" y="3723196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0"/>
            <p:cNvSpPr/>
            <p:nvPr/>
          </p:nvSpPr>
          <p:spPr>
            <a:xfrm>
              <a:off x="5725339" y="3671303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1" y="31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5" y="1128"/>
                    <a:pt x="9565" y="71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0"/>
            <p:cNvSpPr/>
            <p:nvPr/>
          </p:nvSpPr>
          <p:spPr>
            <a:xfrm>
              <a:off x="5793605" y="3692671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3" y="0"/>
                    <a:pt x="1" y="154"/>
                    <a:pt x="1" y="338"/>
                  </a:cubicBezTo>
                  <a:cubicBezTo>
                    <a:pt x="1" y="523"/>
                    <a:pt x="1703" y="677"/>
                    <a:pt x="3804" y="677"/>
                  </a:cubicBezTo>
                  <a:cubicBezTo>
                    <a:pt x="5896" y="677"/>
                    <a:pt x="7608" y="523"/>
                    <a:pt x="7608" y="338"/>
                  </a:cubicBezTo>
                  <a:cubicBezTo>
                    <a:pt x="7608" y="154"/>
                    <a:pt x="589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0"/>
            <p:cNvSpPr/>
            <p:nvPr/>
          </p:nvSpPr>
          <p:spPr>
            <a:xfrm>
              <a:off x="5792911" y="3692671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92" y="195"/>
                    <a:pt x="3804" y="195"/>
                  </a:cubicBezTo>
                  <a:cubicBezTo>
                    <a:pt x="552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0"/>
            <p:cNvSpPr/>
            <p:nvPr/>
          </p:nvSpPr>
          <p:spPr>
            <a:xfrm>
              <a:off x="5676984" y="3632175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77"/>
                    <a:pt x="4788" y="1877"/>
                  </a:cubicBezTo>
                  <a:cubicBezTo>
                    <a:pt x="742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0"/>
            <p:cNvSpPr/>
            <p:nvPr/>
          </p:nvSpPr>
          <p:spPr>
            <a:xfrm>
              <a:off x="5676984" y="3580282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0"/>
            <p:cNvSpPr/>
            <p:nvPr/>
          </p:nvSpPr>
          <p:spPr>
            <a:xfrm>
              <a:off x="5745250" y="3602343"/>
              <a:ext cx="527111" cy="46273"/>
            </a:xfrm>
            <a:custGeom>
              <a:avLst/>
              <a:gdLst/>
              <a:ahLst/>
              <a:cxnLst/>
              <a:rect l="l" t="t" r="r" b="b"/>
              <a:pathLst>
                <a:path w="759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523"/>
                    <a:pt x="1703" y="666"/>
                    <a:pt x="3804" y="666"/>
                  </a:cubicBezTo>
                  <a:cubicBezTo>
                    <a:pt x="5895" y="666"/>
                    <a:pt x="7597" y="523"/>
                    <a:pt x="7597" y="338"/>
                  </a:cubicBezTo>
                  <a:cubicBezTo>
                    <a:pt x="7597" y="144"/>
                    <a:pt x="589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0"/>
            <p:cNvSpPr/>
            <p:nvPr/>
          </p:nvSpPr>
          <p:spPr>
            <a:xfrm>
              <a:off x="5745250" y="3602343"/>
              <a:ext cx="527111" cy="29901"/>
            </a:xfrm>
            <a:custGeom>
              <a:avLst/>
              <a:gdLst/>
              <a:ahLst/>
              <a:cxnLst/>
              <a:rect l="l" t="t" r="r" b="b"/>
              <a:pathLst>
                <a:path w="7598" h="431" extrusionOk="0">
                  <a:moveTo>
                    <a:pt x="379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369"/>
                    <a:pt x="52" y="400"/>
                    <a:pt x="165" y="43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62" y="297"/>
                    <a:pt x="7443" y="431"/>
                  </a:cubicBezTo>
                  <a:cubicBezTo>
                    <a:pt x="7546" y="400"/>
                    <a:pt x="7597" y="369"/>
                    <a:pt x="7597" y="338"/>
                  </a:cubicBezTo>
                  <a:cubicBezTo>
                    <a:pt x="7597" y="144"/>
                    <a:pt x="5895" y="0"/>
                    <a:pt x="379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0"/>
            <p:cNvSpPr/>
            <p:nvPr/>
          </p:nvSpPr>
          <p:spPr>
            <a:xfrm>
              <a:off x="5731028" y="354115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9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0"/>
            <p:cNvSpPr/>
            <p:nvPr/>
          </p:nvSpPr>
          <p:spPr>
            <a:xfrm>
              <a:off x="5731028" y="348926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0"/>
            <p:cNvSpPr/>
            <p:nvPr/>
          </p:nvSpPr>
          <p:spPr>
            <a:xfrm>
              <a:off x="5798600" y="351055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1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523"/>
                    <a:pt x="1713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26" y="1"/>
                    <a:pt x="381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0"/>
            <p:cNvSpPr/>
            <p:nvPr/>
          </p:nvSpPr>
          <p:spPr>
            <a:xfrm>
              <a:off x="5798600" y="351055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380"/>
                    <a:pt x="62" y="411"/>
                    <a:pt x="165" y="441"/>
                  </a:cubicBezTo>
                  <a:cubicBezTo>
                    <a:pt x="647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41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0"/>
            <p:cNvSpPr/>
            <p:nvPr/>
          </p:nvSpPr>
          <p:spPr>
            <a:xfrm>
              <a:off x="6503390" y="1343538"/>
              <a:ext cx="634504" cy="551948"/>
            </a:xfrm>
            <a:custGeom>
              <a:avLst/>
              <a:gdLst/>
              <a:ahLst/>
              <a:cxnLst/>
              <a:rect l="l" t="t" r="r" b="b"/>
              <a:pathLst>
                <a:path w="9146" h="7956" extrusionOk="0">
                  <a:moveTo>
                    <a:pt x="4952" y="1"/>
                  </a:moveTo>
                  <a:lnTo>
                    <a:pt x="636" y="1026"/>
                  </a:lnTo>
                  <a:lnTo>
                    <a:pt x="1" y="2133"/>
                  </a:lnTo>
                  <a:cubicBezTo>
                    <a:pt x="1" y="2133"/>
                    <a:pt x="780" y="2205"/>
                    <a:pt x="1036" y="2543"/>
                  </a:cubicBezTo>
                  <a:cubicBezTo>
                    <a:pt x="1211" y="2758"/>
                    <a:pt x="3661" y="7956"/>
                    <a:pt x="3661" y="7956"/>
                  </a:cubicBezTo>
                  <a:lnTo>
                    <a:pt x="9145" y="6879"/>
                  </a:lnTo>
                  <a:cubicBezTo>
                    <a:pt x="9145" y="6879"/>
                    <a:pt x="7249" y="2502"/>
                    <a:pt x="6388" y="1323"/>
                  </a:cubicBezTo>
                  <a:cubicBezTo>
                    <a:pt x="5526" y="154"/>
                    <a:pt x="4952" y="1"/>
                    <a:pt x="49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0"/>
            <p:cNvSpPr/>
            <p:nvPr/>
          </p:nvSpPr>
          <p:spPr>
            <a:xfrm>
              <a:off x="6858317" y="1509208"/>
              <a:ext cx="120990" cy="119880"/>
            </a:xfrm>
            <a:custGeom>
              <a:avLst/>
              <a:gdLst/>
              <a:ahLst/>
              <a:cxnLst/>
              <a:rect l="l" t="t" r="r" b="b"/>
              <a:pathLst>
                <a:path w="1744" h="1728" extrusionOk="0">
                  <a:moveTo>
                    <a:pt x="747" y="1"/>
                  </a:moveTo>
                  <a:cubicBezTo>
                    <a:pt x="718" y="1"/>
                    <a:pt x="688" y="4"/>
                    <a:pt x="656" y="11"/>
                  </a:cubicBezTo>
                  <a:cubicBezTo>
                    <a:pt x="359" y="73"/>
                    <a:pt x="216" y="647"/>
                    <a:pt x="93" y="954"/>
                  </a:cubicBezTo>
                  <a:cubicBezTo>
                    <a:pt x="62" y="1026"/>
                    <a:pt x="31" y="1108"/>
                    <a:pt x="0" y="1190"/>
                  </a:cubicBezTo>
                  <a:lnTo>
                    <a:pt x="113" y="1498"/>
                  </a:lnTo>
                  <a:cubicBezTo>
                    <a:pt x="205" y="1662"/>
                    <a:pt x="421" y="1713"/>
                    <a:pt x="615" y="1723"/>
                  </a:cubicBezTo>
                  <a:cubicBezTo>
                    <a:pt x="655" y="1726"/>
                    <a:pt x="693" y="1727"/>
                    <a:pt x="732" y="1727"/>
                  </a:cubicBezTo>
                  <a:cubicBezTo>
                    <a:pt x="998" y="1727"/>
                    <a:pt x="1255" y="1667"/>
                    <a:pt x="1497" y="1559"/>
                  </a:cubicBezTo>
                  <a:cubicBezTo>
                    <a:pt x="1548" y="1539"/>
                    <a:pt x="1600" y="1508"/>
                    <a:pt x="1641" y="1477"/>
                  </a:cubicBezTo>
                  <a:cubicBezTo>
                    <a:pt x="1723" y="1365"/>
                    <a:pt x="1743" y="1211"/>
                    <a:pt x="1692" y="1088"/>
                  </a:cubicBezTo>
                  <a:cubicBezTo>
                    <a:pt x="1589" y="801"/>
                    <a:pt x="1425" y="544"/>
                    <a:pt x="1220" y="339"/>
                  </a:cubicBezTo>
                  <a:cubicBezTo>
                    <a:pt x="1094" y="186"/>
                    <a:pt x="960" y="1"/>
                    <a:pt x="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0"/>
            <p:cNvSpPr/>
            <p:nvPr/>
          </p:nvSpPr>
          <p:spPr>
            <a:xfrm>
              <a:off x="6745928" y="3369727"/>
              <a:ext cx="426101" cy="293109"/>
            </a:xfrm>
            <a:custGeom>
              <a:avLst/>
              <a:gdLst/>
              <a:ahLst/>
              <a:cxnLst/>
              <a:rect l="l" t="t" r="r" b="b"/>
              <a:pathLst>
                <a:path w="6142" h="4225" extrusionOk="0">
                  <a:moveTo>
                    <a:pt x="1" y="1"/>
                  </a:moveTo>
                  <a:lnTo>
                    <a:pt x="1" y="4224"/>
                  </a:lnTo>
                  <a:lnTo>
                    <a:pt x="6141" y="4224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0"/>
            <p:cNvSpPr/>
            <p:nvPr/>
          </p:nvSpPr>
          <p:spPr>
            <a:xfrm>
              <a:off x="6745928" y="3369727"/>
              <a:ext cx="426101" cy="120296"/>
            </a:xfrm>
            <a:custGeom>
              <a:avLst/>
              <a:gdLst/>
              <a:ahLst/>
              <a:cxnLst/>
              <a:rect l="l" t="t" r="r" b="b"/>
              <a:pathLst>
                <a:path w="6142" h="1734" extrusionOk="0">
                  <a:moveTo>
                    <a:pt x="1" y="1"/>
                  </a:moveTo>
                  <a:lnTo>
                    <a:pt x="1" y="1118"/>
                  </a:lnTo>
                  <a:lnTo>
                    <a:pt x="6141" y="1733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0"/>
            <p:cNvSpPr/>
            <p:nvPr/>
          </p:nvSpPr>
          <p:spPr>
            <a:xfrm>
              <a:off x="6462874" y="3658468"/>
              <a:ext cx="978673" cy="98929"/>
            </a:xfrm>
            <a:custGeom>
              <a:avLst/>
              <a:gdLst/>
              <a:ahLst/>
              <a:cxnLst/>
              <a:rect l="l" t="t" r="r" b="b"/>
              <a:pathLst>
                <a:path w="14107" h="1426" extrusionOk="0">
                  <a:moveTo>
                    <a:pt x="913" y="1"/>
                  </a:moveTo>
                  <a:cubicBezTo>
                    <a:pt x="1" y="42"/>
                    <a:pt x="1" y="1385"/>
                    <a:pt x="913" y="1426"/>
                  </a:cubicBezTo>
                  <a:lnTo>
                    <a:pt x="13389" y="1426"/>
                  </a:lnTo>
                  <a:cubicBezTo>
                    <a:pt x="13779" y="1426"/>
                    <a:pt x="14107" y="1108"/>
                    <a:pt x="14107" y="719"/>
                  </a:cubicBezTo>
                  <a:cubicBezTo>
                    <a:pt x="14107" y="319"/>
                    <a:pt x="13779" y="1"/>
                    <a:pt x="1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0"/>
            <p:cNvSpPr/>
            <p:nvPr/>
          </p:nvSpPr>
          <p:spPr>
            <a:xfrm>
              <a:off x="5573891" y="1566859"/>
              <a:ext cx="2770907" cy="1865563"/>
            </a:xfrm>
            <a:custGeom>
              <a:avLst/>
              <a:gdLst/>
              <a:ahLst/>
              <a:cxnLst/>
              <a:rect l="l" t="t" r="r" b="b"/>
              <a:pathLst>
                <a:path w="39941" h="26891" extrusionOk="0">
                  <a:moveTo>
                    <a:pt x="749" y="0"/>
                  </a:moveTo>
                  <a:cubicBezTo>
                    <a:pt x="328" y="0"/>
                    <a:pt x="0" y="339"/>
                    <a:pt x="0" y="749"/>
                  </a:cubicBezTo>
                  <a:lnTo>
                    <a:pt x="0" y="26142"/>
                  </a:lnTo>
                  <a:cubicBezTo>
                    <a:pt x="0" y="26562"/>
                    <a:pt x="328" y="26890"/>
                    <a:pt x="749" y="26890"/>
                  </a:cubicBezTo>
                  <a:lnTo>
                    <a:pt x="39192" y="26890"/>
                  </a:lnTo>
                  <a:cubicBezTo>
                    <a:pt x="39602" y="26890"/>
                    <a:pt x="39940" y="26562"/>
                    <a:pt x="39940" y="26142"/>
                  </a:cubicBezTo>
                  <a:lnTo>
                    <a:pt x="39940" y="749"/>
                  </a:lnTo>
                  <a:cubicBezTo>
                    <a:pt x="39940" y="339"/>
                    <a:pt x="39602" y="0"/>
                    <a:pt x="3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0"/>
            <p:cNvSpPr/>
            <p:nvPr/>
          </p:nvSpPr>
          <p:spPr>
            <a:xfrm>
              <a:off x="5616557" y="1618752"/>
              <a:ext cx="2684813" cy="1602424"/>
            </a:xfrm>
            <a:custGeom>
              <a:avLst/>
              <a:gdLst/>
              <a:ahLst/>
              <a:cxnLst/>
              <a:rect l="l" t="t" r="r" b="b"/>
              <a:pathLst>
                <a:path w="38700" h="23098" extrusionOk="0">
                  <a:moveTo>
                    <a:pt x="0" y="1"/>
                  </a:moveTo>
                  <a:lnTo>
                    <a:pt x="0" y="23097"/>
                  </a:lnTo>
                  <a:lnTo>
                    <a:pt x="38700" y="23097"/>
                  </a:lnTo>
                  <a:lnTo>
                    <a:pt x="38700" y="1"/>
                  </a:lnTo>
                  <a:close/>
                </a:path>
              </a:pathLst>
            </a:custGeom>
            <a:solidFill>
              <a:srgbClr val="E1E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0"/>
            <p:cNvSpPr/>
            <p:nvPr/>
          </p:nvSpPr>
          <p:spPr>
            <a:xfrm>
              <a:off x="5964339" y="1708385"/>
              <a:ext cx="2160684" cy="1462286"/>
            </a:xfrm>
            <a:custGeom>
              <a:avLst/>
              <a:gdLst/>
              <a:ahLst/>
              <a:cxnLst/>
              <a:rect l="l" t="t" r="r" b="b"/>
              <a:pathLst>
                <a:path w="31145" h="21078" extrusionOk="0">
                  <a:moveTo>
                    <a:pt x="523" y="0"/>
                  </a:moveTo>
                  <a:cubicBezTo>
                    <a:pt x="226" y="0"/>
                    <a:pt x="0" y="226"/>
                    <a:pt x="0" y="523"/>
                  </a:cubicBezTo>
                  <a:lnTo>
                    <a:pt x="0" y="20555"/>
                  </a:lnTo>
                  <a:cubicBezTo>
                    <a:pt x="0" y="20842"/>
                    <a:pt x="226" y="21077"/>
                    <a:pt x="523" y="21077"/>
                  </a:cubicBezTo>
                  <a:lnTo>
                    <a:pt x="30621" y="21077"/>
                  </a:lnTo>
                  <a:cubicBezTo>
                    <a:pt x="30909" y="21077"/>
                    <a:pt x="31144" y="20842"/>
                    <a:pt x="31144" y="20555"/>
                  </a:cubicBezTo>
                  <a:lnTo>
                    <a:pt x="31144" y="523"/>
                  </a:lnTo>
                  <a:cubicBezTo>
                    <a:pt x="31144" y="226"/>
                    <a:pt x="30909" y="0"/>
                    <a:pt x="30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0"/>
            <p:cNvSpPr/>
            <p:nvPr/>
          </p:nvSpPr>
          <p:spPr>
            <a:xfrm>
              <a:off x="5964339" y="1703390"/>
              <a:ext cx="2160684" cy="106074"/>
            </a:xfrm>
            <a:custGeom>
              <a:avLst/>
              <a:gdLst/>
              <a:ahLst/>
              <a:cxnLst/>
              <a:rect l="l" t="t" r="r" b="b"/>
              <a:pathLst>
                <a:path w="31145" h="1529" extrusionOk="0">
                  <a:moveTo>
                    <a:pt x="30396" y="1"/>
                  </a:moveTo>
                  <a:lnTo>
                    <a:pt x="749" y="62"/>
                  </a:lnTo>
                  <a:cubicBezTo>
                    <a:pt x="328" y="62"/>
                    <a:pt x="0" y="401"/>
                    <a:pt x="0" y="821"/>
                  </a:cubicBezTo>
                  <a:lnTo>
                    <a:pt x="0" y="1528"/>
                  </a:lnTo>
                  <a:lnTo>
                    <a:pt x="31144" y="1467"/>
                  </a:lnTo>
                  <a:lnTo>
                    <a:pt x="31144" y="749"/>
                  </a:lnTo>
                  <a:cubicBezTo>
                    <a:pt x="31144" y="339"/>
                    <a:pt x="30806" y="1"/>
                    <a:pt x="30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0"/>
            <p:cNvSpPr/>
            <p:nvPr/>
          </p:nvSpPr>
          <p:spPr>
            <a:xfrm>
              <a:off x="6041832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0"/>
            <p:cNvSpPr/>
            <p:nvPr/>
          </p:nvSpPr>
          <p:spPr>
            <a:xfrm>
              <a:off x="6115787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0"/>
            <p:cNvSpPr/>
            <p:nvPr/>
          </p:nvSpPr>
          <p:spPr>
            <a:xfrm>
              <a:off x="6190504" y="1751051"/>
              <a:ext cx="42041" cy="36006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49" y="1"/>
                  </a:moveTo>
                  <a:cubicBezTo>
                    <a:pt x="113" y="1"/>
                    <a:pt x="0" y="277"/>
                    <a:pt x="164" y="441"/>
                  </a:cubicBezTo>
                  <a:cubicBezTo>
                    <a:pt x="218" y="495"/>
                    <a:pt x="283" y="519"/>
                    <a:pt x="347" y="519"/>
                  </a:cubicBezTo>
                  <a:cubicBezTo>
                    <a:pt x="479" y="519"/>
                    <a:pt x="605" y="416"/>
                    <a:pt x="605" y="257"/>
                  </a:cubicBezTo>
                  <a:cubicBezTo>
                    <a:pt x="605" y="124"/>
                    <a:pt x="482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0"/>
            <p:cNvSpPr/>
            <p:nvPr/>
          </p:nvSpPr>
          <p:spPr>
            <a:xfrm>
              <a:off x="5792217" y="1684936"/>
              <a:ext cx="2160684" cy="1462980"/>
            </a:xfrm>
            <a:custGeom>
              <a:avLst/>
              <a:gdLst/>
              <a:ahLst/>
              <a:cxnLst/>
              <a:rect l="l" t="t" r="r" b="b"/>
              <a:pathLst>
                <a:path w="31145" h="21088" extrusionOk="0">
                  <a:moveTo>
                    <a:pt x="523" y="0"/>
                  </a:moveTo>
                  <a:cubicBezTo>
                    <a:pt x="226" y="0"/>
                    <a:pt x="0" y="236"/>
                    <a:pt x="0" y="523"/>
                  </a:cubicBezTo>
                  <a:lnTo>
                    <a:pt x="0" y="20565"/>
                  </a:lnTo>
                  <a:cubicBezTo>
                    <a:pt x="0" y="20852"/>
                    <a:pt x="226" y="21087"/>
                    <a:pt x="523" y="21087"/>
                  </a:cubicBezTo>
                  <a:lnTo>
                    <a:pt x="30622" y="21087"/>
                  </a:lnTo>
                  <a:cubicBezTo>
                    <a:pt x="30909" y="21087"/>
                    <a:pt x="31144" y="20852"/>
                    <a:pt x="31144" y="20565"/>
                  </a:cubicBezTo>
                  <a:lnTo>
                    <a:pt x="31144" y="523"/>
                  </a:lnTo>
                  <a:cubicBezTo>
                    <a:pt x="31144" y="236"/>
                    <a:pt x="30909" y="0"/>
                    <a:pt x="30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0"/>
            <p:cNvSpPr/>
            <p:nvPr/>
          </p:nvSpPr>
          <p:spPr>
            <a:xfrm>
              <a:off x="5746013" y="1653648"/>
              <a:ext cx="2161378" cy="1462286"/>
            </a:xfrm>
            <a:custGeom>
              <a:avLst/>
              <a:gdLst/>
              <a:ahLst/>
              <a:cxnLst/>
              <a:rect l="l" t="t" r="r" b="b"/>
              <a:pathLst>
                <a:path w="31155" h="21078" extrusionOk="0">
                  <a:moveTo>
                    <a:pt x="533" y="0"/>
                  </a:moveTo>
                  <a:cubicBezTo>
                    <a:pt x="236" y="0"/>
                    <a:pt x="0" y="236"/>
                    <a:pt x="0" y="523"/>
                  </a:cubicBezTo>
                  <a:lnTo>
                    <a:pt x="0" y="20554"/>
                  </a:lnTo>
                  <a:cubicBezTo>
                    <a:pt x="0" y="20852"/>
                    <a:pt x="236" y="21077"/>
                    <a:pt x="533" y="21077"/>
                  </a:cubicBezTo>
                  <a:lnTo>
                    <a:pt x="30632" y="21077"/>
                  </a:lnTo>
                  <a:cubicBezTo>
                    <a:pt x="30919" y="21077"/>
                    <a:pt x="31154" y="20852"/>
                    <a:pt x="31154" y="20554"/>
                  </a:cubicBezTo>
                  <a:lnTo>
                    <a:pt x="31154" y="523"/>
                  </a:lnTo>
                  <a:cubicBezTo>
                    <a:pt x="31154" y="236"/>
                    <a:pt x="30919" y="0"/>
                    <a:pt x="306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0"/>
            <p:cNvSpPr/>
            <p:nvPr/>
          </p:nvSpPr>
          <p:spPr>
            <a:xfrm>
              <a:off x="5746013" y="1649347"/>
              <a:ext cx="2161378" cy="106074"/>
            </a:xfrm>
            <a:custGeom>
              <a:avLst/>
              <a:gdLst/>
              <a:ahLst/>
              <a:cxnLst/>
              <a:rect l="l" t="t" r="r" b="b"/>
              <a:pathLst>
                <a:path w="31155" h="1529" extrusionOk="0">
                  <a:moveTo>
                    <a:pt x="30406" y="1"/>
                  </a:moveTo>
                  <a:lnTo>
                    <a:pt x="759" y="62"/>
                  </a:lnTo>
                  <a:cubicBezTo>
                    <a:pt x="338" y="62"/>
                    <a:pt x="0" y="400"/>
                    <a:pt x="10" y="810"/>
                  </a:cubicBezTo>
                  <a:lnTo>
                    <a:pt x="10" y="1528"/>
                  </a:lnTo>
                  <a:lnTo>
                    <a:pt x="31154" y="1456"/>
                  </a:lnTo>
                  <a:lnTo>
                    <a:pt x="31154" y="749"/>
                  </a:lnTo>
                  <a:cubicBezTo>
                    <a:pt x="31154" y="339"/>
                    <a:pt x="30816" y="1"/>
                    <a:pt x="30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0"/>
            <p:cNvSpPr/>
            <p:nvPr/>
          </p:nvSpPr>
          <p:spPr>
            <a:xfrm>
              <a:off x="5824200" y="1697008"/>
              <a:ext cx="42041" cy="35589"/>
            </a:xfrm>
            <a:custGeom>
              <a:avLst/>
              <a:gdLst/>
              <a:ahLst/>
              <a:cxnLst/>
              <a:rect l="l" t="t" r="r" b="b"/>
              <a:pathLst>
                <a:path w="606" h="513" extrusionOk="0">
                  <a:moveTo>
                    <a:pt x="349" y="0"/>
                  </a:moveTo>
                  <a:cubicBezTo>
                    <a:pt x="114" y="0"/>
                    <a:pt x="1" y="277"/>
                    <a:pt x="165" y="441"/>
                  </a:cubicBezTo>
                  <a:cubicBezTo>
                    <a:pt x="217" y="490"/>
                    <a:pt x="280" y="512"/>
                    <a:pt x="343" y="512"/>
                  </a:cubicBezTo>
                  <a:cubicBezTo>
                    <a:pt x="477" y="512"/>
                    <a:pt x="606" y="411"/>
                    <a:pt x="606" y="257"/>
                  </a:cubicBezTo>
                  <a:cubicBezTo>
                    <a:pt x="606" y="113"/>
                    <a:pt x="483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0"/>
            <p:cNvSpPr/>
            <p:nvPr/>
          </p:nvSpPr>
          <p:spPr>
            <a:xfrm>
              <a:off x="5902802" y="1699297"/>
              <a:ext cx="39197" cy="31011"/>
            </a:xfrm>
            <a:custGeom>
              <a:avLst/>
              <a:gdLst/>
              <a:ahLst/>
              <a:cxnLst/>
              <a:rect l="l" t="t" r="r" b="b"/>
              <a:pathLst>
                <a:path w="565" h="447" extrusionOk="0">
                  <a:moveTo>
                    <a:pt x="282" y="1"/>
                  </a:moveTo>
                  <a:cubicBezTo>
                    <a:pt x="141" y="1"/>
                    <a:pt x="1" y="75"/>
                    <a:pt x="26" y="224"/>
                  </a:cubicBezTo>
                  <a:cubicBezTo>
                    <a:pt x="1" y="372"/>
                    <a:pt x="141" y="447"/>
                    <a:pt x="282" y="447"/>
                  </a:cubicBezTo>
                  <a:cubicBezTo>
                    <a:pt x="423" y="447"/>
                    <a:pt x="564" y="372"/>
                    <a:pt x="539" y="224"/>
                  </a:cubicBezTo>
                  <a:cubicBezTo>
                    <a:pt x="564" y="75"/>
                    <a:pt x="423" y="1"/>
                    <a:pt x="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0"/>
            <p:cNvSpPr/>
            <p:nvPr/>
          </p:nvSpPr>
          <p:spPr>
            <a:xfrm>
              <a:off x="5972178" y="1697008"/>
              <a:ext cx="41972" cy="35589"/>
            </a:xfrm>
            <a:custGeom>
              <a:avLst/>
              <a:gdLst/>
              <a:ahLst/>
              <a:cxnLst/>
              <a:rect l="l" t="t" r="r" b="b"/>
              <a:pathLst>
                <a:path w="605" h="513" extrusionOk="0">
                  <a:moveTo>
                    <a:pt x="349" y="0"/>
                  </a:moveTo>
                  <a:cubicBezTo>
                    <a:pt x="113" y="0"/>
                    <a:pt x="0" y="277"/>
                    <a:pt x="164" y="441"/>
                  </a:cubicBezTo>
                  <a:cubicBezTo>
                    <a:pt x="216" y="490"/>
                    <a:pt x="280" y="512"/>
                    <a:pt x="342" y="512"/>
                  </a:cubicBezTo>
                  <a:cubicBezTo>
                    <a:pt x="476" y="512"/>
                    <a:pt x="605" y="411"/>
                    <a:pt x="605" y="257"/>
                  </a:cubicBezTo>
                  <a:cubicBezTo>
                    <a:pt x="605" y="113"/>
                    <a:pt x="482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0"/>
            <p:cNvSpPr/>
            <p:nvPr/>
          </p:nvSpPr>
          <p:spPr>
            <a:xfrm>
              <a:off x="5896767" y="1881894"/>
              <a:ext cx="1913918" cy="1172160"/>
            </a:xfrm>
            <a:custGeom>
              <a:avLst/>
              <a:gdLst/>
              <a:ahLst/>
              <a:cxnLst/>
              <a:rect l="l" t="t" r="r" b="b"/>
              <a:pathLst>
                <a:path w="27588" h="16896" extrusionOk="0">
                  <a:moveTo>
                    <a:pt x="42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16475"/>
                  </a:lnTo>
                  <a:cubicBezTo>
                    <a:pt x="0" y="16711"/>
                    <a:pt x="185" y="16895"/>
                    <a:pt x="421" y="16895"/>
                  </a:cubicBezTo>
                  <a:lnTo>
                    <a:pt x="27167" y="16895"/>
                  </a:lnTo>
                  <a:cubicBezTo>
                    <a:pt x="27392" y="16895"/>
                    <a:pt x="27587" y="16711"/>
                    <a:pt x="27587" y="16475"/>
                  </a:cubicBezTo>
                  <a:lnTo>
                    <a:pt x="27587" y="431"/>
                  </a:lnTo>
                  <a:cubicBezTo>
                    <a:pt x="27587" y="196"/>
                    <a:pt x="27392" y="1"/>
                    <a:pt x="27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0"/>
            <p:cNvSpPr/>
            <p:nvPr/>
          </p:nvSpPr>
          <p:spPr>
            <a:xfrm>
              <a:off x="5840572" y="1807246"/>
              <a:ext cx="1913918" cy="1171397"/>
            </a:xfrm>
            <a:custGeom>
              <a:avLst/>
              <a:gdLst/>
              <a:ahLst/>
              <a:cxnLst/>
              <a:rect l="l" t="t" r="r" b="b"/>
              <a:pathLst>
                <a:path w="27588" h="16885" extrusionOk="0">
                  <a:moveTo>
                    <a:pt x="421" y="0"/>
                  </a:moveTo>
                  <a:cubicBezTo>
                    <a:pt x="185" y="0"/>
                    <a:pt x="1" y="185"/>
                    <a:pt x="1" y="421"/>
                  </a:cubicBezTo>
                  <a:lnTo>
                    <a:pt x="1" y="16464"/>
                  </a:lnTo>
                  <a:cubicBezTo>
                    <a:pt x="1" y="16700"/>
                    <a:pt x="185" y="16885"/>
                    <a:pt x="421" y="16885"/>
                  </a:cubicBezTo>
                  <a:lnTo>
                    <a:pt x="27167" y="16885"/>
                  </a:lnTo>
                  <a:cubicBezTo>
                    <a:pt x="27392" y="16885"/>
                    <a:pt x="27587" y="16700"/>
                    <a:pt x="27587" y="16464"/>
                  </a:cubicBezTo>
                  <a:lnTo>
                    <a:pt x="27587" y="421"/>
                  </a:lnTo>
                  <a:cubicBezTo>
                    <a:pt x="27587" y="185"/>
                    <a:pt x="27392" y="0"/>
                    <a:pt x="27167" y="0"/>
                  </a:cubicBezTo>
                  <a:close/>
                </a:path>
              </a:pathLst>
            </a:custGeom>
            <a:solidFill>
              <a:srgbClr val="E2F0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0"/>
            <p:cNvSpPr/>
            <p:nvPr/>
          </p:nvSpPr>
          <p:spPr>
            <a:xfrm>
              <a:off x="5962188" y="2226137"/>
              <a:ext cx="1696982" cy="666486"/>
            </a:xfrm>
            <a:custGeom>
              <a:avLst/>
              <a:gdLst/>
              <a:ahLst/>
              <a:cxnLst/>
              <a:rect l="l" t="t" r="r" b="b"/>
              <a:pathLst>
                <a:path w="24461" h="9607" extrusionOk="0">
                  <a:moveTo>
                    <a:pt x="20975" y="1"/>
                  </a:moveTo>
                  <a:cubicBezTo>
                    <a:pt x="19448" y="1"/>
                    <a:pt x="17582" y="5916"/>
                    <a:pt x="16024" y="5916"/>
                  </a:cubicBezTo>
                  <a:cubicBezTo>
                    <a:pt x="14455" y="5916"/>
                    <a:pt x="14086" y="513"/>
                    <a:pt x="12118" y="513"/>
                  </a:cubicBezTo>
                  <a:cubicBezTo>
                    <a:pt x="10149" y="513"/>
                    <a:pt x="7453" y="7833"/>
                    <a:pt x="4583" y="7833"/>
                  </a:cubicBezTo>
                  <a:cubicBezTo>
                    <a:pt x="1713" y="7833"/>
                    <a:pt x="810" y="2574"/>
                    <a:pt x="1" y="2574"/>
                  </a:cubicBezTo>
                  <a:lnTo>
                    <a:pt x="1" y="9606"/>
                  </a:lnTo>
                  <a:lnTo>
                    <a:pt x="24461" y="9606"/>
                  </a:lnTo>
                  <a:lnTo>
                    <a:pt x="24461" y="4357"/>
                  </a:lnTo>
                  <a:cubicBezTo>
                    <a:pt x="24461" y="4357"/>
                    <a:pt x="22492" y="1"/>
                    <a:pt x="20975" y="1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0"/>
            <p:cNvSpPr/>
            <p:nvPr/>
          </p:nvSpPr>
          <p:spPr>
            <a:xfrm>
              <a:off x="7334791" y="1913183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0"/>
            <p:cNvSpPr/>
            <p:nvPr/>
          </p:nvSpPr>
          <p:spPr>
            <a:xfrm>
              <a:off x="7334791" y="1946622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0"/>
            <p:cNvSpPr/>
            <p:nvPr/>
          </p:nvSpPr>
          <p:spPr>
            <a:xfrm>
              <a:off x="7334791" y="1980061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0"/>
            <p:cNvSpPr/>
            <p:nvPr/>
          </p:nvSpPr>
          <p:spPr>
            <a:xfrm>
              <a:off x="7175504" y="1913183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0"/>
            <p:cNvSpPr/>
            <p:nvPr/>
          </p:nvSpPr>
          <p:spPr>
            <a:xfrm>
              <a:off x="7175504" y="1946622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0"/>
            <p:cNvSpPr/>
            <p:nvPr/>
          </p:nvSpPr>
          <p:spPr>
            <a:xfrm>
              <a:off x="7175504" y="1980061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0"/>
            <p:cNvSpPr/>
            <p:nvPr/>
          </p:nvSpPr>
          <p:spPr>
            <a:xfrm>
              <a:off x="5968571" y="2040487"/>
              <a:ext cx="1677071" cy="645118"/>
            </a:xfrm>
            <a:custGeom>
              <a:avLst/>
              <a:gdLst/>
              <a:ahLst/>
              <a:cxnLst/>
              <a:rect l="l" t="t" r="r" b="b"/>
              <a:pathLst>
                <a:path w="24174" h="9299" fill="none" extrusionOk="0">
                  <a:moveTo>
                    <a:pt x="1" y="4091"/>
                  </a:moveTo>
                  <a:cubicBezTo>
                    <a:pt x="995" y="4501"/>
                    <a:pt x="1928" y="9299"/>
                    <a:pt x="4552" y="9299"/>
                  </a:cubicBezTo>
                  <a:cubicBezTo>
                    <a:pt x="7187" y="9299"/>
                    <a:pt x="9893" y="1477"/>
                    <a:pt x="11698" y="1477"/>
                  </a:cubicBezTo>
                  <a:cubicBezTo>
                    <a:pt x="13512" y="1477"/>
                    <a:pt x="15276" y="7741"/>
                    <a:pt x="17203" y="7741"/>
                  </a:cubicBezTo>
                  <a:cubicBezTo>
                    <a:pt x="19130" y="7741"/>
                    <a:pt x="24174" y="1"/>
                    <a:pt x="24174" y="1"/>
                  </a:cubicBezTo>
                </a:path>
              </a:pathLst>
            </a:custGeom>
            <a:noFill/>
            <a:ln w="9525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0"/>
            <p:cNvSpPr/>
            <p:nvPr/>
          </p:nvSpPr>
          <p:spPr>
            <a:xfrm>
              <a:off x="5962188" y="1938088"/>
              <a:ext cx="1713354" cy="955224"/>
            </a:xfrm>
            <a:custGeom>
              <a:avLst/>
              <a:gdLst/>
              <a:ahLst/>
              <a:cxnLst/>
              <a:rect l="l" t="t" r="r" b="b"/>
              <a:pathLst>
                <a:path w="24697" h="13769" fill="none" extrusionOk="0">
                  <a:moveTo>
                    <a:pt x="24696" y="13768"/>
                  </a:moveTo>
                  <a:lnTo>
                    <a:pt x="1" y="13768"/>
                  </a:ln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0"/>
            <p:cNvSpPr/>
            <p:nvPr/>
          </p:nvSpPr>
          <p:spPr>
            <a:xfrm>
              <a:off x="5962188" y="2055472"/>
              <a:ext cx="1697676" cy="837148"/>
            </a:xfrm>
            <a:custGeom>
              <a:avLst/>
              <a:gdLst/>
              <a:ahLst/>
              <a:cxnLst/>
              <a:rect l="l" t="t" r="r" b="b"/>
              <a:pathLst>
                <a:path w="24471" h="12067" extrusionOk="0">
                  <a:moveTo>
                    <a:pt x="10273" y="0"/>
                  </a:moveTo>
                  <a:cubicBezTo>
                    <a:pt x="9268" y="0"/>
                    <a:pt x="8089" y="5608"/>
                    <a:pt x="7023" y="5608"/>
                  </a:cubicBezTo>
                  <a:cubicBezTo>
                    <a:pt x="5967" y="5608"/>
                    <a:pt x="5926" y="2840"/>
                    <a:pt x="4665" y="2840"/>
                  </a:cubicBezTo>
                  <a:cubicBezTo>
                    <a:pt x="3096" y="2840"/>
                    <a:pt x="1" y="8150"/>
                    <a:pt x="1" y="8150"/>
                  </a:cubicBezTo>
                  <a:lnTo>
                    <a:pt x="1" y="12066"/>
                  </a:lnTo>
                  <a:lnTo>
                    <a:pt x="24471" y="12066"/>
                  </a:lnTo>
                  <a:lnTo>
                    <a:pt x="24471" y="5505"/>
                  </a:lnTo>
                  <a:cubicBezTo>
                    <a:pt x="24471" y="5505"/>
                    <a:pt x="23333" y="1005"/>
                    <a:pt x="22318" y="1005"/>
                  </a:cubicBezTo>
                  <a:cubicBezTo>
                    <a:pt x="21303" y="1005"/>
                    <a:pt x="19499" y="8376"/>
                    <a:pt x="17684" y="8376"/>
                  </a:cubicBezTo>
                  <a:cubicBezTo>
                    <a:pt x="16751" y="8376"/>
                    <a:pt x="15839" y="2266"/>
                    <a:pt x="14968" y="2266"/>
                  </a:cubicBezTo>
                  <a:cubicBezTo>
                    <a:pt x="14096" y="2266"/>
                    <a:pt x="13789" y="6664"/>
                    <a:pt x="12415" y="6664"/>
                  </a:cubicBezTo>
                  <a:cubicBezTo>
                    <a:pt x="11041" y="6664"/>
                    <a:pt x="11267" y="0"/>
                    <a:pt x="10273" y="0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0"/>
            <p:cNvSpPr/>
            <p:nvPr/>
          </p:nvSpPr>
          <p:spPr>
            <a:xfrm>
              <a:off x="5950325" y="2308555"/>
              <a:ext cx="33924" cy="27334"/>
            </a:xfrm>
            <a:custGeom>
              <a:avLst/>
              <a:gdLst/>
              <a:ahLst/>
              <a:cxnLst/>
              <a:rect l="l" t="t" r="r" b="b"/>
              <a:pathLst>
                <a:path w="489" h="394" extrusionOk="0">
                  <a:moveTo>
                    <a:pt x="283" y="1"/>
                  </a:moveTo>
                  <a:cubicBezTo>
                    <a:pt x="277" y="1"/>
                    <a:pt x="270" y="1"/>
                    <a:pt x="264" y="2"/>
                  </a:cubicBezTo>
                  <a:cubicBezTo>
                    <a:pt x="260" y="2"/>
                    <a:pt x="256" y="1"/>
                    <a:pt x="252" y="1"/>
                  </a:cubicBezTo>
                  <a:cubicBezTo>
                    <a:pt x="76" y="1"/>
                    <a:pt x="0" y="230"/>
                    <a:pt x="141" y="350"/>
                  </a:cubicBezTo>
                  <a:cubicBezTo>
                    <a:pt x="179" y="380"/>
                    <a:pt x="222" y="393"/>
                    <a:pt x="264" y="393"/>
                  </a:cubicBezTo>
                  <a:cubicBezTo>
                    <a:pt x="380" y="393"/>
                    <a:pt x="489" y="291"/>
                    <a:pt x="459" y="155"/>
                  </a:cubicBezTo>
                  <a:cubicBezTo>
                    <a:pt x="449" y="69"/>
                    <a:pt x="377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0"/>
            <p:cNvSpPr/>
            <p:nvPr/>
          </p:nvSpPr>
          <p:spPr>
            <a:xfrm>
              <a:off x="6119394" y="2589527"/>
              <a:ext cx="34132" cy="27611"/>
            </a:xfrm>
            <a:custGeom>
              <a:avLst/>
              <a:gdLst/>
              <a:ahLst/>
              <a:cxnLst/>
              <a:rect l="l" t="t" r="r" b="b"/>
              <a:pathLst>
                <a:path w="492" h="398" extrusionOk="0">
                  <a:moveTo>
                    <a:pt x="286" y="0"/>
                  </a:moveTo>
                  <a:cubicBezTo>
                    <a:pt x="280" y="0"/>
                    <a:pt x="273" y="0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2" y="383"/>
                    <a:pt x="227" y="397"/>
                    <a:pt x="269" y="397"/>
                  </a:cubicBezTo>
                  <a:cubicBezTo>
                    <a:pt x="385" y="397"/>
                    <a:pt x="491" y="292"/>
                    <a:pt x="461" y="165"/>
                  </a:cubicBezTo>
                  <a:cubicBezTo>
                    <a:pt x="452" y="69"/>
                    <a:pt x="379" y="0"/>
                    <a:pt x="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0"/>
            <p:cNvSpPr/>
            <p:nvPr/>
          </p:nvSpPr>
          <p:spPr>
            <a:xfrm>
              <a:off x="6763688" y="2132202"/>
              <a:ext cx="33647" cy="27334"/>
            </a:xfrm>
            <a:custGeom>
              <a:avLst/>
              <a:gdLst/>
              <a:ahLst/>
              <a:cxnLst/>
              <a:rect l="l" t="t" r="r" b="b"/>
              <a:pathLst>
                <a:path w="485" h="394" extrusionOk="0">
                  <a:moveTo>
                    <a:pt x="285" y="0"/>
                  </a:moveTo>
                  <a:cubicBezTo>
                    <a:pt x="279" y="0"/>
                    <a:pt x="273" y="1"/>
                    <a:pt x="267" y="1"/>
                  </a:cubicBezTo>
                  <a:cubicBezTo>
                    <a:pt x="83" y="1"/>
                    <a:pt x="1" y="227"/>
                    <a:pt x="144" y="350"/>
                  </a:cubicBezTo>
                  <a:cubicBezTo>
                    <a:pt x="180" y="380"/>
                    <a:pt x="221" y="393"/>
                    <a:pt x="262" y="393"/>
                  </a:cubicBezTo>
                  <a:cubicBezTo>
                    <a:pt x="375" y="393"/>
                    <a:pt x="485" y="291"/>
                    <a:pt x="462" y="155"/>
                  </a:cubicBezTo>
                  <a:cubicBezTo>
                    <a:pt x="453" y="69"/>
                    <a:pt x="371" y="0"/>
                    <a:pt x="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0"/>
            <p:cNvSpPr/>
            <p:nvPr/>
          </p:nvSpPr>
          <p:spPr>
            <a:xfrm>
              <a:off x="6595174" y="2310706"/>
              <a:ext cx="34202" cy="27195"/>
            </a:xfrm>
            <a:custGeom>
              <a:avLst/>
              <a:gdLst/>
              <a:ahLst/>
              <a:cxnLst/>
              <a:rect l="l" t="t" r="r" b="b"/>
              <a:pathLst>
                <a:path w="493" h="392" extrusionOk="0">
                  <a:moveTo>
                    <a:pt x="287" y="0"/>
                  </a:moveTo>
                  <a:cubicBezTo>
                    <a:pt x="280" y="0"/>
                    <a:pt x="274" y="1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1" y="379"/>
                    <a:pt x="222" y="392"/>
                    <a:pt x="263" y="392"/>
                  </a:cubicBezTo>
                  <a:cubicBezTo>
                    <a:pt x="381" y="392"/>
                    <a:pt x="492" y="285"/>
                    <a:pt x="462" y="155"/>
                  </a:cubicBezTo>
                  <a:cubicBezTo>
                    <a:pt x="452" y="60"/>
                    <a:pt x="372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0"/>
            <p:cNvSpPr/>
            <p:nvPr/>
          </p:nvSpPr>
          <p:spPr>
            <a:xfrm>
              <a:off x="7455019" y="2273035"/>
              <a:ext cx="34341" cy="27264"/>
            </a:xfrm>
            <a:custGeom>
              <a:avLst/>
              <a:gdLst/>
              <a:ahLst/>
              <a:cxnLst/>
              <a:rect l="l" t="t" r="r" b="b"/>
              <a:pathLst>
                <a:path w="495" h="393" extrusionOk="0">
                  <a:moveTo>
                    <a:pt x="295" y="0"/>
                  </a:moveTo>
                  <a:cubicBezTo>
                    <a:pt x="289" y="0"/>
                    <a:pt x="283" y="0"/>
                    <a:pt x="277" y="1"/>
                  </a:cubicBezTo>
                  <a:cubicBezTo>
                    <a:pt x="82" y="1"/>
                    <a:pt x="0" y="227"/>
                    <a:pt x="144" y="350"/>
                  </a:cubicBezTo>
                  <a:cubicBezTo>
                    <a:pt x="185" y="380"/>
                    <a:pt x="229" y="393"/>
                    <a:pt x="272" y="393"/>
                  </a:cubicBezTo>
                  <a:cubicBezTo>
                    <a:pt x="390" y="393"/>
                    <a:pt x="495" y="291"/>
                    <a:pt x="472" y="155"/>
                  </a:cubicBezTo>
                  <a:cubicBezTo>
                    <a:pt x="462" y="69"/>
                    <a:pt x="381" y="0"/>
                    <a:pt x="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0"/>
            <p:cNvSpPr/>
            <p:nvPr/>
          </p:nvSpPr>
          <p:spPr>
            <a:xfrm>
              <a:off x="7627141" y="2029040"/>
              <a:ext cx="34341" cy="27334"/>
            </a:xfrm>
            <a:custGeom>
              <a:avLst/>
              <a:gdLst/>
              <a:ahLst/>
              <a:cxnLst/>
              <a:rect l="l" t="t" r="r" b="b"/>
              <a:pathLst>
                <a:path w="495" h="394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82" y="2"/>
                    <a:pt x="0" y="238"/>
                    <a:pt x="144" y="350"/>
                  </a:cubicBezTo>
                  <a:cubicBezTo>
                    <a:pt x="182" y="381"/>
                    <a:pt x="226" y="394"/>
                    <a:pt x="268" y="394"/>
                  </a:cubicBezTo>
                  <a:cubicBezTo>
                    <a:pt x="385" y="394"/>
                    <a:pt x="494" y="294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0"/>
            <p:cNvSpPr/>
            <p:nvPr/>
          </p:nvSpPr>
          <p:spPr>
            <a:xfrm>
              <a:off x="7148516" y="2564690"/>
              <a:ext cx="27056" cy="22131"/>
            </a:xfrm>
            <a:custGeom>
              <a:avLst/>
              <a:gdLst/>
              <a:ahLst/>
              <a:cxnLst/>
              <a:rect l="l" t="t" r="r" b="b"/>
              <a:pathLst>
                <a:path w="390" h="319" extrusionOk="0">
                  <a:moveTo>
                    <a:pt x="195" y="0"/>
                  </a:moveTo>
                  <a:cubicBezTo>
                    <a:pt x="82" y="0"/>
                    <a:pt x="0" y="72"/>
                    <a:pt x="0" y="164"/>
                  </a:cubicBezTo>
                  <a:cubicBezTo>
                    <a:pt x="0" y="246"/>
                    <a:pt x="82" y="318"/>
                    <a:pt x="195" y="318"/>
                  </a:cubicBezTo>
                  <a:cubicBezTo>
                    <a:pt x="297" y="318"/>
                    <a:pt x="390" y="246"/>
                    <a:pt x="390" y="164"/>
                  </a:cubicBezTo>
                  <a:cubicBezTo>
                    <a:pt x="390" y="72"/>
                    <a:pt x="297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0"/>
            <p:cNvSpPr/>
            <p:nvPr/>
          </p:nvSpPr>
          <p:spPr>
            <a:xfrm>
              <a:off x="6473558" y="2495592"/>
              <a:ext cx="34826" cy="27750"/>
            </a:xfrm>
            <a:custGeom>
              <a:avLst/>
              <a:gdLst/>
              <a:ahLst/>
              <a:cxnLst/>
              <a:rect l="l" t="t" r="r" b="b"/>
              <a:pathLst>
                <a:path w="502" h="400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0" y="238"/>
                    <a:pt x="154" y="350"/>
                  </a:cubicBezTo>
                  <a:cubicBezTo>
                    <a:pt x="194" y="385"/>
                    <a:pt x="240" y="400"/>
                    <a:pt x="284" y="400"/>
                  </a:cubicBezTo>
                  <a:cubicBezTo>
                    <a:pt x="398" y="400"/>
                    <a:pt x="501" y="299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0"/>
            <p:cNvSpPr/>
            <p:nvPr/>
          </p:nvSpPr>
          <p:spPr>
            <a:xfrm>
              <a:off x="6994849" y="2430171"/>
              <a:ext cx="34341" cy="27611"/>
            </a:xfrm>
            <a:custGeom>
              <a:avLst/>
              <a:gdLst/>
              <a:ahLst/>
              <a:cxnLst/>
              <a:rect l="l" t="t" r="r" b="b"/>
              <a:pathLst>
                <a:path w="495" h="398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1" y="227"/>
                    <a:pt x="144" y="350"/>
                  </a:cubicBezTo>
                  <a:cubicBezTo>
                    <a:pt x="183" y="383"/>
                    <a:pt x="227" y="398"/>
                    <a:pt x="269" y="398"/>
                  </a:cubicBezTo>
                  <a:cubicBezTo>
                    <a:pt x="386" y="398"/>
                    <a:pt x="495" y="290"/>
                    <a:pt x="472" y="155"/>
                  </a:cubicBezTo>
                  <a:cubicBezTo>
                    <a:pt x="463" y="69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0"/>
            <p:cNvSpPr/>
            <p:nvPr/>
          </p:nvSpPr>
          <p:spPr>
            <a:xfrm>
              <a:off x="6104409" y="2292252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1"/>
                  </a:moveTo>
                  <a:lnTo>
                    <a:pt x="1" y="2636"/>
                  </a:lnTo>
                  <a:lnTo>
                    <a:pt x="1067" y="2636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0"/>
            <p:cNvSpPr/>
            <p:nvPr/>
          </p:nvSpPr>
          <p:spPr>
            <a:xfrm>
              <a:off x="6135697" y="2233282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6"/>
                  </a:lnTo>
                  <a:lnTo>
                    <a:pt x="175" y="4336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0"/>
            <p:cNvSpPr/>
            <p:nvPr/>
          </p:nvSpPr>
          <p:spPr>
            <a:xfrm>
              <a:off x="6257313" y="2411023"/>
              <a:ext cx="74093" cy="182179"/>
            </a:xfrm>
            <a:custGeom>
              <a:avLst/>
              <a:gdLst/>
              <a:ahLst/>
              <a:cxnLst/>
              <a:rect l="l" t="t" r="r" b="b"/>
              <a:pathLst>
                <a:path w="1068" h="2626" extrusionOk="0">
                  <a:moveTo>
                    <a:pt x="1" y="1"/>
                  </a:moveTo>
                  <a:lnTo>
                    <a:pt x="1" y="2625"/>
                  </a:lnTo>
                  <a:lnTo>
                    <a:pt x="1067" y="262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0"/>
            <p:cNvSpPr/>
            <p:nvPr/>
          </p:nvSpPr>
          <p:spPr>
            <a:xfrm>
              <a:off x="6287908" y="2351290"/>
              <a:ext cx="12141" cy="300949"/>
            </a:xfrm>
            <a:custGeom>
              <a:avLst/>
              <a:gdLst/>
              <a:ahLst/>
              <a:cxnLst/>
              <a:rect l="l" t="t" r="r" b="b"/>
              <a:pathLst>
                <a:path w="175" h="4338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0"/>
            <p:cNvSpPr/>
            <p:nvPr/>
          </p:nvSpPr>
          <p:spPr>
            <a:xfrm>
              <a:off x="6446502" y="2231132"/>
              <a:ext cx="74023" cy="182803"/>
            </a:xfrm>
            <a:custGeom>
              <a:avLst/>
              <a:gdLst/>
              <a:ahLst/>
              <a:cxnLst/>
              <a:rect l="l" t="t" r="r" b="b"/>
              <a:pathLst>
                <a:path w="1067" h="2635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0"/>
            <p:cNvSpPr/>
            <p:nvPr/>
          </p:nvSpPr>
          <p:spPr>
            <a:xfrm>
              <a:off x="6477790" y="2172093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0"/>
            <p:cNvSpPr/>
            <p:nvPr/>
          </p:nvSpPr>
          <p:spPr>
            <a:xfrm>
              <a:off x="6570962" y="2050477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0"/>
            <p:cNvSpPr/>
            <p:nvPr/>
          </p:nvSpPr>
          <p:spPr>
            <a:xfrm>
              <a:off x="6601557" y="1991438"/>
              <a:ext cx="12141" cy="300879"/>
            </a:xfrm>
            <a:custGeom>
              <a:avLst/>
              <a:gdLst/>
              <a:ahLst/>
              <a:cxnLst/>
              <a:rect l="l" t="t" r="r" b="b"/>
              <a:pathLst>
                <a:path w="175" h="4337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0"/>
            <p:cNvSpPr/>
            <p:nvPr/>
          </p:nvSpPr>
          <p:spPr>
            <a:xfrm>
              <a:off x="6746622" y="1884739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0"/>
            <p:cNvSpPr/>
            <p:nvPr/>
          </p:nvSpPr>
          <p:spPr>
            <a:xfrm>
              <a:off x="6777217" y="1827850"/>
              <a:ext cx="11447" cy="290265"/>
            </a:xfrm>
            <a:custGeom>
              <a:avLst/>
              <a:gdLst/>
              <a:ahLst/>
              <a:cxnLst/>
              <a:rect l="l" t="t" r="r" b="b"/>
              <a:pathLst>
                <a:path w="165" h="4184" extrusionOk="0">
                  <a:moveTo>
                    <a:pt x="1" y="1"/>
                  </a:moveTo>
                  <a:lnTo>
                    <a:pt x="1" y="4183"/>
                  </a:lnTo>
                  <a:lnTo>
                    <a:pt x="165" y="4183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0"/>
            <p:cNvSpPr/>
            <p:nvPr/>
          </p:nvSpPr>
          <p:spPr>
            <a:xfrm>
              <a:off x="6988466" y="2164253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0"/>
            <p:cNvSpPr/>
            <p:nvPr/>
          </p:nvSpPr>
          <p:spPr>
            <a:xfrm>
              <a:off x="7018298" y="2106672"/>
              <a:ext cx="12210" cy="290959"/>
            </a:xfrm>
            <a:custGeom>
              <a:avLst/>
              <a:gdLst/>
              <a:ahLst/>
              <a:cxnLst/>
              <a:rect l="l" t="t" r="r" b="b"/>
              <a:pathLst>
                <a:path w="176" h="4194" extrusionOk="0">
                  <a:moveTo>
                    <a:pt x="1" y="0"/>
                  </a:moveTo>
                  <a:lnTo>
                    <a:pt x="1" y="4193"/>
                  </a:lnTo>
                  <a:lnTo>
                    <a:pt x="175" y="419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0"/>
            <p:cNvSpPr/>
            <p:nvPr/>
          </p:nvSpPr>
          <p:spPr>
            <a:xfrm>
              <a:off x="7127149" y="2306474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0"/>
            <p:cNvSpPr/>
            <p:nvPr/>
          </p:nvSpPr>
          <p:spPr>
            <a:xfrm>
              <a:off x="7157050" y="2248892"/>
              <a:ext cx="11447" cy="290959"/>
            </a:xfrm>
            <a:custGeom>
              <a:avLst/>
              <a:gdLst/>
              <a:ahLst/>
              <a:cxnLst/>
              <a:rect l="l" t="t" r="r" b="b"/>
              <a:pathLst>
                <a:path w="16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64" y="419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0"/>
            <p:cNvSpPr/>
            <p:nvPr/>
          </p:nvSpPr>
          <p:spPr>
            <a:xfrm>
              <a:off x="7289280" y="2172787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0"/>
            <p:cNvSpPr/>
            <p:nvPr/>
          </p:nvSpPr>
          <p:spPr>
            <a:xfrm>
              <a:off x="7319181" y="2115899"/>
              <a:ext cx="12141" cy="290959"/>
            </a:xfrm>
            <a:custGeom>
              <a:avLst/>
              <a:gdLst/>
              <a:ahLst/>
              <a:cxnLst/>
              <a:rect l="l" t="t" r="r" b="b"/>
              <a:pathLst>
                <a:path w="17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75" y="4193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0"/>
            <p:cNvSpPr/>
            <p:nvPr/>
          </p:nvSpPr>
          <p:spPr>
            <a:xfrm>
              <a:off x="6890299" y="3268785"/>
              <a:ext cx="120296" cy="102953"/>
            </a:xfrm>
            <a:custGeom>
              <a:avLst/>
              <a:gdLst/>
              <a:ahLst/>
              <a:cxnLst/>
              <a:rect l="l" t="t" r="r" b="b"/>
              <a:pathLst>
                <a:path w="1734" h="1484" extrusionOk="0">
                  <a:moveTo>
                    <a:pt x="985" y="0"/>
                  </a:moveTo>
                  <a:cubicBezTo>
                    <a:pt x="329" y="0"/>
                    <a:pt x="1" y="800"/>
                    <a:pt x="462" y="1261"/>
                  </a:cubicBezTo>
                  <a:cubicBezTo>
                    <a:pt x="615" y="1415"/>
                    <a:pt x="804" y="1483"/>
                    <a:pt x="988" y="1483"/>
                  </a:cubicBezTo>
                  <a:cubicBezTo>
                    <a:pt x="1369" y="1483"/>
                    <a:pt x="1733" y="1188"/>
                    <a:pt x="1733" y="738"/>
                  </a:cubicBezTo>
                  <a:cubicBezTo>
                    <a:pt x="1733" y="328"/>
                    <a:pt x="1395" y="0"/>
                    <a:pt x="985" y="0"/>
                  </a:cubicBez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0"/>
            <p:cNvSpPr/>
            <p:nvPr/>
          </p:nvSpPr>
          <p:spPr>
            <a:xfrm>
              <a:off x="8243060" y="3585971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5" y="2256"/>
                    <a:pt x="5034" y="2256"/>
                  </a:cubicBezTo>
                  <a:cubicBezTo>
                    <a:pt x="7812" y="2256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0"/>
            <p:cNvSpPr/>
            <p:nvPr/>
          </p:nvSpPr>
          <p:spPr>
            <a:xfrm>
              <a:off x="8243060" y="3524088"/>
              <a:ext cx="697704" cy="120227"/>
            </a:xfrm>
            <a:custGeom>
              <a:avLst/>
              <a:gdLst/>
              <a:ahLst/>
              <a:cxnLst/>
              <a:rect l="l" t="t" r="r" b="b"/>
              <a:pathLst>
                <a:path w="10057" h="1733" extrusionOk="0">
                  <a:moveTo>
                    <a:pt x="5034" y="0"/>
                  </a:moveTo>
                  <a:cubicBezTo>
                    <a:pt x="2255" y="0"/>
                    <a:pt x="0" y="380"/>
                    <a:pt x="0" y="872"/>
                  </a:cubicBezTo>
                  <a:cubicBezTo>
                    <a:pt x="0" y="1354"/>
                    <a:pt x="2255" y="1733"/>
                    <a:pt x="5034" y="1733"/>
                  </a:cubicBezTo>
                  <a:cubicBezTo>
                    <a:pt x="7812" y="1733"/>
                    <a:pt x="10057" y="1354"/>
                    <a:pt x="10057" y="872"/>
                  </a:cubicBezTo>
                  <a:cubicBezTo>
                    <a:pt x="10057" y="390"/>
                    <a:pt x="7801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0"/>
            <p:cNvSpPr/>
            <p:nvPr/>
          </p:nvSpPr>
          <p:spPr>
            <a:xfrm>
              <a:off x="8314864" y="354968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626"/>
                    <a:pt x="1794" y="810"/>
                    <a:pt x="3999" y="810"/>
                  </a:cubicBezTo>
                  <a:cubicBezTo>
                    <a:pt x="6203" y="810"/>
                    <a:pt x="7997" y="636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0"/>
            <p:cNvSpPr/>
            <p:nvPr/>
          </p:nvSpPr>
          <p:spPr>
            <a:xfrm>
              <a:off x="8314864" y="354968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452"/>
                    <a:pt x="62" y="493"/>
                    <a:pt x="175" y="523"/>
                  </a:cubicBezTo>
                  <a:cubicBezTo>
                    <a:pt x="667" y="359"/>
                    <a:pt x="2194" y="236"/>
                    <a:pt x="3999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93"/>
                    <a:pt x="7997" y="452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0"/>
            <p:cNvSpPr/>
            <p:nvPr/>
          </p:nvSpPr>
          <p:spPr>
            <a:xfrm>
              <a:off x="8203932" y="3469350"/>
              <a:ext cx="697011" cy="156510"/>
            </a:xfrm>
            <a:custGeom>
              <a:avLst/>
              <a:gdLst/>
              <a:ahLst/>
              <a:cxnLst/>
              <a:rect l="l" t="t" r="r" b="b"/>
              <a:pathLst>
                <a:path w="1004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2" y="2255"/>
                    <a:pt x="10047" y="1866"/>
                    <a:pt x="10047" y="1384"/>
                  </a:cubicBezTo>
                  <a:lnTo>
                    <a:pt x="1004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0"/>
            <p:cNvSpPr/>
            <p:nvPr/>
          </p:nvSpPr>
          <p:spPr>
            <a:xfrm>
              <a:off x="8203932" y="3407467"/>
              <a:ext cx="697011" cy="120227"/>
            </a:xfrm>
            <a:custGeom>
              <a:avLst/>
              <a:gdLst/>
              <a:ahLst/>
              <a:cxnLst/>
              <a:rect l="l" t="t" r="r" b="b"/>
              <a:pathLst>
                <a:path w="10047" h="1733" extrusionOk="0">
                  <a:moveTo>
                    <a:pt x="5023" y="0"/>
                  </a:moveTo>
                  <a:cubicBezTo>
                    <a:pt x="2245" y="0"/>
                    <a:pt x="0" y="380"/>
                    <a:pt x="0" y="872"/>
                  </a:cubicBezTo>
                  <a:cubicBezTo>
                    <a:pt x="0" y="1353"/>
                    <a:pt x="2245" y="1733"/>
                    <a:pt x="5023" y="1733"/>
                  </a:cubicBezTo>
                  <a:cubicBezTo>
                    <a:pt x="7802" y="1733"/>
                    <a:pt x="10047" y="1343"/>
                    <a:pt x="10047" y="872"/>
                  </a:cubicBezTo>
                  <a:cubicBezTo>
                    <a:pt x="10047" y="390"/>
                    <a:pt x="7802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0"/>
            <p:cNvSpPr/>
            <p:nvPr/>
          </p:nvSpPr>
          <p:spPr>
            <a:xfrm>
              <a:off x="8275043" y="343306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626"/>
                    <a:pt x="1794" y="810"/>
                    <a:pt x="3998" y="810"/>
                  </a:cubicBezTo>
                  <a:cubicBezTo>
                    <a:pt x="6203" y="810"/>
                    <a:pt x="7997" y="626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0"/>
            <p:cNvSpPr/>
            <p:nvPr/>
          </p:nvSpPr>
          <p:spPr>
            <a:xfrm>
              <a:off x="8275043" y="343306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451"/>
                    <a:pt x="62" y="482"/>
                    <a:pt x="175" y="523"/>
                  </a:cubicBezTo>
                  <a:cubicBezTo>
                    <a:pt x="677" y="359"/>
                    <a:pt x="2194" y="236"/>
                    <a:pt x="3998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0"/>
            <p:cNvSpPr/>
            <p:nvPr/>
          </p:nvSpPr>
          <p:spPr>
            <a:xfrm>
              <a:off x="8233070" y="3346278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1" y="1"/>
                  </a:moveTo>
                  <a:lnTo>
                    <a:pt x="1" y="1385"/>
                  </a:lnTo>
                  <a:cubicBezTo>
                    <a:pt x="1" y="1866"/>
                    <a:pt x="2246" y="2256"/>
                    <a:pt x="5024" y="2256"/>
                  </a:cubicBezTo>
                  <a:cubicBezTo>
                    <a:pt x="7802" y="2256"/>
                    <a:pt x="10057" y="1866"/>
                    <a:pt x="1005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0"/>
            <p:cNvSpPr/>
            <p:nvPr/>
          </p:nvSpPr>
          <p:spPr>
            <a:xfrm>
              <a:off x="8233070" y="3284394"/>
              <a:ext cx="697774" cy="120296"/>
            </a:xfrm>
            <a:custGeom>
              <a:avLst/>
              <a:gdLst/>
              <a:ahLst/>
              <a:cxnLst/>
              <a:rect l="l" t="t" r="r" b="b"/>
              <a:pathLst>
                <a:path w="10058" h="1734" extrusionOk="0">
                  <a:moveTo>
                    <a:pt x="5024" y="1"/>
                  </a:moveTo>
                  <a:cubicBezTo>
                    <a:pt x="2246" y="1"/>
                    <a:pt x="1" y="380"/>
                    <a:pt x="1" y="872"/>
                  </a:cubicBezTo>
                  <a:cubicBezTo>
                    <a:pt x="1" y="1354"/>
                    <a:pt x="2246" y="1733"/>
                    <a:pt x="5024" y="1733"/>
                  </a:cubicBezTo>
                  <a:cubicBezTo>
                    <a:pt x="7802" y="1733"/>
                    <a:pt x="10057" y="1344"/>
                    <a:pt x="10057" y="872"/>
                  </a:cubicBezTo>
                  <a:cubicBezTo>
                    <a:pt x="10057" y="390"/>
                    <a:pt x="7802" y="1"/>
                    <a:pt x="5024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0"/>
            <p:cNvSpPr/>
            <p:nvPr/>
          </p:nvSpPr>
          <p:spPr>
            <a:xfrm>
              <a:off x="8304181" y="3309994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626"/>
                    <a:pt x="1795" y="811"/>
                    <a:pt x="3999" y="811"/>
                  </a:cubicBezTo>
                  <a:cubicBezTo>
                    <a:pt x="6203" y="811"/>
                    <a:pt x="7997" y="626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0"/>
            <p:cNvSpPr/>
            <p:nvPr/>
          </p:nvSpPr>
          <p:spPr>
            <a:xfrm>
              <a:off x="8304181" y="3309994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452"/>
                    <a:pt x="62" y="483"/>
                    <a:pt x="175" y="524"/>
                  </a:cubicBezTo>
                  <a:cubicBezTo>
                    <a:pt x="677" y="360"/>
                    <a:pt x="2194" y="237"/>
                    <a:pt x="3999" y="237"/>
                  </a:cubicBezTo>
                  <a:cubicBezTo>
                    <a:pt x="5803" y="237"/>
                    <a:pt x="7330" y="360"/>
                    <a:pt x="7823" y="524"/>
                  </a:cubicBezTo>
                  <a:cubicBezTo>
                    <a:pt x="7935" y="483"/>
                    <a:pt x="7997" y="452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0"/>
            <p:cNvSpPr/>
            <p:nvPr/>
          </p:nvSpPr>
          <p:spPr>
            <a:xfrm>
              <a:off x="8207471" y="3226119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6" y="2255"/>
                    <a:pt x="5034" y="2255"/>
                  </a:cubicBezTo>
                  <a:cubicBezTo>
                    <a:pt x="7812" y="2255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0"/>
            <p:cNvSpPr/>
            <p:nvPr/>
          </p:nvSpPr>
          <p:spPr>
            <a:xfrm>
              <a:off x="8207471" y="3164236"/>
              <a:ext cx="697774" cy="120227"/>
            </a:xfrm>
            <a:custGeom>
              <a:avLst/>
              <a:gdLst/>
              <a:ahLst/>
              <a:cxnLst/>
              <a:rect l="l" t="t" r="r" b="b"/>
              <a:pathLst>
                <a:path w="10058" h="1733" extrusionOk="0">
                  <a:moveTo>
                    <a:pt x="5034" y="0"/>
                  </a:moveTo>
                  <a:cubicBezTo>
                    <a:pt x="2256" y="0"/>
                    <a:pt x="0" y="380"/>
                    <a:pt x="0" y="861"/>
                  </a:cubicBezTo>
                  <a:cubicBezTo>
                    <a:pt x="0" y="1343"/>
                    <a:pt x="2256" y="1733"/>
                    <a:pt x="5034" y="1733"/>
                  </a:cubicBezTo>
                  <a:cubicBezTo>
                    <a:pt x="7812" y="1733"/>
                    <a:pt x="10057" y="1343"/>
                    <a:pt x="10057" y="861"/>
                  </a:cubicBezTo>
                  <a:cubicBezTo>
                    <a:pt x="10057" y="380"/>
                    <a:pt x="7812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0"/>
            <p:cNvSpPr/>
            <p:nvPr/>
          </p:nvSpPr>
          <p:spPr>
            <a:xfrm>
              <a:off x="8279275" y="3189835"/>
              <a:ext cx="554861" cy="56263"/>
            </a:xfrm>
            <a:custGeom>
              <a:avLst/>
              <a:gdLst/>
              <a:ahLst/>
              <a:cxnLst/>
              <a:rect l="l" t="t" r="r" b="b"/>
              <a:pathLst>
                <a:path w="7998" h="811" extrusionOk="0">
                  <a:moveTo>
                    <a:pt x="3999" y="0"/>
                  </a:moveTo>
                  <a:cubicBezTo>
                    <a:pt x="1795" y="0"/>
                    <a:pt x="1" y="175"/>
                    <a:pt x="1" y="400"/>
                  </a:cubicBezTo>
                  <a:cubicBezTo>
                    <a:pt x="1" y="626"/>
                    <a:pt x="1795" y="810"/>
                    <a:pt x="3999" y="810"/>
                  </a:cubicBezTo>
                  <a:cubicBezTo>
                    <a:pt x="6203" y="810"/>
                    <a:pt x="7997" y="626"/>
                    <a:pt x="7997" y="400"/>
                  </a:cubicBezTo>
                  <a:cubicBezTo>
                    <a:pt x="7997" y="17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0"/>
            <p:cNvSpPr/>
            <p:nvPr/>
          </p:nvSpPr>
          <p:spPr>
            <a:xfrm>
              <a:off x="8279275" y="3189835"/>
              <a:ext cx="554861" cy="36353"/>
            </a:xfrm>
            <a:custGeom>
              <a:avLst/>
              <a:gdLst/>
              <a:ahLst/>
              <a:cxnLst/>
              <a:rect l="l" t="t" r="r" b="b"/>
              <a:pathLst>
                <a:path w="7998" h="524" extrusionOk="0">
                  <a:moveTo>
                    <a:pt x="3999" y="0"/>
                  </a:moveTo>
                  <a:cubicBezTo>
                    <a:pt x="1795" y="0"/>
                    <a:pt x="1" y="185"/>
                    <a:pt x="1" y="410"/>
                  </a:cubicBezTo>
                  <a:cubicBezTo>
                    <a:pt x="1" y="441"/>
                    <a:pt x="62" y="482"/>
                    <a:pt x="175" y="523"/>
                  </a:cubicBezTo>
                  <a:cubicBezTo>
                    <a:pt x="667" y="359"/>
                    <a:pt x="2195" y="236"/>
                    <a:pt x="3999" y="236"/>
                  </a:cubicBezTo>
                  <a:cubicBezTo>
                    <a:pt x="5803" y="236"/>
                    <a:pt x="7331" y="359"/>
                    <a:pt x="7823" y="523"/>
                  </a:cubicBezTo>
                  <a:cubicBezTo>
                    <a:pt x="7936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0"/>
            <p:cNvSpPr/>
            <p:nvPr/>
          </p:nvSpPr>
          <p:spPr>
            <a:xfrm>
              <a:off x="8237372" y="3113036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1" y="2255"/>
                    <a:pt x="10057" y="187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0"/>
            <p:cNvSpPr/>
            <p:nvPr/>
          </p:nvSpPr>
          <p:spPr>
            <a:xfrm>
              <a:off x="8237372" y="3051153"/>
              <a:ext cx="697704" cy="120921"/>
            </a:xfrm>
            <a:custGeom>
              <a:avLst/>
              <a:gdLst/>
              <a:ahLst/>
              <a:cxnLst/>
              <a:rect l="l" t="t" r="r" b="b"/>
              <a:pathLst>
                <a:path w="10057" h="1743" extrusionOk="0">
                  <a:moveTo>
                    <a:pt x="5023" y="0"/>
                  </a:moveTo>
                  <a:cubicBezTo>
                    <a:pt x="2245" y="0"/>
                    <a:pt x="0" y="390"/>
                    <a:pt x="0" y="872"/>
                  </a:cubicBezTo>
                  <a:cubicBezTo>
                    <a:pt x="0" y="1353"/>
                    <a:pt x="2245" y="1743"/>
                    <a:pt x="5023" y="1743"/>
                  </a:cubicBezTo>
                  <a:cubicBezTo>
                    <a:pt x="7801" y="1743"/>
                    <a:pt x="10057" y="1353"/>
                    <a:pt x="10057" y="872"/>
                  </a:cubicBezTo>
                  <a:cubicBezTo>
                    <a:pt x="10057" y="390"/>
                    <a:pt x="7801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50"/>
            <p:cNvSpPr/>
            <p:nvPr/>
          </p:nvSpPr>
          <p:spPr>
            <a:xfrm>
              <a:off x="8309176" y="3077447"/>
              <a:ext cx="554792" cy="55569"/>
            </a:xfrm>
            <a:custGeom>
              <a:avLst/>
              <a:gdLst/>
              <a:ahLst/>
              <a:cxnLst/>
              <a:rect l="l" t="t" r="r" b="b"/>
              <a:pathLst>
                <a:path w="7997" h="801" extrusionOk="0">
                  <a:moveTo>
                    <a:pt x="3999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616"/>
                    <a:pt x="1794" y="800"/>
                    <a:pt x="3999" y="800"/>
                  </a:cubicBezTo>
                  <a:cubicBezTo>
                    <a:pt x="6203" y="800"/>
                    <a:pt x="7997" y="626"/>
                    <a:pt x="7997" y="400"/>
                  </a:cubicBezTo>
                  <a:cubicBezTo>
                    <a:pt x="7997" y="17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50"/>
            <p:cNvSpPr/>
            <p:nvPr/>
          </p:nvSpPr>
          <p:spPr>
            <a:xfrm>
              <a:off x="8308482" y="3077447"/>
              <a:ext cx="554792" cy="35659"/>
            </a:xfrm>
            <a:custGeom>
              <a:avLst/>
              <a:gdLst/>
              <a:ahLst/>
              <a:cxnLst/>
              <a:rect l="l" t="t" r="r" b="b"/>
              <a:pathLst>
                <a:path w="7997" h="514" extrusionOk="0">
                  <a:moveTo>
                    <a:pt x="3998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441"/>
                    <a:pt x="62" y="482"/>
                    <a:pt x="174" y="513"/>
                  </a:cubicBezTo>
                  <a:cubicBezTo>
                    <a:pt x="677" y="349"/>
                    <a:pt x="2194" y="226"/>
                    <a:pt x="3998" y="226"/>
                  </a:cubicBezTo>
                  <a:cubicBezTo>
                    <a:pt x="5803" y="226"/>
                    <a:pt x="7330" y="349"/>
                    <a:pt x="7822" y="513"/>
                  </a:cubicBezTo>
                  <a:cubicBezTo>
                    <a:pt x="7935" y="482"/>
                    <a:pt x="7996" y="441"/>
                    <a:pt x="7996" y="400"/>
                  </a:cubicBezTo>
                  <a:cubicBezTo>
                    <a:pt x="7996" y="175"/>
                    <a:pt x="6202" y="1"/>
                    <a:pt x="399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50"/>
            <p:cNvSpPr/>
            <p:nvPr/>
          </p:nvSpPr>
          <p:spPr>
            <a:xfrm>
              <a:off x="8203169" y="2985732"/>
              <a:ext cx="698468" cy="159493"/>
            </a:xfrm>
            <a:custGeom>
              <a:avLst/>
              <a:gdLst/>
              <a:ahLst/>
              <a:cxnLst/>
              <a:rect l="l" t="t" r="r" b="b"/>
              <a:pathLst>
                <a:path w="10068" h="2299" extrusionOk="0">
                  <a:moveTo>
                    <a:pt x="10058" y="0"/>
                  </a:moveTo>
                  <a:lnTo>
                    <a:pt x="1" y="92"/>
                  </a:lnTo>
                  <a:lnTo>
                    <a:pt x="11" y="1476"/>
                  </a:lnTo>
                  <a:cubicBezTo>
                    <a:pt x="11" y="1939"/>
                    <a:pt x="2103" y="2298"/>
                    <a:pt x="4723" y="2298"/>
                  </a:cubicBezTo>
                  <a:cubicBezTo>
                    <a:pt x="4830" y="2298"/>
                    <a:pt x="4937" y="2298"/>
                    <a:pt x="5045" y="2296"/>
                  </a:cubicBezTo>
                  <a:cubicBezTo>
                    <a:pt x="7823" y="2266"/>
                    <a:pt x="10068" y="1856"/>
                    <a:pt x="10068" y="1384"/>
                  </a:cubicBezTo>
                  <a:lnTo>
                    <a:pt x="10058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50"/>
            <p:cNvSpPr/>
            <p:nvPr/>
          </p:nvSpPr>
          <p:spPr>
            <a:xfrm>
              <a:off x="8202475" y="2926554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348" y="0"/>
                  </a:moveTo>
                  <a:cubicBezTo>
                    <a:pt x="5244" y="0"/>
                    <a:pt x="5140" y="1"/>
                    <a:pt x="5034" y="2"/>
                  </a:cubicBezTo>
                  <a:cubicBezTo>
                    <a:pt x="2256" y="33"/>
                    <a:pt x="1" y="433"/>
                    <a:pt x="11" y="915"/>
                  </a:cubicBezTo>
                  <a:cubicBezTo>
                    <a:pt x="11" y="1384"/>
                    <a:pt x="2148" y="1746"/>
                    <a:pt x="4824" y="1746"/>
                  </a:cubicBezTo>
                  <a:cubicBezTo>
                    <a:pt x="4897" y="1746"/>
                    <a:pt x="4971" y="1746"/>
                    <a:pt x="5044" y="1745"/>
                  </a:cubicBezTo>
                  <a:cubicBezTo>
                    <a:pt x="7823" y="1714"/>
                    <a:pt x="10068" y="1304"/>
                    <a:pt x="10068" y="822"/>
                  </a:cubicBezTo>
                  <a:cubicBezTo>
                    <a:pt x="10058" y="369"/>
                    <a:pt x="7971" y="0"/>
                    <a:pt x="534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50"/>
            <p:cNvSpPr/>
            <p:nvPr/>
          </p:nvSpPr>
          <p:spPr>
            <a:xfrm>
              <a:off x="8274349" y="2952154"/>
              <a:ext cx="554792" cy="56471"/>
            </a:xfrm>
            <a:custGeom>
              <a:avLst/>
              <a:gdLst/>
              <a:ahLst/>
              <a:cxnLst/>
              <a:rect l="l" t="t" r="r" b="b"/>
              <a:pathLst>
                <a:path w="7997" h="814" extrusionOk="0">
                  <a:moveTo>
                    <a:pt x="4368" y="1"/>
                  </a:moveTo>
                  <a:cubicBezTo>
                    <a:pt x="4246" y="1"/>
                    <a:pt x="4123" y="1"/>
                    <a:pt x="3998" y="2"/>
                  </a:cubicBezTo>
                  <a:cubicBezTo>
                    <a:pt x="1784" y="33"/>
                    <a:pt x="0" y="228"/>
                    <a:pt x="0" y="443"/>
                  </a:cubicBezTo>
                  <a:cubicBezTo>
                    <a:pt x="10" y="656"/>
                    <a:pt x="1598" y="814"/>
                    <a:pt x="3637" y="814"/>
                  </a:cubicBezTo>
                  <a:cubicBezTo>
                    <a:pt x="3759" y="814"/>
                    <a:pt x="3883" y="813"/>
                    <a:pt x="4008" y="812"/>
                  </a:cubicBezTo>
                  <a:cubicBezTo>
                    <a:pt x="6213" y="792"/>
                    <a:pt x="7996" y="597"/>
                    <a:pt x="7996" y="371"/>
                  </a:cubicBezTo>
                  <a:cubicBezTo>
                    <a:pt x="7996" y="159"/>
                    <a:pt x="6400" y="1"/>
                    <a:pt x="4368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50"/>
            <p:cNvSpPr/>
            <p:nvPr/>
          </p:nvSpPr>
          <p:spPr>
            <a:xfrm>
              <a:off x="8274349" y="2952223"/>
              <a:ext cx="554792" cy="39266"/>
            </a:xfrm>
            <a:custGeom>
              <a:avLst/>
              <a:gdLst/>
              <a:ahLst/>
              <a:cxnLst/>
              <a:rect l="l" t="t" r="r" b="b"/>
              <a:pathLst>
                <a:path w="7997" h="566" extrusionOk="0">
                  <a:moveTo>
                    <a:pt x="4205" y="1"/>
                  </a:moveTo>
                  <a:cubicBezTo>
                    <a:pt x="4137" y="1"/>
                    <a:pt x="4068" y="1"/>
                    <a:pt x="3998" y="1"/>
                  </a:cubicBezTo>
                  <a:cubicBezTo>
                    <a:pt x="1794" y="22"/>
                    <a:pt x="0" y="227"/>
                    <a:pt x="0" y="442"/>
                  </a:cubicBezTo>
                  <a:cubicBezTo>
                    <a:pt x="0" y="493"/>
                    <a:pt x="62" y="524"/>
                    <a:pt x="174" y="565"/>
                  </a:cubicBezTo>
                  <a:cubicBezTo>
                    <a:pt x="677" y="391"/>
                    <a:pt x="2194" y="258"/>
                    <a:pt x="3998" y="237"/>
                  </a:cubicBezTo>
                  <a:cubicBezTo>
                    <a:pt x="4081" y="237"/>
                    <a:pt x="4163" y="236"/>
                    <a:pt x="4245" y="236"/>
                  </a:cubicBezTo>
                  <a:cubicBezTo>
                    <a:pt x="5941" y="236"/>
                    <a:pt x="7353" y="337"/>
                    <a:pt x="7822" y="493"/>
                  </a:cubicBezTo>
                  <a:cubicBezTo>
                    <a:pt x="7935" y="452"/>
                    <a:pt x="7996" y="411"/>
                    <a:pt x="7996" y="370"/>
                  </a:cubicBezTo>
                  <a:cubicBezTo>
                    <a:pt x="7996" y="152"/>
                    <a:pt x="6314" y="1"/>
                    <a:pt x="420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50"/>
            <p:cNvSpPr/>
            <p:nvPr/>
          </p:nvSpPr>
          <p:spPr>
            <a:xfrm>
              <a:off x="8237372" y="2876187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0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8"/>
                    <a:pt x="4721" y="2298"/>
                  </a:cubicBezTo>
                  <a:cubicBezTo>
                    <a:pt x="4828" y="2298"/>
                    <a:pt x="4935" y="2298"/>
                    <a:pt x="5044" y="2297"/>
                  </a:cubicBezTo>
                  <a:cubicBezTo>
                    <a:pt x="7822" y="2276"/>
                    <a:pt x="10067" y="1866"/>
                    <a:pt x="1006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50"/>
            <p:cNvSpPr/>
            <p:nvPr/>
          </p:nvSpPr>
          <p:spPr>
            <a:xfrm>
              <a:off x="8236608" y="2817079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250" y="1"/>
                  </a:moveTo>
                  <a:cubicBezTo>
                    <a:pt x="5175" y="1"/>
                    <a:pt x="5100" y="1"/>
                    <a:pt x="5024" y="2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5"/>
                    <a:pt x="5045" y="1744"/>
                  </a:cubicBezTo>
                  <a:cubicBezTo>
                    <a:pt x="7823" y="1713"/>
                    <a:pt x="10068" y="1303"/>
                    <a:pt x="10068" y="822"/>
                  </a:cubicBezTo>
                  <a:cubicBezTo>
                    <a:pt x="10068" y="353"/>
                    <a:pt x="7924" y="1"/>
                    <a:pt x="5250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50"/>
            <p:cNvSpPr/>
            <p:nvPr/>
          </p:nvSpPr>
          <p:spPr>
            <a:xfrm>
              <a:off x="8309176" y="2843303"/>
              <a:ext cx="554792" cy="55847"/>
            </a:xfrm>
            <a:custGeom>
              <a:avLst/>
              <a:gdLst/>
              <a:ahLst/>
              <a:cxnLst/>
              <a:rect l="l" t="t" r="r" b="b"/>
              <a:pathLst>
                <a:path w="7997" h="805" extrusionOk="0">
                  <a:moveTo>
                    <a:pt x="4381" y="1"/>
                  </a:moveTo>
                  <a:cubicBezTo>
                    <a:pt x="4252" y="1"/>
                    <a:pt x="4121" y="2"/>
                    <a:pt x="3988" y="3"/>
                  </a:cubicBezTo>
                  <a:cubicBezTo>
                    <a:pt x="1784" y="23"/>
                    <a:pt x="0" y="218"/>
                    <a:pt x="0" y="444"/>
                  </a:cubicBezTo>
                  <a:cubicBezTo>
                    <a:pt x="0" y="647"/>
                    <a:pt x="1597" y="804"/>
                    <a:pt x="3628" y="804"/>
                  </a:cubicBezTo>
                  <a:cubicBezTo>
                    <a:pt x="3750" y="804"/>
                    <a:pt x="3874" y="804"/>
                    <a:pt x="3999" y="802"/>
                  </a:cubicBezTo>
                  <a:cubicBezTo>
                    <a:pt x="6203" y="782"/>
                    <a:pt x="7997" y="587"/>
                    <a:pt x="7997" y="362"/>
                  </a:cubicBezTo>
                  <a:cubicBezTo>
                    <a:pt x="7987" y="150"/>
                    <a:pt x="6410" y="1"/>
                    <a:pt x="438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50"/>
            <p:cNvSpPr/>
            <p:nvPr/>
          </p:nvSpPr>
          <p:spPr>
            <a:xfrm>
              <a:off x="8308482" y="2843303"/>
              <a:ext cx="554792" cy="38642"/>
            </a:xfrm>
            <a:custGeom>
              <a:avLst/>
              <a:gdLst/>
              <a:ahLst/>
              <a:cxnLst/>
              <a:rect l="l" t="t" r="r" b="b"/>
              <a:pathLst>
                <a:path w="7997" h="557" extrusionOk="0">
                  <a:moveTo>
                    <a:pt x="4389" y="1"/>
                  </a:moveTo>
                  <a:cubicBezTo>
                    <a:pt x="4261" y="1"/>
                    <a:pt x="4130" y="2"/>
                    <a:pt x="3998" y="3"/>
                  </a:cubicBezTo>
                  <a:cubicBezTo>
                    <a:pt x="1794" y="13"/>
                    <a:pt x="0" y="218"/>
                    <a:pt x="0" y="444"/>
                  </a:cubicBezTo>
                  <a:cubicBezTo>
                    <a:pt x="0" y="485"/>
                    <a:pt x="62" y="526"/>
                    <a:pt x="174" y="556"/>
                  </a:cubicBezTo>
                  <a:cubicBezTo>
                    <a:pt x="667" y="382"/>
                    <a:pt x="2194" y="249"/>
                    <a:pt x="3998" y="239"/>
                  </a:cubicBezTo>
                  <a:cubicBezTo>
                    <a:pt x="4152" y="237"/>
                    <a:pt x="4304" y="236"/>
                    <a:pt x="4453" y="236"/>
                  </a:cubicBezTo>
                  <a:cubicBezTo>
                    <a:pt x="6055" y="236"/>
                    <a:pt x="7372" y="335"/>
                    <a:pt x="7822" y="485"/>
                  </a:cubicBezTo>
                  <a:cubicBezTo>
                    <a:pt x="7935" y="444"/>
                    <a:pt x="7996" y="403"/>
                    <a:pt x="7996" y="362"/>
                  </a:cubicBezTo>
                  <a:cubicBezTo>
                    <a:pt x="7996" y="150"/>
                    <a:pt x="6411" y="1"/>
                    <a:pt x="438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50"/>
            <p:cNvSpPr/>
            <p:nvPr/>
          </p:nvSpPr>
          <p:spPr>
            <a:xfrm>
              <a:off x="8237372" y="2758804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1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9"/>
                    <a:pt x="4721" y="2299"/>
                  </a:cubicBezTo>
                  <a:cubicBezTo>
                    <a:pt x="4828" y="2299"/>
                    <a:pt x="4935" y="2298"/>
                    <a:pt x="5044" y="2297"/>
                  </a:cubicBezTo>
                  <a:cubicBezTo>
                    <a:pt x="7822" y="2277"/>
                    <a:pt x="10067" y="1867"/>
                    <a:pt x="1006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50"/>
            <p:cNvSpPr/>
            <p:nvPr/>
          </p:nvSpPr>
          <p:spPr>
            <a:xfrm>
              <a:off x="8236608" y="2699765"/>
              <a:ext cx="698468" cy="121059"/>
            </a:xfrm>
            <a:custGeom>
              <a:avLst/>
              <a:gdLst/>
              <a:ahLst/>
              <a:cxnLst/>
              <a:rect l="l" t="t" r="r" b="b"/>
              <a:pathLst>
                <a:path w="10068" h="1745" extrusionOk="0">
                  <a:moveTo>
                    <a:pt x="5244" y="0"/>
                  </a:moveTo>
                  <a:cubicBezTo>
                    <a:pt x="5171" y="0"/>
                    <a:pt x="5098" y="0"/>
                    <a:pt x="5024" y="1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4"/>
                    <a:pt x="5045" y="1744"/>
                  </a:cubicBezTo>
                  <a:cubicBezTo>
                    <a:pt x="7823" y="1713"/>
                    <a:pt x="10068" y="1303"/>
                    <a:pt x="10068" y="821"/>
                  </a:cubicBezTo>
                  <a:cubicBezTo>
                    <a:pt x="10068" y="362"/>
                    <a:pt x="7921" y="0"/>
                    <a:pt x="524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50"/>
            <p:cNvSpPr/>
            <p:nvPr/>
          </p:nvSpPr>
          <p:spPr>
            <a:xfrm>
              <a:off x="8309176" y="2725989"/>
              <a:ext cx="554792" cy="55916"/>
            </a:xfrm>
            <a:custGeom>
              <a:avLst/>
              <a:gdLst/>
              <a:ahLst/>
              <a:cxnLst/>
              <a:rect l="l" t="t" r="r" b="b"/>
              <a:pathLst>
                <a:path w="7997" h="806" extrusionOk="0">
                  <a:moveTo>
                    <a:pt x="4361" y="1"/>
                  </a:moveTo>
                  <a:cubicBezTo>
                    <a:pt x="4238" y="1"/>
                    <a:pt x="4114" y="1"/>
                    <a:pt x="3988" y="2"/>
                  </a:cubicBezTo>
                  <a:cubicBezTo>
                    <a:pt x="1784" y="23"/>
                    <a:pt x="0" y="218"/>
                    <a:pt x="0" y="443"/>
                  </a:cubicBezTo>
                  <a:cubicBezTo>
                    <a:pt x="0" y="642"/>
                    <a:pt x="1527" y="805"/>
                    <a:pt x="3495" y="805"/>
                  </a:cubicBezTo>
                  <a:cubicBezTo>
                    <a:pt x="3660" y="805"/>
                    <a:pt x="3828" y="804"/>
                    <a:pt x="3999" y="802"/>
                  </a:cubicBezTo>
                  <a:cubicBezTo>
                    <a:pt x="6203" y="781"/>
                    <a:pt x="7997" y="587"/>
                    <a:pt x="7997" y="361"/>
                  </a:cubicBezTo>
                  <a:cubicBezTo>
                    <a:pt x="7987" y="158"/>
                    <a:pt x="6399" y="1"/>
                    <a:pt x="436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50"/>
            <p:cNvSpPr/>
            <p:nvPr/>
          </p:nvSpPr>
          <p:spPr>
            <a:xfrm>
              <a:off x="8308482" y="2725989"/>
              <a:ext cx="554792" cy="38572"/>
            </a:xfrm>
            <a:custGeom>
              <a:avLst/>
              <a:gdLst/>
              <a:ahLst/>
              <a:cxnLst/>
              <a:rect l="l" t="t" r="r" b="b"/>
              <a:pathLst>
                <a:path w="7997" h="556" extrusionOk="0">
                  <a:moveTo>
                    <a:pt x="4369" y="1"/>
                  </a:moveTo>
                  <a:cubicBezTo>
                    <a:pt x="4247" y="1"/>
                    <a:pt x="4123" y="1"/>
                    <a:pt x="3998" y="2"/>
                  </a:cubicBezTo>
                  <a:cubicBezTo>
                    <a:pt x="1794" y="23"/>
                    <a:pt x="0" y="218"/>
                    <a:pt x="0" y="443"/>
                  </a:cubicBezTo>
                  <a:cubicBezTo>
                    <a:pt x="0" y="484"/>
                    <a:pt x="62" y="525"/>
                    <a:pt x="174" y="556"/>
                  </a:cubicBezTo>
                  <a:cubicBezTo>
                    <a:pt x="667" y="392"/>
                    <a:pt x="2194" y="248"/>
                    <a:pt x="3998" y="238"/>
                  </a:cubicBezTo>
                  <a:cubicBezTo>
                    <a:pt x="4152" y="236"/>
                    <a:pt x="4304" y="236"/>
                    <a:pt x="4453" y="236"/>
                  </a:cubicBezTo>
                  <a:cubicBezTo>
                    <a:pt x="6055" y="236"/>
                    <a:pt x="7372" y="334"/>
                    <a:pt x="7822" y="484"/>
                  </a:cubicBezTo>
                  <a:cubicBezTo>
                    <a:pt x="7935" y="443"/>
                    <a:pt x="7996" y="402"/>
                    <a:pt x="7996" y="361"/>
                  </a:cubicBezTo>
                  <a:cubicBezTo>
                    <a:pt x="7996" y="158"/>
                    <a:pt x="6400" y="1"/>
                    <a:pt x="436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50"/>
            <p:cNvSpPr/>
            <p:nvPr/>
          </p:nvSpPr>
          <p:spPr>
            <a:xfrm>
              <a:off x="7925111" y="379076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1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4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50"/>
            <p:cNvSpPr/>
            <p:nvPr/>
          </p:nvSpPr>
          <p:spPr>
            <a:xfrm>
              <a:off x="8600763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0"/>
            <p:cNvSpPr/>
            <p:nvPr/>
          </p:nvSpPr>
          <p:spPr>
            <a:xfrm>
              <a:off x="855809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50"/>
            <p:cNvSpPr/>
            <p:nvPr/>
          </p:nvSpPr>
          <p:spPr>
            <a:xfrm>
              <a:off x="8509048" y="374879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0"/>
            <p:cNvSpPr/>
            <p:nvPr/>
          </p:nvSpPr>
          <p:spPr>
            <a:xfrm>
              <a:off x="8447858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0"/>
            <p:cNvSpPr/>
            <p:nvPr/>
          </p:nvSpPr>
          <p:spPr>
            <a:xfrm>
              <a:off x="838028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0"/>
            <p:cNvSpPr/>
            <p:nvPr/>
          </p:nvSpPr>
          <p:spPr>
            <a:xfrm>
              <a:off x="8307025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50"/>
            <p:cNvSpPr/>
            <p:nvPr/>
          </p:nvSpPr>
          <p:spPr>
            <a:xfrm>
              <a:off x="7925111" y="3726040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4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15"/>
                    <a:pt x="5044" y="1815"/>
                  </a:cubicBezTo>
                  <a:cubicBezTo>
                    <a:pt x="7833" y="1815"/>
                    <a:pt x="10088" y="1416"/>
                    <a:pt x="10088" y="913"/>
                  </a:cubicBezTo>
                  <a:cubicBezTo>
                    <a:pt x="10088" y="401"/>
                    <a:pt x="7833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50"/>
            <p:cNvSpPr/>
            <p:nvPr/>
          </p:nvSpPr>
          <p:spPr>
            <a:xfrm>
              <a:off x="7996984" y="37530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8" y="0"/>
                  </a:moveTo>
                  <a:cubicBezTo>
                    <a:pt x="1794" y="0"/>
                    <a:pt x="0" y="185"/>
                    <a:pt x="0" y="421"/>
                  </a:cubicBezTo>
                  <a:cubicBezTo>
                    <a:pt x="0" y="657"/>
                    <a:pt x="1794" y="841"/>
                    <a:pt x="4008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50"/>
            <p:cNvSpPr/>
            <p:nvPr/>
          </p:nvSpPr>
          <p:spPr>
            <a:xfrm>
              <a:off x="7996984" y="3752403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8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77" y="379"/>
                    <a:pt x="2204" y="256"/>
                    <a:pt x="4008" y="256"/>
                  </a:cubicBezTo>
                  <a:cubicBezTo>
                    <a:pt x="5823" y="256"/>
                    <a:pt x="7340" y="379"/>
                    <a:pt x="7842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0"/>
            <p:cNvSpPr/>
            <p:nvPr/>
          </p:nvSpPr>
          <p:spPr>
            <a:xfrm>
              <a:off x="7883138" y="3658468"/>
              <a:ext cx="699924" cy="164419"/>
            </a:xfrm>
            <a:custGeom>
              <a:avLst/>
              <a:gdLst/>
              <a:ahLst/>
              <a:cxnLst/>
              <a:rect l="l" t="t" r="r" b="b"/>
              <a:pathLst>
                <a:path w="10089" h="2370" extrusionOk="0">
                  <a:moveTo>
                    <a:pt x="1" y="1"/>
                  </a:moveTo>
                  <a:lnTo>
                    <a:pt x="1" y="1457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7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50"/>
            <p:cNvSpPr/>
            <p:nvPr/>
          </p:nvSpPr>
          <p:spPr>
            <a:xfrm>
              <a:off x="7890284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50"/>
            <p:cNvSpPr/>
            <p:nvPr/>
          </p:nvSpPr>
          <p:spPr>
            <a:xfrm>
              <a:off x="7933644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50"/>
            <p:cNvSpPr/>
            <p:nvPr/>
          </p:nvSpPr>
          <p:spPr>
            <a:xfrm>
              <a:off x="7982762" y="3616566"/>
              <a:ext cx="16373" cy="231157"/>
            </a:xfrm>
            <a:custGeom>
              <a:avLst/>
              <a:gdLst/>
              <a:ahLst/>
              <a:cxnLst/>
              <a:rect l="l" t="t" r="r" b="b"/>
              <a:pathLst>
                <a:path w="236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50"/>
            <p:cNvSpPr/>
            <p:nvPr/>
          </p:nvSpPr>
          <p:spPr>
            <a:xfrm>
              <a:off x="8184715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50"/>
            <p:cNvSpPr/>
            <p:nvPr/>
          </p:nvSpPr>
          <p:spPr>
            <a:xfrm>
              <a:off x="855879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50"/>
            <p:cNvSpPr/>
            <p:nvPr/>
          </p:nvSpPr>
          <p:spPr>
            <a:xfrm>
              <a:off x="851543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50"/>
            <p:cNvSpPr/>
            <p:nvPr/>
          </p:nvSpPr>
          <p:spPr>
            <a:xfrm>
              <a:off x="8466381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50"/>
            <p:cNvSpPr/>
            <p:nvPr/>
          </p:nvSpPr>
          <p:spPr>
            <a:xfrm>
              <a:off x="8405192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50"/>
            <p:cNvSpPr/>
            <p:nvPr/>
          </p:nvSpPr>
          <p:spPr>
            <a:xfrm>
              <a:off x="833831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50"/>
            <p:cNvSpPr/>
            <p:nvPr/>
          </p:nvSpPr>
          <p:spPr>
            <a:xfrm>
              <a:off x="826505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50"/>
            <p:cNvSpPr/>
            <p:nvPr/>
          </p:nvSpPr>
          <p:spPr>
            <a:xfrm>
              <a:off x="7883138" y="3593810"/>
              <a:ext cx="699924" cy="125916"/>
            </a:xfrm>
            <a:custGeom>
              <a:avLst/>
              <a:gdLst/>
              <a:ahLst/>
              <a:cxnLst/>
              <a:rect l="l" t="t" r="r" b="b"/>
              <a:pathLst>
                <a:path w="10089" h="1815" extrusionOk="0">
                  <a:moveTo>
                    <a:pt x="5045" y="0"/>
                  </a:moveTo>
                  <a:cubicBezTo>
                    <a:pt x="2256" y="0"/>
                    <a:pt x="1" y="400"/>
                    <a:pt x="1" y="902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23" y="1815"/>
                    <a:pt x="10088" y="1415"/>
                    <a:pt x="10088" y="902"/>
                  </a:cubicBezTo>
                  <a:cubicBezTo>
                    <a:pt x="10088" y="400"/>
                    <a:pt x="7823" y="0"/>
                    <a:pt x="504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50"/>
            <p:cNvSpPr/>
            <p:nvPr/>
          </p:nvSpPr>
          <p:spPr>
            <a:xfrm>
              <a:off x="7955012" y="36207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9" y="1"/>
                  </a:moveTo>
                  <a:cubicBezTo>
                    <a:pt x="1794" y="1"/>
                    <a:pt x="0" y="185"/>
                    <a:pt x="0" y="421"/>
                  </a:cubicBezTo>
                  <a:cubicBezTo>
                    <a:pt x="0" y="657"/>
                    <a:pt x="1794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0"/>
            <p:cNvSpPr/>
            <p:nvPr/>
          </p:nvSpPr>
          <p:spPr>
            <a:xfrm>
              <a:off x="7955012" y="3620104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9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67" y="380"/>
                    <a:pt x="2194" y="257"/>
                    <a:pt x="4009" y="257"/>
                  </a:cubicBezTo>
                  <a:cubicBezTo>
                    <a:pt x="5813" y="257"/>
                    <a:pt x="7340" y="380"/>
                    <a:pt x="7843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50"/>
            <p:cNvSpPr/>
            <p:nvPr/>
          </p:nvSpPr>
          <p:spPr>
            <a:xfrm>
              <a:off x="7920115" y="354399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0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50"/>
            <p:cNvSpPr/>
            <p:nvPr/>
          </p:nvSpPr>
          <p:spPr>
            <a:xfrm>
              <a:off x="7927955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0"/>
            <p:cNvSpPr/>
            <p:nvPr/>
          </p:nvSpPr>
          <p:spPr>
            <a:xfrm>
              <a:off x="797062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50"/>
            <p:cNvSpPr/>
            <p:nvPr/>
          </p:nvSpPr>
          <p:spPr>
            <a:xfrm>
              <a:off x="8019739" y="350202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50"/>
            <p:cNvSpPr/>
            <p:nvPr/>
          </p:nvSpPr>
          <p:spPr>
            <a:xfrm>
              <a:off x="822169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50"/>
            <p:cNvSpPr/>
            <p:nvPr/>
          </p:nvSpPr>
          <p:spPr>
            <a:xfrm>
              <a:off x="8595768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50"/>
            <p:cNvSpPr/>
            <p:nvPr/>
          </p:nvSpPr>
          <p:spPr>
            <a:xfrm>
              <a:off x="8552408" y="3502026"/>
              <a:ext cx="17136" cy="231227"/>
            </a:xfrm>
            <a:custGeom>
              <a:avLst/>
              <a:gdLst/>
              <a:ahLst/>
              <a:cxnLst/>
              <a:rect l="l" t="t" r="r" b="b"/>
              <a:pathLst>
                <a:path w="24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50"/>
            <p:cNvSpPr/>
            <p:nvPr/>
          </p:nvSpPr>
          <p:spPr>
            <a:xfrm>
              <a:off x="850405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50"/>
            <p:cNvSpPr/>
            <p:nvPr/>
          </p:nvSpPr>
          <p:spPr>
            <a:xfrm>
              <a:off x="844286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50"/>
            <p:cNvSpPr/>
            <p:nvPr/>
          </p:nvSpPr>
          <p:spPr>
            <a:xfrm>
              <a:off x="837529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50"/>
            <p:cNvSpPr/>
            <p:nvPr/>
          </p:nvSpPr>
          <p:spPr>
            <a:xfrm>
              <a:off x="8302030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50"/>
            <p:cNvSpPr/>
            <p:nvPr/>
          </p:nvSpPr>
          <p:spPr>
            <a:xfrm>
              <a:off x="7920115" y="3479271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50"/>
            <p:cNvSpPr/>
            <p:nvPr/>
          </p:nvSpPr>
          <p:spPr>
            <a:xfrm>
              <a:off x="7992683" y="3506327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65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0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50"/>
            <p:cNvSpPr/>
            <p:nvPr/>
          </p:nvSpPr>
          <p:spPr>
            <a:xfrm>
              <a:off x="7992683" y="3505564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1"/>
                  </a:moveTo>
                  <a:cubicBezTo>
                    <a:pt x="1784" y="1"/>
                    <a:pt x="1" y="206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57"/>
                    <a:pt x="3999" y="257"/>
                  </a:cubicBezTo>
                  <a:cubicBezTo>
                    <a:pt x="5813" y="257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31"/>
                  </a:cubicBezTo>
                  <a:cubicBezTo>
                    <a:pt x="8007" y="196"/>
                    <a:pt x="621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50"/>
            <p:cNvSpPr/>
            <p:nvPr/>
          </p:nvSpPr>
          <p:spPr>
            <a:xfrm>
              <a:off x="7868222" y="3420232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9"/>
                    <a:pt x="2256" y="2359"/>
                    <a:pt x="5044" y="2359"/>
                  </a:cubicBezTo>
                  <a:cubicBezTo>
                    <a:pt x="782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50"/>
            <p:cNvSpPr/>
            <p:nvPr/>
          </p:nvSpPr>
          <p:spPr>
            <a:xfrm>
              <a:off x="7875368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50"/>
            <p:cNvSpPr/>
            <p:nvPr/>
          </p:nvSpPr>
          <p:spPr>
            <a:xfrm>
              <a:off x="7918034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6" y="332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50"/>
            <p:cNvSpPr/>
            <p:nvPr/>
          </p:nvSpPr>
          <p:spPr>
            <a:xfrm>
              <a:off x="7967083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7" y="3322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50"/>
            <p:cNvSpPr/>
            <p:nvPr/>
          </p:nvSpPr>
          <p:spPr>
            <a:xfrm>
              <a:off x="8543181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0"/>
            <p:cNvSpPr/>
            <p:nvPr/>
          </p:nvSpPr>
          <p:spPr>
            <a:xfrm>
              <a:off x="850051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0"/>
            <p:cNvSpPr/>
            <p:nvPr/>
          </p:nvSpPr>
          <p:spPr>
            <a:xfrm>
              <a:off x="8451396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0"/>
            <p:cNvSpPr/>
            <p:nvPr/>
          </p:nvSpPr>
          <p:spPr>
            <a:xfrm>
              <a:off x="8390276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0"/>
            <p:cNvSpPr/>
            <p:nvPr/>
          </p:nvSpPr>
          <p:spPr>
            <a:xfrm>
              <a:off x="832270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0"/>
            <p:cNvSpPr/>
            <p:nvPr/>
          </p:nvSpPr>
          <p:spPr>
            <a:xfrm>
              <a:off x="8249443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0"/>
            <p:cNvSpPr/>
            <p:nvPr/>
          </p:nvSpPr>
          <p:spPr>
            <a:xfrm>
              <a:off x="7867529" y="335481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66" y="1"/>
                    <a:pt x="0" y="411"/>
                    <a:pt x="0" y="913"/>
                  </a:cubicBezTo>
                  <a:cubicBezTo>
                    <a:pt x="0" y="1415"/>
                    <a:pt x="226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0"/>
            <p:cNvSpPr/>
            <p:nvPr/>
          </p:nvSpPr>
          <p:spPr>
            <a:xfrm>
              <a:off x="7939333" y="3381867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6"/>
                    <a:pt x="1795" y="851"/>
                    <a:pt x="4009" y="851"/>
                  </a:cubicBezTo>
                  <a:cubicBezTo>
                    <a:pt x="6223" y="851"/>
                    <a:pt x="8017" y="656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50"/>
            <p:cNvSpPr/>
            <p:nvPr/>
          </p:nvSpPr>
          <p:spPr>
            <a:xfrm>
              <a:off x="7939333" y="3381867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79"/>
                    <a:pt x="2205" y="246"/>
                    <a:pt x="4009" y="246"/>
                  </a:cubicBezTo>
                  <a:cubicBezTo>
                    <a:pt x="5824" y="246"/>
                    <a:pt x="7341" y="379"/>
                    <a:pt x="7853" y="554"/>
                  </a:cubicBezTo>
                  <a:cubicBezTo>
                    <a:pt x="796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50"/>
            <p:cNvSpPr/>
            <p:nvPr/>
          </p:nvSpPr>
          <p:spPr>
            <a:xfrm>
              <a:off x="7893128" y="3297229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56"/>
                  </a:lnTo>
                  <a:cubicBezTo>
                    <a:pt x="0" y="1958"/>
                    <a:pt x="2266" y="2358"/>
                    <a:pt x="5044" y="2358"/>
                  </a:cubicBezTo>
                  <a:cubicBezTo>
                    <a:pt x="7832" y="2358"/>
                    <a:pt x="10088" y="1958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50"/>
            <p:cNvSpPr/>
            <p:nvPr/>
          </p:nvSpPr>
          <p:spPr>
            <a:xfrm>
              <a:off x="8568780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50"/>
            <p:cNvSpPr/>
            <p:nvPr/>
          </p:nvSpPr>
          <p:spPr>
            <a:xfrm>
              <a:off x="8526114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50"/>
            <p:cNvSpPr/>
            <p:nvPr/>
          </p:nvSpPr>
          <p:spPr>
            <a:xfrm>
              <a:off x="8476996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50"/>
            <p:cNvSpPr/>
            <p:nvPr/>
          </p:nvSpPr>
          <p:spPr>
            <a:xfrm>
              <a:off x="8415876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50"/>
            <p:cNvSpPr/>
            <p:nvPr/>
          </p:nvSpPr>
          <p:spPr>
            <a:xfrm>
              <a:off x="8348304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50"/>
            <p:cNvSpPr/>
            <p:nvPr/>
          </p:nvSpPr>
          <p:spPr>
            <a:xfrm>
              <a:off x="7893128" y="323180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2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2"/>
                  </a:cubicBezTo>
                  <a:cubicBezTo>
                    <a:pt x="10088" y="410"/>
                    <a:pt x="783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50"/>
            <p:cNvSpPr/>
            <p:nvPr/>
          </p:nvSpPr>
          <p:spPr>
            <a:xfrm>
              <a:off x="7964932" y="3258795"/>
              <a:ext cx="556249" cy="59108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657"/>
                    <a:pt x="1795" y="852"/>
                    <a:pt x="4009" y="852"/>
                  </a:cubicBezTo>
                  <a:cubicBezTo>
                    <a:pt x="6223" y="852"/>
                    <a:pt x="8017" y="657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50"/>
            <p:cNvSpPr/>
            <p:nvPr/>
          </p:nvSpPr>
          <p:spPr>
            <a:xfrm>
              <a:off x="7964932" y="3258795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57"/>
                    <a:pt x="4009" y="257"/>
                  </a:cubicBezTo>
                  <a:cubicBezTo>
                    <a:pt x="5824" y="257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50"/>
            <p:cNvSpPr/>
            <p:nvPr/>
          </p:nvSpPr>
          <p:spPr>
            <a:xfrm>
              <a:off x="7853306" y="318269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1"/>
                  </a:moveTo>
                  <a:lnTo>
                    <a:pt x="0" y="1446"/>
                  </a:lnTo>
                  <a:cubicBezTo>
                    <a:pt x="0" y="1949"/>
                    <a:pt x="2256" y="2359"/>
                    <a:pt x="5044" y="2359"/>
                  </a:cubicBezTo>
                  <a:cubicBezTo>
                    <a:pt x="783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50"/>
            <p:cNvSpPr/>
            <p:nvPr/>
          </p:nvSpPr>
          <p:spPr>
            <a:xfrm>
              <a:off x="7853306" y="3117268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2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50"/>
            <p:cNvSpPr/>
            <p:nvPr/>
          </p:nvSpPr>
          <p:spPr>
            <a:xfrm>
              <a:off x="7925111" y="314501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50"/>
            <p:cNvSpPr/>
            <p:nvPr/>
          </p:nvSpPr>
          <p:spPr>
            <a:xfrm>
              <a:off x="7925111" y="3144325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79"/>
                    <a:pt x="2205" y="256"/>
                    <a:pt x="4009" y="256"/>
                  </a:cubicBezTo>
                  <a:cubicBezTo>
                    <a:pt x="5813" y="256"/>
                    <a:pt x="7341" y="379"/>
                    <a:pt x="7843" y="554"/>
                  </a:cubicBezTo>
                  <a:cubicBezTo>
                    <a:pt x="795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50"/>
            <p:cNvSpPr/>
            <p:nvPr/>
          </p:nvSpPr>
          <p:spPr>
            <a:xfrm>
              <a:off x="7887439" y="306822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46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22" y="2358"/>
                    <a:pt x="10088" y="1948"/>
                    <a:pt x="10088" y="144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50"/>
            <p:cNvSpPr/>
            <p:nvPr/>
          </p:nvSpPr>
          <p:spPr>
            <a:xfrm>
              <a:off x="7887439" y="300279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0"/>
                    <a:pt x="782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50"/>
            <p:cNvSpPr/>
            <p:nvPr/>
          </p:nvSpPr>
          <p:spPr>
            <a:xfrm>
              <a:off x="7959243" y="303047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2"/>
                    <a:pt x="4009" y="842"/>
                  </a:cubicBezTo>
                  <a:cubicBezTo>
                    <a:pt x="6223" y="842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50"/>
            <p:cNvSpPr/>
            <p:nvPr/>
          </p:nvSpPr>
          <p:spPr>
            <a:xfrm>
              <a:off x="7959243" y="3029785"/>
              <a:ext cx="556943" cy="38503"/>
            </a:xfrm>
            <a:custGeom>
              <a:avLst/>
              <a:gdLst/>
              <a:ahLst/>
              <a:cxnLst/>
              <a:rect l="l" t="t" r="r" b="b"/>
              <a:pathLst>
                <a:path w="802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195" y="257"/>
                    <a:pt x="4009" y="257"/>
                  </a:cubicBezTo>
                  <a:cubicBezTo>
                    <a:pt x="5813" y="257"/>
                    <a:pt x="7341" y="380"/>
                    <a:pt x="7853" y="554"/>
                  </a:cubicBezTo>
                  <a:cubicBezTo>
                    <a:pt x="7966" y="513"/>
                    <a:pt x="8028" y="472"/>
                    <a:pt x="8028" y="421"/>
                  </a:cubicBezTo>
                  <a:cubicBezTo>
                    <a:pt x="8028" y="195"/>
                    <a:pt x="6234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50"/>
            <p:cNvSpPr/>
            <p:nvPr/>
          </p:nvSpPr>
          <p:spPr>
            <a:xfrm>
              <a:off x="7853306" y="2943066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50"/>
            <p:cNvSpPr/>
            <p:nvPr/>
          </p:nvSpPr>
          <p:spPr>
            <a:xfrm>
              <a:off x="7903812" y="2901093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50"/>
            <p:cNvSpPr/>
            <p:nvPr/>
          </p:nvSpPr>
          <p:spPr>
            <a:xfrm>
              <a:off x="7952861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50"/>
            <p:cNvSpPr/>
            <p:nvPr/>
          </p:nvSpPr>
          <p:spPr>
            <a:xfrm>
              <a:off x="8081553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50"/>
            <p:cNvSpPr/>
            <p:nvPr/>
          </p:nvSpPr>
          <p:spPr>
            <a:xfrm>
              <a:off x="7853306" y="2877575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50"/>
            <p:cNvSpPr/>
            <p:nvPr/>
          </p:nvSpPr>
          <p:spPr>
            <a:xfrm>
              <a:off x="7925111" y="2905325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50"/>
            <p:cNvSpPr/>
            <p:nvPr/>
          </p:nvSpPr>
          <p:spPr>
            <a:xfrm>
              <a:off x="7925111" y="2904632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205" y="257"/>
                    <a:pt x="4009" y="257"/>
                  </a:cubicBezTo>
                  <a:cubicBezTo>
                    <a:pt x="5813" y="257"/>
                    <a:pt x="7341" y="380"/>
                    <a:pt x="784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50"/>
            <p:cNvSpPr/>
            <p:nvPr/>
          </p:nvSpPr>
          <p:spPr>
            <a:xfrm>
              <a:off x="7920115" y="2832828"/>
              <a:ext cx="699924" cy="162892"/>
            </a:xfrm>
            <a:custGeom>
              <a:avLst/>
              <a:gdLst/>
              <a:ahLst/>
              <a:cxnLst/>
              <a:rect l="l" t="t" r="r" b="b"/>
              <a:pathLst>
                <a:path w="10089" h="2348" extrusionOk="0">
                  <a:moveTo>
                    <a:pt x="1" y="0"/>
                  </a:moveTo>
                  <a:lnTo>
                    <a:pt x="1" y="1445"/>
                  </a:lnTo>
                  <a:cubicBezTo>
                    <a:pt x="1" y="1948"/>
                    <a:pt x="2256" y="2348"/>
                    <a:pt x="5045" y="2348"/>
                  </a:cubicBezTo>
                  <a:cubicBezTo>
                    <a:pt x="7833" y="2348"/>
                    <a:pt x="10088" y="195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50"/>
            <p:cNvSpPr/>
            <p:nvPr/>
          </p:nvSpPr>
          <p:spPr>
            <a:xfrm>
              <a:off x="7927955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50"/>
            <p:cNvSpPr/>
            <p:nvPr/>
          </p:nvSpPr>
          <p:spPr>
            <a:xfrm>
              <a:off x="7970621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50"/>
            <p:cNvSpPr/>
            <p:nvPr/>
          </p:nvSpPr>
          <p:spPr>
            <a:xfrm>
              <a:off x="8080859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50"/>
            <p:cNvSpPr/>
            <p:nvPr/>
          </p:nvSpPr>
          <p:spPr>
            <a:xfrm>
              <a:off x="7920115" y="2767337"/>
              <a:ext cx="699924" cy="126679"/>
            </a:xfrm>
            <a:custGeom>
              <a:avLst/>
              <a:gdLst/>
              <a:ahLst/>
              <a:cxnLst/>
              <a:rect l="l" t="t" r="r" b="b"/>
              <a:pathLst>
                <a:path w="10089" h="1826" extrusionOk="0">
                  <a:moveTo>
                    <a:pt x="5045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26"/>
                    <a:pt x="5045" y="1826"/>
                  </a:cubicBezTo>
                  <a:cubicBezTo>
                    <a:pt x="7833" y="1826"/>
                    <a:pt x="10088" y="1416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50"/>
            <p:cNvSpPr/>
            <p:nvPr/>
          </p:nvSpPr>
          <p:spPr>
            <a:xfrm>
              <a:off x="7992683" y="2794393"/>
              <a:ext cx="555486" cy="59108"/>
            </a:xfrm>
            <a:custGeom>
              <a:avLst/>
              <a:gdLst/>
              <a:ahLst/>
              <a:cxnLst/>
              <a:rect l="l" t="t" r="r" b="b"/>
              <a:pathLst>
                <a:path w="8007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84" y="851"/>
                    <a:pt x="3999" y="851"/>
                  </a:cubicBezTo>
                  <a:cubicBezTo>
                    <a:pt x="6213" y="851"/>
                    <a:pt x="8007" y="657"/>
                    <a:pt x="8007" y="431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50"/>
            <p:cNvSpPr/>
            <p:nvPr/>
          </p:nvSpPr>
          <p:spPr>
            <a:xfrm>
              <a:off x="7992683" y="2794393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0"/>
                  </a:moveTo>
                  <a:cubicBezTo>
                    <a:pt x="1784" y="0"/>
                    <a:pt x="1" y="195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46"/>
                    <a:pt x="3999" y="246"/>
                  </a:cubicBezTo>
                  <a:cubicBezTo>
                    <a:pt x="5813" y="246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50"/>
            <p:cNvSpPr/>
            <p:nvPr/>
          </p:nvSpPr>
          <p:spPr>
            <a:xfrm>
              <a:off x="7881751" y="2711212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50"/>
            <p:cNvSpPr/>
            <p:nvPr/>
          </p:nvSpPr>
          <p:spPr>
            <a:xfrm>
              <a:off x="7889590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50"/>
            <p:cNvSpPr/>
            <p:nvPr/>
          </p:nvSpPr>
          <p:spPr>
            <a:xfrm>
              <a:off x="7932256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50"/>
            <p:cNvSpPr/>
            <p:nvPr/>
          </p:nvSpPr>
          <p:spPr>
            <a:xfrm>
              <a:off x="7981305" y="2669240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50"/>
            <p:cNvSpPr/>
            <p:nvPr/>
          </p:nvSpPr>
          <p:spPr>
            <a:xfrm>
              <a:off x="8042495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50"/>
            <p:cNvSpPr/>
            <p:nvPr/>
          </p:nvSpPr>
          <p:spPr>
            <a:xfrm>
              <a:off x="8110067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50"/>
            <p:cNvSpPr/>
            <p:nvPr/>
          </p:nvSpPr>
          <p:spPr>
            <a:xfrm>
              <a:off x="7881751" y="264572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50"/>
            <p:cNvSpPr/>
            <p:nvPr/>
          </p:nvSpPr>
          <p:spPr>
            <a:xfrm>
              <a:off x="7953555" y="2672778"/>
              <a:ext cx="556249" cy="59108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95" y="851"/>
                    <a:pt x="4009" y="851"/>
                  </a:cubicBezTo>
                  <a:cubicBezTo>
                    <a:pt x="6223" y="851"/>
                    <a:pt x="8017" y="657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50"/>
            <p:cNvSpPr/>
            <p:nvPr/>
          </p:nvSpPr>
          <p:spPr>
            <a:xfrm>
              <a:off x="7953555" y="2672778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46"/>
                    <a:pt x="4009" y="246"/>
                  </a:cubicBezTo>
                  <a:cubicBezTo>
                    <a:pt x="5824" y="246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50"/>
            <p:cNvSpPr/>
            <p:nvPr/>
          </p:nvSpPr>
          <p:spPr>
            <a:xfrm>
              <a:off x="7920115" y="2596673"/>
              <a:ext cx="699924" cy="163656"/>
            </a:xfrm>
            <a:custGeom>
              <a:avLst/>
              <a:gdLst/>
              <a:ahLst/>
              <a:cxnLst/>
              <a:rect l="l" t="t" r="r" b="b"/>
              <a:pathLst>
                <a:path w="10089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8"/>
                    <a:pt x="2256" y="2358"/>
                    <a:pt x="5045" y="2358"/>
                  </a:cubicBezTo>
                  <a:cubicBezTo>
                    <a:pt x="7833" y="2358"/>
                    <a:pt x="10088" y="1948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50"/>
            <p:cNvSpPr/>
            <p:nvPr/>
          </p:nvSpPr>
          <p:spPr>
            <a:xfrm>
              <a:off x="7927955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50"/>
            <p:cNvSpPr/>
            <p:nvPr/>
          </p:nvSpPr>
          <p:spPr>
            <a:xfrm>
              <a:off x="7970621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50"/>
            <p:cNvSpPr/>
            <p:nvPr/>
          </p:nvSpPr>
          <p:spPr>
            <a:xfrm>
              <a:off x="8019739" y="255470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50"/>
            <p:cNvSpPr/>
            <p:nvPr/>
          </p:nvSpPr>
          <p:spPr>
            <a:xfrm>
              <a:off x="8080859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50"/>
            <p:cNvSpPr/>
            <p:nvPr/>
          </p:nvSpPr>
          <p:spPr>
            <a:xfrm>
              <a:off x="8148432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50"/>
            <p:cNvSpPr/>
            <p:nvPr/>
          </p:nvSpPr>
          <p:spPr>
            <a:xfrm>
              <a:off x="7920115" y="2531945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00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50"/>
            <p:cNvSpPr/>
            <p:nvPr/>
          </p:nvSpPr>
          <p:spPr>
            <a:xfrm>
              <a:off x="7992683" y="2559002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64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1"/>
                  </a:cubicBezTo>
                  <a:cubicBezTo>
                    <a:pt x="800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50"/>
            <p:cNvSpPr/>
            <p:nvPr/>
          </p:nvSpPr>
          <p:spPr>
            <a:xfrm>
              <a:off x="7992683" y="2559002"/>
              <a:ext cx="555486" cy="37740"/>
            </a:xfrm>
            <a:custGeom>
              <a:avLst/>
              <a:gdLst/>
              <a:ahLst/>
              <a:cxnLst/>
              <a:rect l="l" t="t" r="r" b="b"/>
              <a:pathLst>
                <a:path w="8007" h="544" extrusionOk="0">
                  <a:moveTo>
                    <a:pt x="3999" y="0"/>
                  </a:moveTo>
                  <a:cubicBezTo>
                    <a:pt x="1784" y="0"/>
                    <a:pt x="1" y="185"/>
                    <a:pt x="1" y="421"/>
                  </a:cubicBezTo>
                  <a:cubicBezTo>
                    <a:pt x="1" y="462"/>
                    <a:pt x="52" y="503"/>
                    <a:pt x="165" y="544"/>
                  </a:cubicBezTo>
                  <a:cubicBezTo>
                    <a:pt x="657" y="369"/>
                    <a:pt x="2194" y="236"/>
                    <a:pt x="3999" y="236"/>
                  </a:cubicBezTo>
                  <a:cubicBezTo>
                    <a:pt x="5813" y="236"/>
                    <a:pt x="7330" y="369"/>
                    <a:pt x="7833" y="544"/>
                  </a:cubicBezTo>
                  <a:cubicBezTo>
                    <a:pt x="7945" y="503"/>
                    <a:pt x="8007" y="46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50"/>
            <p:cNvSpPr/>
            <p:nvPr/>
          </p:nvSpPr>
          <p:spPr>
            <a:xfrm>
              <a:off x="7540352" y="3339201"/>
              <a:ext cx="561174" cy="656288"/>
            </a:xfrm>
            <a:custGeom>
              <a:avLst/>
              <a:gdLst/>
              <a:ahLst/>
              <a:cxnLst/>
              <a:rect l="l" t="t" r="r" b="b"/>
              <a:pathLst>
                <a:path w="8089" h="9460" extrusionOk="0">
                  <a:moveTo>
                    <a:pt x="4060" y="0"/>
                  </a:moveTo>
                  <a:lnTo>
                    <a:pt x="1" y="8591"/>
                  </a:lnTo>
                  <a:lnTo>
                    <a:pt x="769" y="9032"/>
                  </a:lnTo>
                  <a:cubicBezTo>
                    <a:pt x="1375" y="9322"/>
                    <a:pt x="2016" y="9459"/>
                    <a:pt x="2653" y="9459"/>
                  </a:cubicBezTo>
                  <a:cubicBezTo>
                    <a:pt x="4399" y="9459"/>
                    <a:pt x="6110" y="8427"/>
                    <a:pt x="6951" y="6684"/>
                  </a:cubicBezTo>
                  <a:cubicBezTo>
                    <a:pt x="8089" y="4295"/>
                    <a:pt x="7177" y="1487"/>
                    <a:pt x="4911" y="400"/>
                  </a:cubicBezTo>
                  <a:lnTo>
                    <a:pt x="4060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50"/>
            <p:cNvSpPr/>
            <p:nvPr/>
          </p:nvSpPr>
          <p:spPr>
            <a:xfrm>
              <a:off x="7333403" y="3318042"/>
              <a:ext cx="728299" cy="657883"/>
            </a:xfrm>
            <a:custGeom>
              <a:avLst/>
              <a:gdLst/>
              <a:ahLst/>
              <a:cxnLst/>
              <a:rect l="l" t="t" r="r" b="b"/>
              <a:pathLst>
                <a:path w="10498" h="9483" extrusionOk="0">
                  <a:moveTo>
                    <a:pt x="5436" y="0"/>
                  </a:moveTo>
                  <a:cubicBezTo>
                    <a:pt x="3691" y="0"/>
                    <a:pt x="1980" y="1033"/>
                    <a:pt x="1138" y="2776"/>
                  </a:cubicBezTo>
                  <a:cubicBezTo>
                    <a:pt x="0" y="5164"/>
                    <a:pt x="903" y="7973"/>
                    <a:pt x="3178" y="9060"/>
                  </a:cubicBezTo>
                  <a:cubicBezTo>
                    <a:pt x="3783" y="9347"/>
                    <a:pt x="4422" y="9483"/>
                    <a:pt x="5058" y="9483"/>
                  </a:cubicBezTo>
                  <a:cubicBezTo>
                    <a:pt x="6804" y="9483"/>
                    <a:pt x="8515" y="8454"/>
                    <a:pt x="9350" y="6702"/>
                  </a:cubicBezTo>
                  <a:cubicBezTo>
                    <a:pt x="10498" y="4324"/>
                    <a:pt x="9586" y="1515"/>
                    <a:pt x="7320" y="428"/>
                  </a:cubicBezTo>
                  <a:cubicBezTo>
                    <a:pt x="6714" y="138"/>
                    <a:pt x="6073" y="0"/>
                    <a:pt x="543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50"/>
            <p:cNvSpPr/>
            <p:nvPr/>
          </p:nvSpPr>
          <p:spPr>
            <a:xfrm>
              <a:off x="7366842" y="3318042"/>
              <a:ext cx="625207" cy="482781"/>
            </a:xfrm>
            <a:custGeom>
              <a:avLst/>
              <a:gdLst/>
              <a:ahLst/>
              <a:cxnLst/>
              <a:rect l="l" t="t" r="r" b="b"/>
              <a:pathLst>
                <a:path w="9012" h="6959" extrusionOk="0">
                  <a:moveTo>
                    <a:pt x="4954" y="0"/>
                  </a:moveTo>
                  <a:cubicBezTo>
                    <a:pt x="3209" y="0"/>
                    <a:pt x="1498" y="1033"/>
                    <a:pt x="656" y="2776"/>
                  </a:cubicBezTo>
                  <a:cubicBezTo>
                    <a:pt x="21" y="4088"/>
                    <a:pt x="0" y="5626"/>
                    <a:pt x="615" y="6958"/>
                  </a:cubicBezTo>
                  <a:cubicBezTo>
                    <a:pt x="103" y="5677"/>
                    <a:pt x="144" y="4231"/>
                    <a:pt x="749" y="2991"/>
                  </a:cubicBezTo>
                  <a:cubicBezTo>
                    <a:pt x="1590" y="1248"/>
                    <a:pt x="3301" y="216"/>
                    <a:pt x="5047" y="216"/>
                  </a:cubicBezTo>
                  <a:cubicBezTo>
                    <a:pt x="5683" y="216"/>
                    <a:pt x="6325" y="353"/>
                    <a:pt x="6930" y="643"/>
                  </a:cubicBezTo>
                  <a:cubicBezTo>
                    <a:pt x="7843" y="1084"/>
                    <a:pt x="8581" y="1822"/>
                    <a:pt x="9011" y="2745"/>
                  </a:cubicBezTo>
                  <a:cubicBezTo>
                    <a:pt x="8601" y="1730"/>
                    <a:pt x="7822" y="900"/>
                    <a:pt x="6838" y="428"/>
                  </a:cubicBezTo>
                  <a:cubicBezTo>
                    <a:pt x="6232" y="138"/>
                    <a:pt x="5591" y="0"/>
                    <a:pt x="4954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50"/>
            <p:cNvSpPr/>
            <p:nvPr/>
          </p:nvSpPr>
          <p:spPr>
            <a:xfrm>
              <a:off x="7423037" y="3400391"/>
              <a:ext cx="548340" cy="508172"/>
            </a:xfrm>
            <a:custGeom>
              <a:avLst/>
              <a:gdLst/>
              <a:ahLst/>
              <a:cxnLst/>
              <a:rect l="l" t="t" r="r" b="b"/>
              <a:pathLst>
                <a:path w="7904" h="7325" extrusionOk="0">
                  <a:moveTo>
                    <a:pt x="4210" y="1"/>
                  </a:moveTo>
                  <a:cubicBezTo>
                    <a:pt x="2879" y="1"/>
                    <a:pt x="1555" y="823"/>
                    <a:pt x="892" y="2194"/>
                  </a:cubicBezTo>
                  <a:cubicBezTo>
                    <a:pt x="0" y="4049"/>
                    <a:pt x="656" y="6212"/>
                    <a:pt x="2337" y="7022"/>
                  </a:cubicBezTo>
                  <a:cubicBezTo>
                    <a:pt x="2771" y="7227"/>
                    <a:pt x="3231" y="7324"/>
                    <a:pt x="3691" y="7324"/>
                  </a:cubicBezTo>
                  <a:cubicBezTo>
                    <a:pt x="5026" y="7324"/>
                    <a:pt x="6356" y="6505"/>
                    <a:pt x="7012" y="5125"/>
                  </a:cubicBezTo>
                  <a:cubicBezTo>
                    <a:pt x="7904" y="3280"/>
                    <a:pt x="7258" y="1117"/>
                    <a:pt x="5567" y="307"/>
                  </a:cubicBezTo>
                  <a:cubicBezTo>
                    <a:pt x="5132" y="99"/>
                    <a:pt x="4670" y="1"/>
                    <a:pt x="4210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50"/>
            <p:cNvSpPr/>
            <p:nvPr/>
          </p:nvSpPr>
          <p:spPr>
            <a:xfrm>
              <a:off x="7423037" y="3392898"/>
              <a:ext cx="548340" cy="508103"/>
            </a:xfrm>
            <a:custGeom>
              <a:avLst/>
              <a:gdLst/>
              <a:ahLst/>
              <a:cxnLst/>
              <a:rect l="l" t="t" r="r" b="b"/>
              <a:pathLst>
                <a:path w="7904" h="7324" extrusionOk="0">
                  <a:moveTo>
                    <a:pt x="4214" y="0"/>
                  </a:moveTo>
                  <a:cubicBezTo>
                    <a:pt x="2882" y="0"/>
                    <a:pt x="1555" y="819"/>
                    <a:pt x="892" y="2199"/>
                  </a:cubicBezTo>
                  <a:cubicBezTo>
                    <a:pt x="0" y="4044"/>
                    <a:pt x="656" y="6207"/>
                    <a:pt x="2348" y="7017"/>
                  </a:cubicBezTo>
                  <a:cubicBezTo>
                    <a:pt x="2780" y="7225"/>
                    <a:pt x="3240" y="7324"/>
                    <a:pt x="3700" y="7324"/>
                  </a:cubicBezTo>
                  <a:cubicBezTo>
                    <a:pt x="5030" y="7324"/>
                    <a:pt x="6360" y="6502"/>
                    <a:pt x="7022" y="5131"/>
                  </a:cubicBezTo>
                  <a:cubicBezTo>
                    <a:pt x="7904" y="3275"/>
                    <a:pt x="7258" y="1112"/>
                    <a:pt x="5567" y="302"/>
                  </a:cubicBezTo>
                  <a:cubicBezTo>
                    <a:pt x="5133" y="98"/>
                    <a:pt x="4673" y="0"/>
                    <a:pt x="421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50"/>
            <p:cNvSpPr/>
            <p:nvPr/>
          </p:nvSpPr>
          <p:spPr>
            <a:xfrm>
              <a:off x="7423037" y="3392482"/>
              <a:ext cx="295191" cy="508103"/>
            </a:xfrm>
            <a:custGeom>
              <a:avLst/>
              <a:gdLst/>
              <a:ahLst/>
              <a:cxnLst/>
              <a:rect l="l" t="t" r="r" b="b"/>
              <a:pathLst>
                <a:path w="4255" h="7324" extrusionOk="0">
                  <a:moveTo>
                    <a:pt x="4229" y="1"/>
                  </a:moveTo>
                  <a:cubicBezTo>
                    <a:pt x="2885" y="1"/>
                    <a:pt x="1554" y="819"/>
                    <a:pt x="892" y="2205"/>
                  </a:cubicBezTo>
                  <a:cubicBezTo>
                    <a:pt x="0" y="4050"/>
                    <a:pt x="646" y="6213"/>
                    <a:pt x="2337" y="7023"/>
                  </a:cubicBezTo>
                  <a:cubicBezTo>
                    <a:pt x="2754" y="7223"/>
                    <a:pt x="3214" y="7324"/>
                    <a:pt x="3674" y="7324"/>
                  </a:cubicBezTo>
                  <a:cubicBezTo>
                    <a:pt x="3803" y="7324"/>
                    <a:pt x="3932" y="7316"/>
                    <a:pt x="4060" y="7300"/>
                  </a:cubicBezTo>
                  <a:cubicBezTo>
                    <a:pt x="3609" y="7300"/>
                    <a:pt x="3168" y="7197"/>
                    <a:pt x="2758" y="7003"/>
                  </a:cubicBezTo>
                  <a:cubicBezTo>
                    <a:pt x="1066" y="6193"/>
                    <a:pt x="410" y="4030"/>
                    <a:pt x="1302" y="2184"/>
                  </a:cubicBezTo>
                  <a:cubicBezTo>
                    <a:pt x="1907" y="934"/>
                    <a:pt x="3055" y="144"/>
                    <a:pt x="4254" y="1"/>
                  </a:cubicBezTo>
                  <a:cubicBezTo>
                    <a:pt x="4246" y="1"/>
                    <a:pt x="4238" y="1"/>
                    <a:pt x="422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50"/>
            <p:cNvSpPr/>
            <p:nvPr/>
          </p:nvSpPr>
          <p:spPr>
            <a:xfrm>
              <a:off x="7573791" y="3492522"/>
              <a:ext cx="258214" cy="298590"/>
            </a:xfrm>
            <a:custGeom>
              <a:avLst/>
              <a:gdLst/>
              <a:ahLst/>
              <a:cxnLst/>
              <a:rect l="l" t="t" r="r" b="b"/>
              <a:pathLst>
                <a:path w="3722" h="4304" extrusionOk="0">
                  <a:moveTo>
                    <a:pt x="2647" y="0"/>
                  </a:moveTo>
                  <a:cubicBezTo>
                    <a:pt x="2637" y="0"/>
                    <a:pt x="2626" y="2"/>
                    <a:pt x="2615" y="4"/>
                  </a:cubicBezTo>
                  <a:cubicBezTo>
                    <a:pt x="258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4" y="332"/>
                    <a:pt x="2040" y="302"/>
                    <a:pt x="1887" y="291"/>
                  </a:cubicBezTo>
                  <a:cubicBezTo>
                    <a:pt x="1853" y="289"/>
                    <a:pt x="1820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4" y="353"/>
                    <a:pt x="1261" y="404"/>
                    <a:pt x="1169" y="476"/>
                  </a:cubicBezTo>
                  <a:cubicBezTo>
                    <a:pt x="1067" y="548"/>
                    <a:pt x="995" y="630"/>
                    <a:pt x="933" y="732"/>
                  </a:cubicBezTo>
                  <a:cubicBezTo>
                    <a:pt x="790" y="948"/>
                    <a:pt x="749" y="1214"/>
                    <a:pt x="810" y="1460"/>
                  </a:cubicBezTo>
                  <a:cubicBezTo>
                    <a:pt x="903" y="1757"/>
                    <a:pt x="1077" y="2014"/>
                    <a:pt x="1323" y="2198"/>
                  </a:cubicBezTo>
                  <a:cubicBezTo>
                    <a:pt x="1466" y="2342"/>
                    <a:pt x="1600" y="2465"/>
                    <a:pt x="1712" y="2557"/>
                  </a:cubicBezTo>
                  <a:cubicBezTo>
                    <a:pt x="1805" y="2639"/>
                    <a:pt x="1897" y="2721"/>
                    <a:pt x="1979" y="2813"/>
                  </a:cubicBezTo>
                  <a:cubicBezTo>
                    <a:pt x="2030" y="2875"/>
                    <a:pt x="2081" y="2936"/>
                    <a:pt x="2112" y="3008"/>
                  </a:cubicBezTo>
                  <a:cubicBezTo>
                    <a:pt x="2133" y="3049"/>
                    <a:pt x="2133" y="3100"/>
                    <a:pt x="2112" y="3152"/>
                  </a:cubicBezTo>
                  <a:cubicBezTo>
                    <a:pt x="2074" y="3213"/>
                    <a:pt x="2013" y="3245"/>
                    <a:pt x="1934" y="3245"/>
                  </a:cubicBezTo>
                  <a:cubicBezTo>
                    <a:pt x="1907" y="3245"/>
                    <a:pt x="1877" y="3241"/>
                    <a:pt x="1846" y="3234"/>
                  </a:cubicBezTo>
                  <a:cubicBezTo>
                    <a:pt x="1692" y="3182"/>
                    <a:pt x="1538" y="3121"/>
                    <a:pt x="1405" y="3029"/>
                  </a:cubicBezTo>
                  <a:cubicBezTo>
                    <a:pt x="1323" y="2977"/>
                    <a:pt x="1251" y="2926"/>
                    <a:pt x="1190" y="2854"/>
                  </a:cubicBezTo>
                  <a:cubicBezTo>
                    <a:pt x="1138" y="2803"/>
                    <a:pt x="1097" y="2752"/>
                    <a:pt x="1067" y="2690"/>
                  </a:cubicBezTo>
                  <a:cubicBezTo>
                    <a:pt x="1046" y="2649"/>
                    <a:pt x="1026" y="2598"/>
                    <a:pt x="1015" y="2547"/>
                  </a:cubicBezTo>
                  <a:cubicBezTo>
                    <a:pt x="1005" y="2506"/>
                    <a:pt x="995" y="2475"/>
                    <a:pt x="995" y="2465"/>
                  </a:cubicBezTo>
                  <a:cubicBezTo>
                    <a:pt x="985" y="2424"/>
                    <a:pt x="964" y="2393"/>
                    <a:pt x="944" y="2372"/>
                  </a:cubicBezTo>
                  <a:cubicBezTo>
                    <a:pt x="923" y="2342"/>
                    <a:pt x="892" y="2311"/>
                    <a:pt x="851" y="2290"/>
                  </a:cubicBezTo>
                  <a:lnTo>
                    <a:pt x="246" y="1921"/>
                  </a:lnTo>
                  <a:cubicBezTo>
                    <a:pt x="225" y="1914"/>
                    <a:pt x="203" y="1907"/>
                    <a:pt x="185" y="1907"/>
                  </a:cubicBezTo>
                  <a:cubicBezTo>
                    <a:pt x="177" y="1907"/>
                    <a:pt x="170" y="1908"/>
                    <a:pt x="164" y="1911"/>
                  </a:cubicBezTo>
                  <a:cubicBezTo>
                    <a:pt x="134" y="1911"/>
                    <a:pt x="103" y="1932"/>
                    <a:pt x="93" y="1962"/>
                  </a:cubicBezTo>
                  <a:cubicBezTo>
                    <a:pt x="41" y="2055"/>
                    <a:pt x="11" y="2157"/>
                    <a:pt x="11" y="2270"/>
                  </a:cubicBezTo>
                  <a:cubicBezTo>
                    <a:pt x="0" y="2393"/>
                    <a:pt x="21" y="2516"/>
                    <a:pt x="62" y="2629"/>
                  </a:cubicBezTo>
                  <a:cubicBezTo>
                    <a:pt x="113" y="2762"/>
                    <a:pt x="175" y="2895"/>
                    <a:pt x="257" y="3018"/>
                  </a:cubicBezTo>
                  <a:cubicBezTo>
                    <a:pt x="339" y="3162"/>
                    <a:pt x="451" y="3285"/>
                    <a:pt x="574" y="3398"/>
                  </a:cubicBezTo>
                  <a:lnTo>
                    <a:pt x="390" y="3715"/>
                  </a:lnTo>
                  <a:cubicBezTo>
                    <a:pt x="369" y="3746"/>
                    <a:pt x="359" y="3787"/>
                    <a:pt x="380" y="3828"/>
                  </a:cubicBezTo>
                  <a:cubicBezTo>
                    <a:pt x="380" y="3859"/>
                    <a:pt x="410" y="3890"/>
                    <a:pt x="441" y="3910"/>
                  </a:cubicBezTo>
                  <a:lnTo>
                    <a:pt x="1056" y="4279"/>
                  </a:lnTo>
                  <a:cubicBezTo>
                    <a:pt x="1079" y="4294"/>
                    <a:pt x="1101" y="4304"/>
                    <a:pt x="1128" y="4304"/>
                  </a:cubicBezTo>
                  <a:cubicBezTo>
                    <a:pt x="1138" y="4304"/>
                    <a:pt x="1148" y="4302"/>
                    <a:pt x="1159" y="4300"/>
                  </a:cubicBezTo>
                  <a:cubicBezTo>
                    <a:pt x="1200" y="4300"/>
                    <a:pt x="1231" y="4269"/>
                    <a:pt x="1241" y="4238"/>
                  </a:cubicBezTo>
                  <a:lnTo>
                    <a:pt x="1425" y="3931"/>
                  </a:lnTo>
                  <a:cubicBezTo>
                    <a:pt x="1579" y="4002"/>
                    <a:pt x="1743" y="4043"/>
                    <a:pt x="1907" y="4074"/>
                  </a:cubicBezTo>
                  <a:cubicBezTo>
                    <a:pt x="1979" y="4090"/>
                    <a:pt x="2053" y="4097"/>
                    <a:pt x="2128" y="4097"/>
                  </a:cubicBezTo>
                  <a:cubicBezTo>
                    <a:pt x="2202" y="4097"/>
                    <a:pt x="2276" y="4090"/>
                    <a:pt x="2348" y="4074"/>
                  </a:cubicBezTo>
                  <a:cubicBezTo>
                    <a:pt x="2481" y="4054"/>
                    <a:pt x="2604" y="4013"/>
                    <a:pt x="2717" y="3941"/>
                  </a:cubicBezTo>
                  <a:cubicBezTo>
                    <a:pt x="2830" y="3859"/>
                    <a:pt x="2922" y="3767"/>
                    <a:pt x="2984" y="3654"/>
                  </a:cubicBezTo>
                  <a:cubicBezTo>
                    <a:pt x="3055" y="3531"/>
                    <a:pt x="3107" y="3398"/>
                    <a:pt x="3127" y="3264"/>
                  </a:cubicBezTo>
                  <a:cubicBezTo>
                    <a:pt x="3148" y="3141"/>
                    <a:pt x="3137" y="3008"/>
                    <a:pt x="3096" y="2885"/>
                  </a:cubicBezTo>
                  <a:cubicBezTo>
                    <a:pt x="3045" y="2752"/>
                    <a:pt x="2973" y="2629"/>
                    <a:pt x="2881" y="2516"/>
                  </a:cubicBezTo>
                  <a:cubicBezTo>
                    <a:pt x="2768" y="2372"/>
                    <a:pt x="2645" y="2239"/>
                    <a:pt x="2502" y="2126"/>
                  </a:cubicBezTo>
                  <a:cubicBezTo>
                    <a:pt x="2348" y="1983"/>
                    <a:pt x="2225" y="1870"/>
                    <a:pt x="2122" y="1778"/>
                  </a:cubicBezTo>
                  <a:cubicBezTo>
                    <a:pt x="2040" y="1706"/>
                    <a:pt x="1958" y="1624"/>
                    <a:pt x="1887" y="1542"/>
                  </a:cubicBezTo>
                  <a:cubicBezTo>
                    <a:pt x="1846" y="1491"/>
                    <a:pt x="1805" y="1429"/>
                    <a:pt x="1784" y="1368"/>
                  </a:cubicBezTo>
                  <a:cubicBezTo>
                    <a:pt x="1774" y="1327"/>
                    <a:pt x="1784" y="1276"/>
                    <a:pt x="1805" y="1245"/>
                  </a:cubicBezTo>
                  <a:cubicBezTo>
                    <a:pt x="1825" y="1204"/>
                    <a:pt x="1866" y="1173"/>
                    <a:pt x="1907" y="1163"/>
                  </a:cubicBezTo>
                  <a:cubicBezTo>
                    <a:pt x="1933" y="1153"/>
                    <a:pt x="1956" y="1147"/>
                    <a:pt x="1979" y="1147"/>
                  </a:cubicBezTo>
                  <a:cubicBezTo>
                    <a:pt x="2002" y="1147"/>
                    <a:pt x="2025" y="1153"/>
                    <a:pt x="2051" y="1163"/>
                  </a:cubicBezTo>
                  <a:cubicBezTo>
                    <a:pt x="2102" y="1173"/>
                    <a:pt x="2163" y="1183"/>
                    <a:pt x="2215" y="1214"/>
                  </a:cubicBezTo>
                  <a:cubicBezTo>
                    <a:pt x="2276" y="1235"/>
                    <a:pt x="2327" y="1265"/>
                    <a:pt x="2389" y="1306"/>
                  </a:cubicBezTo>
                  <a:cubicBezTo>
                    <a:pt x="2461" y="1347"/>
                    <a:pt x="2522" y="1388"/>
                    <a:pt x="2584" y="1450"/>
                  </a:cubicBezTo>
                  <a:cubicBezTo>
                    <a:pt x="2625" y="1491"/>
                    <a:pt x="2656" y="1542"/>
                    <a:pt x="2686" y="1593"/>
                  </a:cubicBezTo>
                  <a:cubicBezTo>
                    <a:pt x="2707" y="1624"/>
                    <a:pt x="2727" y="1665"/>
                    <a:pt x="2738" y="1706"/>
                  </a:cubicBezTo>
                  <a:cubicBezTo>
                    <a:pt x="2748" y="1737"/>
                    <a:pt x="2758" y="1757"/>
                    <a:pt x="2758" y="1778"/>
                  </a:cubicBezTo>
                  <a:cubicBezTo>
                    <a:pt x="2768" y="1809"/>
                    <a:pt x="2779" y="1850"/>
                    <a:pt x="2809" y="1880"/>
                  </a:cubicBezTo>
                  <a:cubicBezTo>
                    <a:pt x="2830" y="1911"/>
                    <a:pt x="2861" y="1942"/>
                    <a:pt x="2902" y="1962"/>
                  </a:cubicBezTo>
                  <a:lnTo>
                    <a:pt x="3506" y="2331"/>
                  </a:lnTo>
                  <a:cubicBezTo>
                    <a:pt x="3537" y="2342"/>
                    <a:pt x="3558" y="2342"/>
                    <a:pt x="3588" y="2342"/>
                  </a:cubicBezTo>
                  <a:cubicBezTo>
                    <a:pt x="3619" y="2331"/>
                    <a:pt x="3650" y="2321"/>
                    <a:pt x="3660" y="2290"/>
                  </a:cubicBezTo>
                  <a:cubicBezTo>
                    <a:pt x="3701" y="2208"/>
                    <a:pt x="3722" y="2106"/>
                    <a:pt x="3722" y="2014"/>
                  </a:cubicBezTo>
                  <a:cubicBezTo>
                    <a:pt x="3722" y="1901"/>
                    <a:pt x="3701" y="1778"/>
                    <a:pt x="3670" y="1665"/>
                  </a:cubicBezTo>
                  <a:cubicBezTo>
                    <a:pt x="3629" y="1532"/>
                    <a:pt x="3568" y="1409"/>
                    <a:pt x="3496" y="1296"/>
                  </a:cubicBezTo>
                  <a:cubicBezTo>
                    <a:pt x="3414" y="1163"/>
                    <a:pt x="3312" y="1040"/>
                    <a:pt x="3199" y="927"/>
                  </a:cubicBezTo>
                  <a:lnTo>
                    <a:pt x="3394" y="589"/>
                  </a:lnTo>
                  <a:cubicBezTo>
                    <a:pt x="3404" y="558"/>
                    <a:pt x="3414" y="517"/>
                    <a:pt x="3404" y="486"/>
                  </a:cubicBezTo>
                  <a:cubicBezTo>
                    <a:pt x="3394" y="445"/>
                    <a:pt x="3363" y="414"/>
                    <a:pt x="3332" y="394"/>
                  </a:cubicBezTo>
                  <a:lnTo>
                    <a:pt x="2727" y="25"/>
                  </a:lnTo>
                  <a:cubicBezTo>
                    <a:pt x="2705" y="10"/>
                    <a:pt x="2677" y="0"/>
                    <a:pt x="2647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0"/>
            <p:cNvSpPr/>
            <p:nvPr/>
          </p:nvSpPr>
          <p:spPr>
            <a:xfrm>
              <a:off x="7566645" y="3487527"/>
              <a:ext cx="258283" cy="297203"/>
            </a:xfrm>
            <a:custGeom>
              <a:avLst/>
              <a:gdLst/>
              <a:ahLst/>
              <a:cxnLst/>
              <a:rect l="l" t="t" r="r" b="b"/>
              <a:pathLst>
                <a:path w="3723" h="4284" extrusionOk="0">
                  <a:moveTo>
                    <a:pt x="2646" y="1"/>
                  </a:moveTo>
                  <a:cubicBezTo>
                    <a:pt x="2636" y="1"/>
                    <a:pt x="2626" y="2"/>
                    <a:pt x="2615" y="5"/>
                  </a:cubicBezTo>
                  <a:cubicBezTo>
                    <a:pt x="257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5" y="333"/>
                    <a:pt x="2041" y="302"/>
                    <a:pt x="1887" y="292"/>
                  </a:cubicBezTo>
                  <a:cubicBezTo>
                    <a:pt x="1854" y="289"/>
                    <a:pt x="1821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5" y="353"/>
                    <a:pt x="1262" y="404"/>
                    <a:pt x="1170" y="476"/>
                  </a:cubicBezTo>
                  <a:cubicBezTo>
                    <a:pt x="1067" y="538"/>
                    <a:pt x="995" y="630"/>
                    <a:pt x="934" y="732"/>
                  </a:cubicBezTo>
                  <a:cubicBezTo>
                    <a:pt x="790" y="948"/>
                    <a:pt x="749" y="1204"/>
                    <a:pt x="811" y="1460"/>
                  </a:cubicBezTo>
                  <a:cubicBezTo>
                    <a:pt x="862" y="1696"/>
                    <a:pt x="1036" y="1942"/>
                    <a:pt x="1323" y="2198"/>
                  </a:cubicBezTo>
                  <a:cubicBezTo>
                    <a:pt x="1467" y="2342"/>
                    <a:pt x="1600" y="2455"/>
                    <a:pt x="1713" y="2557"/>
                  </a:cubicBezTo>
                  <a:cubicBezTo>
                    <a:pt x="1805" y="2639"/>
                    <a:pt x="1897" y="2721"/>
                    <a:pt x="1979" y="2814"/>
                  </a:cubicBezTo>
                  <a:cubicBezTo>
                    <a:pt x="2031" y="2865"/>
                    <a:pt x="2072" y="2926"/>
                    <a:pt x="2102" y="2998"/>
                  </a:cubicBezTo>
                  <a:cubicBezTo>
                    <a:pt x="2133" y="3049"/>
                    <a:pt x="2133" y="3101"/>
                    <a:pt x="2102" y="3142"/>
                  </a:cubicBezTo>
                  <a:cubicBezTo>
                    <a:pt x="2066" y="3207"/>
                    <a:pt x="1994" y="3241"/>
                    <a:pt x="1922" y="3241"/>
                  </a:cubicBezTo>
                  <a:cubicBezTo>
                    <a:pt x="1892" y="3241"/>
                    <a:pt x="1863" y="3236"/>
                    <a:pt x="1836" y="3224"/>
                  </a:cubicBezTo>
                  <a:cubicBezTo>
                    <a:pt x="1682" y="3183"/>
                    <a:pt x="1528" y="3111"/>
                    <a:pt x="1395" y="3029"/>
                  </a:cubicBezTo>
                  <a:cubicBezTo>
                    <a:pt x="1313" y="2967"/>
                    <a:pt x="1241" y="2906"/>
                    <a:pt x="1190" y="2834"/>
                  </a:cubicBezTo>
                  <a:cubicBezTo>
                    <a:pt x="1139" y="2783"/>
                    <a:pt x="1098" y="2732"/>
                    <a:pt x="1067" y="2670"/>
                  </a:cubicBezTo>
                  <a:cubicBezTo>
                    <a:pt x="1047" y="2629"/>
                    <a:pt x="1026" y="2578"/>
                    <a:pt x="1016" y="2526"/>
                  </a:cubicBezTo>
                  <a:cubicBezTo>
                    <a:pt x="1006" y="2485"/>
                    <a:pt x="995" y="2455"/>
                    <a:pt x="995" y="2444"/>
                  </a:cubicBezTo>
                  <a:cubicBezTo>
                    <a:pt x="985" y="2403"/>
                    <a:pt x="965" y="2373"/>
                    <a:pt x="944" y="2352"/>
                  </a:cubicBezTo>
                  <a:cubicBezTo>
                    <a:pt x="924" y="2321"/>
                    <a:pt x="893" y="2291"/>
                    <a:pt x="852" y="2270"/>
                  </a:cubicBezTo>
                  <a:lnTo>
                    <a:pt x="247" y="1901"/>
                  </a:lnTo>
                  <a:cubicBezTo>
                    <a:pt x="225" y="1894"/>
                    <a:pt x="203" y="1887"/>
                    <a:pt x="185" y="1887"/>
                  </a:cubicBezTo>
                  <a:cubicBezTo>
                    <a:pt x="178" y="1887"/>
                    <a:pt x="171" y="1888"/>
                    <a:pt x="165" y="1891"/>
                  </a:cubicBezTo>
                  <a:cubicBezTo>
                    <a:pt x="134" y="1891"/>
                    <a:pt x="103" y="1911"/>
                    <a:pt x="93" y="1942"/>
                  </a:cubicBezTo>
                  <a:cubicBezTo>
                    <a:pt x="42" y="2034"/>
                    <a:pt x="11" y="2137"/>
                    <a:pt x="11" y="2250"/>
                  </a:cubicBezTo>
                  <a:cubicBezTo>
                    <a:pt x="1" y="2373"/>
                    <a:pt x="21" y="2496"/>
                    <a:pt x="62" y="2608"/>
                  </a:cubicBezTo>
                  <a:cubicBezTo>
                    <a:pt x="114" y="2742"/>
                    <a:pt x="175" y="2875"/>
                    <a:pt x="247" y="2998"/>
                  </a:cubicBezTo>
                  <a:cubicBezTo>
                    <a:pt x="339" y="3131"/>
                    <a:pt x="452" y="3265"/>
                    <a:pt x="575" y="3377"/>
                  </a:cubicBezTo>
                  <a:lnTo>
                    <a:pt x="390" y="3695"/>
                  </a:lnTo>
                  <a:cubicBezTo>
                    <a:pt x="370" y="3726"/>
                    <a:pt x="360" y="3767"/>
                    <a:pt x="380" y="3808"/>
                  </a:cubicBezTo>
                  <a:cubicBezTo>
                    <a:pt x="380" y="3839"/>
                    <a:pt x="411" y="3869"/>
                    <a:pt x="442" y="3890"/>
                  </a:cubicBezTo>
                  <a:lnTo>
                    <a:pt x="1047" y="4259"/>
                  </a:lnTo>
                  <a:cubicBezTo>
                    <a:pt x="1077" y="4274"/>
                    <a:pt x="1101" y="4283"/>
                    <a:pt x="1128" y="4283"/>
                  </a:cubicBezTo>
                  <a:cubicBezTo>
                    <a:pt x="1138" y="4283"/>
                    <a:pt x="1148" y="4282"/>
                    <a:pt x="1159" y="4279"/>
                  </a:cubicBezTo>
                  <a:cubicBezTo>
                    <a:pt x="1200" y="4269"/>
                    <a:pt x="1231" y="4249"/>
                    <a:pt x="1241" y="4218"/>
                  </a:cubicBezTo>
                  <a:lnTo>
                    <a:pt x="1426" y="3910"/>
                  </a:lnTo>
                  <a:cubicBezTo>
                    <a:pt x="1580" y="3982"/>
                    <a:pt x="1744" y="4023"/>
                    <a:pt x="1908" y="4054"/>
                  </a:cubicBezTo>
                  <a:cubicBezTo>
                    <a:pt x="1979" y="4064"/>
                    <a:pt x="2054" y="4069"/>
                    <a:pt x="2128" y="4069"/>
                  </a:cubicBezTo>
                  <a:cubicBezTo>
                    <a:pt x="2202" y="4069"/>
                    <a:pt x="2277" y="4064"/>
                    <a:pt x="2348" y="4054"/>
                  </a:cubicBezTo>
                  <a:cubicBezTo>
                    <a:pt x="2482" y="4033"/>
                    <a:pt x="2605" y="3982"/>
                    <a:pt x="2718" y="3910"/>
                  </a:cubicBezTo>
                  <a:cubicBezTo>
                    <a:pt x="2830" y="3839"/>
                    <a:pt x="2923" y="3746"/>
                    <a:pt x="2984" y="3623"/>
                  </a:cubicBezTo>
                  <a:cubicBezTo>
                    <a:pt x="3056" y="3511"/>
                    <a:pt x="3107" y="3377"/>
                    <a:pt x="3128" y="3244"/>
                  </a:cubicBezTo>
                  <a:cubicBezTo>
                    <a:pt x="3148" y="3121"/>
                    <a:pt x="3138" y="2988"/>
                    <a:pt x="3097" y="2865"/>
                  </a:cubicBezTo>
                  <a:cubicBezTo>
                    <a:pt x="3046" y="2732"/>
                    <a:pt x="2974" y="2608"/>
                    <a:pt x="2882" y="2496"/>
                  </a:cubicBezTo>
                  <a:cubicBezTo>
                    <a:pt x="2769" y="2352"/>
                    <a:pt x="2646" y="2219"/>
                    <a:pt x="2502" y="2096"/>
                  </a:cubicBezTo>
                  <a:cubicBezTo>
                    <a:pt x="2348" y="1963"/>
                    <a:pt x="2225" y="1850"/>
                    <a:pt x="2123" y="1758"/>
                  </a:cubicBezTo>
                  <a:cubicBezTo>
                    <a:pt x="2041" y="1686"/>
                    <a:pt x="1959" y="1604"/>
                    <a:pt x="1887" y="1522"/>
                  </a:cubicBezTo>
                  <a:cubicBezTo>
                    <a:pt x="1846" y="1471"/>
                    <a:pt x="1805" y="1409"/>
                    <a:pt x="1785" y="1348"/>
                  </a:cubicBezTo>
                  <a:cubicBezTo>
                    <a:pt x="1774" y="1307"/>
                    <a:pt x="1785" y="1255"/>
                    <a:pt x="1805" y="1225"/>
                  </a:cubicBezTo>
                  <a:cubicBezTo>
                    <a:pt x="1826" y="1184"/>
                    <a:pt x="1867" y="1153"/>
                    <a:pt x="1908" y="1143"/>
                  </a:cubicBezTo>
                  <a:cubicBezTo>
                    <a:pt x="1933" y="1132"/>
                    <a:pt x="1956" y="1127"/>
                    <a:pt x="1979" y="1127"/>
                  </a:cubicBezTo>
                  <a:cubicBezTo>
                    <a:pt x="2002" y="1127"/>
                    <a:pt x="2026" y="1132"/>
                    <a:pt x="2051" y="1143"/>
                  </a:cubicBezTo>
                  <a:cubicBezTo>
                    <a:pt x="2102" y="1153"/>
                    <a:pt x="2164" y="1163"/>
                    <a:pt x="2215" y="1194"/>
                  </a:cubicBezTo>
                  <a:cubicBezTo>
                    <a:pt x="2277" y="1214"/>
                    <a:pt x="2338" y="1245"/>
                    <a:pt x="2389" y="1286"/>
                  </a:cubicBezTo>
                  <a:cubicBezTo>
                    <a:pt x="2461" y="1327"/>
                    <a:pt x="2523" y="1368"/>
                    <a:pt x="2584" y="1430"/>
                  </a:cubicBezTo>
                  <a:cubicBezTo>
                    <a:pt x="2625" y="1471"/>
                    <a:pt x="2656" y="1522"/>
                    <a:pt x="2687" y="1573"/>
                  </a:cubicBezTo>
                  <a:cubicBezTo>
                    <a:pt x="2707" y="1604"/>
                    <a:pt x="2728" y="1645"/>
                    <a:pt x="2738" y="1686"/>
                  </a:cubicBezTo>
                  <a:cubicBezTo>
                    <a:pt x="2748" y="1717"/>
                    <a:pt x="2759" y="1747"/>
                    <a:pt x="2759" y="1758"/>
                  </a:cubicBezTo>
                  <a:cubicBezTo>
                    <a:pt x="2769" y="1788"/>
                    <a:pt x="2779" y="1829"/>
                    <a:pt x="2810" y="1860"/>
                  </a:cubicBezTo>
                  <a:cubicBezTo>
                    <a:pt x="2830" y="1891"/>
                    <a:pt x="2861" y="1922"/>
                    <a:pt x="2902" y="1942"/>
                  </a:cubicBezTo>
                  <a:lnTo>
                    <a:pt x="3507" y="2311"/>
                  </a:lnTo>
                  <a:cubicBezTo>
                    <a:pt x="3529" y="2318"/>
                    <a:pt x="3545" y="2326"/>
                    <a:pt x="3564" y="2326"/>
                  </a:cubicBezTo>
                  <a:cubicBezTo>
                    <a:pt x="3572" y="2326"/>
                    <a:pt x="3580" y="2324"/>
                    <a:pt x="3589" y="2321"/>
                  </a:cubicBezTo>
                  <a:cubicBezTo>
                    <a:pt x="3620" y="2311"/>
                    <a:pt x="3650" y="2301"/>
                    <a:pt x="3661" y="2270"/>
                  </a:cubicBezTo>
                  <a:cubicBezTo>
                    <a:pt x="3702" y="2188"/>
                    <a:pt x="3722" y="2086"/>
                    <a:pt x="3722" y="1993"/>
                  </a:cubicBezTo>
                  <a:cubicBezTo>
                    <a:pt x="3722" y="1881"/>
                    <a:pt x="3702" y="1758"/>
                    <a:pt x="3671" y="1645"/>
                  </a:cubicBezTo>
                  <a:cubicBezTo>
                    <a:pt x="3630" y="1512"/>
                    <a:pt x="3568" y="1389"/>
                    <a:pt x="3497" y="1276"/>
                  </a:cubicBezTo>
                  <a:cubicBezTo>
                    <a:pt x="3415" y="1143"/>
                    <a:pt x="3312" y="1020"/>
                    <a:pt x="3199" y="907"/>
                  </a:cubicBezTo>
                  <a:lnTo>
                    <a:pt x="3394" y="589"/>
                  </a:lnTo>
                  <a:cubicBezTo>
                    <a:pt x="3404" y="558"/>
                    <a:pt x="3415" y="517"/>
                    <a:pt x="3404" y="486"/>
                  </a:cubicBezTo>
                  <a:cubicBezTo>
                    <a:pt x="3384" y="445"/>
                    <a:pt x="3363" y="415"/>
                    <a:pt x="3333" y="394"/>
                  </a:cubicBezTo>
                  <a:lnTo>
                    <a:pt x="2728" y="25"/>
                  </a:lnTo>
                  <a:cubicBezTo>
                    <a:pt x="2698" y="10"/>
                    <a:pt x="2673" y="1"/>
                    <a:pt x="2646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50"/>
            <p:cNvSpPr/>
            <p:nvPr/>
          </p:nvSpPr>
          <p:spPr>
            <a:xfrm>
              <a:off x="8115756" y="3306456"/>
              <a:ext cx="527042" cy="768744"/>
            </a:xfrm>
            <a:custGeom>
              <a:avLst/>
              <a:gdLst/>
              <a:ahLst/>
              <a:cxnLst/>
              <a:rect l="l" t="t" r="r" b="b"/>
              <a:pathLst>
                <a:path w="7597" h="11081" extrusionOk="0">
                  <a:moveTo>
                    <a:pt x="5126" y="1"/>
                  </a:moveTo>
                  <a:lnTo>
                    <a:pt x="4152" y="226"/>
                  </a:lnTo>
                  <a:cubicBezTo>
                    <a:pt x="1558" y="821"/>
                    <a:pt x="0" y="3712"/>
                    <a:pt x="687" y="6684"/>
                  </a:cubicBezTo>
                  <a:cubicBezTo>
                    <a:pt x="1289" y="9280"/>
                    <a:pt x="3401" y="11081"/>
                    <a:pt x="5659" y="11081"/>
                  </a:cubicBezTo>
                  <a:cubicBezTo>
                    <a:pt x="5978" y="11081"/>
                    <a:pt x="6301" y="11045"/>
                    <a:pt x="6622" y="10970"/>
                  </a:cubicBezTo>
                  <a:lnTo>
                    <a:pt x="7596" y="10744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50"/>
            <p:cNvSpPr/>
            <p:nvPr/>
          </p:nvSpPr>
          <p:spPr>
            <a:xfrm>
              <a:off x="8198244" y="3295425"/>
              <a:ext cx="747516" cy="760558"/>
            </a:xfrm>
            <a:custGeom>
              <a:avLst/>
              <a:gdLst/>
              <a:ahLst/>
              <a:cxnLst/>
              <a:rect l="l" t="t" r="r" b="b"/>
              <a:pathLst>
                <a:path w="10775" h="10963" extrusionOk="0">
                  <a:moveTo>
                    <a:pt x="5106" y="0"/>
                  </a:moveTo>
                  <a:cubicBezTo>
                    <a:pt x="4790" y="0"/>
                    <a:pt x="4470" y="35"/>
                    <a:pt x="4152" y="108"/>
                  </a:cubicBezTo>
                  <a:cubicBezTo>
                    <a:pt x="1548" y="703"/>
                    <a:pt x="0" y="3594"/>
                    <a:pt x="687" y="6567"/>
                  </a:cubicBezTo>
                  <a:cubicBezTo>
                    <a:pt x="1280" y="9162"/>
                    <a:pt x="3399" y="10963"/>
                    <a:pt x="5659" y="10963"/>
                  </a:cubicBezTo>
                  <a:cubicBezTo>
                    <a:pt x="5978" y="10963"/>
                    <a:pt x="6301" y="10927"/>
                    <a:pt x="6623" y="10852"/>
                  </a:cubicBezTo>
                  <a:cubicBezTo>
                    <a:pt x="9216" y="10257"/>
                    <a:pt x="10775" y="7366"/>
                    <a:pt x="10088" y="4404"/>
                  </a:cubicBezTo>
                  <a:cubicBezTo>
                    <a:pt x="9494" y="1796"/>
                    <a:pt x="7370" y="0"/>
                    <a:pt x="510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8294954" y="3295425"/>
              <a:ext cx="630896" cy="629856"/>
            </a:xfrm>
            <a:custGeom>
              <a:avLst/>
              <a:gdLst/>
              <a:ahLst/>
              <a:cxnLst/>
              <a:rect l="l" t="t" r="r" b="b"/>
              <a:pathLst>
                <a:path w="9094" h="9079" extrusionOk="0">
                  <a:moveTo>
                    <a:pt x="3712" y="0"/>
                  </a:moveTo>
                  <a:cubicBezTo>
                    <a:pt x="3396" y="0"/>
                    <a:pt x="3076" y="35"/>
                    <a:pt x="2758" y="108"/>
                  </a:cubicBezTo>
                  <a:cubicBezTo>
                    <a:pt x="1610" y="385"/>
                    <a:pt x="615" y="1103"/>
                    <a:pt x="0" y="2107"/>
                  </a:cubicBezTo>
                  <a:cubicBezTo>
                    <a:pt x="615" y="1215"/>
                    <a:pt x="1548" y="580"/>
                    <a:pt x="2615" y="324"/>
                  </a:cubicBezTo>
                  <a:cubicBezTo>
                    <a:pt x="2933" y="251"/>
                    <a:pt x="3252" y="215"/>
                    <a:pt x="3569" y="215"/>
                  </a:cubicBezTo>
                  <a:cubicBezTo>
                    <a:pt x="5830" y="215"/>
                    <a:pt x="7948" y="2011"/>
                    <a:pt x="8550" y="4619"/>
                  </a:cubicBezTo>
                  <a:cubicBezTo>
                    <a:pt x="8929" y="6249"/>
                    <a:pt x="8622" y="7858"/>
                    <a:pt x="7843" y="9078"/>
                  </a:cubicBezTo>
                  <a:cubicBezTo>
                    <a:pt x="8735" y="7838"/>
                    <a:pt x="9093" y="6136"/>
                    <a:pt x="8694" y="4404"/>
                  </a:cubicBezTo>
                  <a:cubicBezTo>
                    <a:pt x="8091" y="1796"/>
                    <a:pt x="5974" y="0"/>
                    <a:pt x="3712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50"/>
            <p:cNvSpPr/>
            <p:nvPr/>
          </p:nvSpPr>
          <p:spPr>
            <a:xfrm>
              <a:off x="8290652" y="3388597"/>
              <a:ext cx="559787" cy="591075"/>
            </a:xfrm>
            <a:custGeom>
              <a:avLst/>
              <a:gdLst/>
              <a:ahLst/>
              <a:cxnLst/>
              <a:rect l="l" t="t" r="r" b="b"/>
              <a:pathLst>
                <a:path w="8069" h="8520" extrusionOk="0">
                  <a:moveTo>
                    <a:pt x="3755" y="1"/>
                  </a:moveTo>
                  <a:cubicBezTo>
                    <a:pt x="3529" y="1"/>
                    <a:pt x="3302" y="26"/>
                    <a:pt x="3076" y="77"/>
                  </a:cubicBezTo>
                  <a:cubicBezTo>
                    <a:pt x="1139" y="528"/>
                    <a:pt x="1" y="2763"/>
                    <a:pt x="524" y="5070"/>
                  </a:cubicBezTo>
                  <a:cubicBezTo>
                    <a:pt x="994" y="7106"/>
                    <a:pt x="2607" y="8519"/>
                    <a:pt x="4312" y="8519"/>
                  </a:cubicBezTo>
                  <a:cubicBezTo>
                    <a:pt x="4538" y="8519"/>
                    <a:pt x="4766" y="8494"/>
                    <a:pt x="4993" y="8443"/>
                  </a:cubicBezTo>
                  <a:cubicBezTo>
                    <a:pt x="6931" y="7992"/>
                    <a:pt x="8069" y="5757"/>
                    <a:pt x="7546" y="3450"/>
                  </a:cubicBezTo>
                  <a:cubicBezTo>
                    <a:pt x="7075" y="1414"/>
                    <a:pt x="5454" y="1"/>
                    <a:pt x="375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8292109" y="3380619"/>
              <a:ext cx="559787" cy="590728"/>
            </a:xfrm>
            <a:custGeom>
              <a:avLst/>
              <a:gdLst/>
              <a:ahLst/>
              <a:cxnLst/>
              <a:rect l="l" t="t" r="r" b="b"/>
              <a:pathLst>
                <a:path w="8069" h="8515" extrusionOk="0">
                  <a:moveTo>
                    <a:pt x="3764" y="0"/>
                  </a:moveTo>
                  <a:cubicBezTo>
                    <a:pt x="3535" y="0"/>
                    <a:pt x="3305" y="26"/>
                    <a:pt x="3076" y="80"/>
                  </a:cubicBezTo>
                  <a:cubicBezTo>
                    <a:pt x="1138" y="531"/>
                    <a:pt x="0" y="2766"/>
                    <a:pt x="523" y="5072"/>
                  </a:cubicBezTo>
                  <a:cubicBezTo>
                    <a:pt x="993" y="7096"/>
                    <a:pt x="2609" y="8514"/>
                    <a:pt x="4305" y="8514"/>
                  </a:cubicBezTo>
                  <a:cubicBezTo>
                    <a:pt x="4534" y="8514"/>
                    <a:pt x="4764" y="8488"/>
                    <a:pt x="4993" y="8435"/>
                  </a:cubicBezTo>
                  <a:cubicBezTo>
                    <a:pt x="6930" y="7994"/>
                    <a:pt x="8068" y="5759"/>
                    <a:pt x="7545" y="3452"/>
                  </a:cubicBezTo>
                  <a:cubicBezTo>
                    <a:pt x="7076" y="1420"/>
                    <a:pt x="5460" y="0"/>
                    <a:pt x="376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8509741" y="3386793"/>
              <a:ext cx="342851" cy="584554"/>
            </a:xfrm>
            <a:custGeom>
              <a:avLst/>
              <a:gdLst/>
              <a:ahLst/>
              <a:cxnLst/>
              <a:rect l="l" t="t" r="r" b="b"/>
              <a:pathLst>
                <a:path w="4942" h="8426" extrusionOk="0">
                  <a:moveTo>
                    <a:pt x="1374" y="1"/>
                  </a:moveTo>
                  <a:cubicBezTo>
                    <a:pt x="2594" y="483"/>
                    <a:pt x="3629" y="1672"/>
                    <a:pt x="3978" y="3230"/>
                  </a:cubicBezTo>
                  <a:cubicBezTo>
                    <a:pt x="4511" y="5537"/>
                    <a:pt x="3373" y="7772"/>
                    <a:pt x="1436" y="8212"/>
                  </a:cubicBezTo>
                  <a:cubicBezTo>
                    <a:pt x="1210" y="8266"/>
                    <a:pt x="981" y="8292"/>
                    <a:pt x="751" y="8292"/>
                  </a:cubicBezTo>
                  <a:cubicBezTo>
                    <a:pt x="499" y="8292"/>
                    <a:pt x="247" y="8261"/>
                    <a:pt x="0" y="8202"/>
                  </a:cubicBezTo>
                  <a:lnTo>
                    <a:pt x="0" y="8202"/>
                  </a:lnTo>
                  <a:cubicBezTo>
                    <a:pt x="374" y="8350"/>
                    <a:pt x="767" y="8425"/>
                    <a:pt x="1161" y="8425"/>
                  </a:cubicBezTo>
                  <a:cubicBezTo>
                    <a:pt x="1394" y="8425"/>
                    <a:pt x="1627" y="8399"/>
                    <a:pt x="1856" y="8346"/>
                  </a:cubicBezTo>
                  <a:cubicBezTo>
                    <a:pt x="3793" y="7905"/>
                    <a:pt x="4942" y="5670"/>
                    <a:pt x="4408" y="3363"/>
                  </a:cubicBezTo>
                  <a:cubicBezTo>
                    <a:pt x="4009" y="1631"/>
                    <a:pt x="2779" y="349"/>
                    <a:pt x="137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8439325" y="3486763"/>
              <a:ext cx="269591" cy="360542"/>
            </a:xfrm>
            <a:custGeom>
              <a:avLst/>
              <a:gdLst/>
              <a:ahLst/>
              <a:cxnLst/>
              <a:rect l="l" t="t" r="r" b="b"/>
              <a:pathLst>
                <a:path w="3886" h="5197" extrusionOk="0">
                  <a:moveTo>
                    <a:pt x="1498" y="0"/>
                  </a:moveTo>
                  <a:cubicBezTo>
                    <a:pt x="1484" y="0"/>
                    <a:pt x="1470" y="2"/>
                    <a:pt x="1456" y="5"/>
                  </a:cubicBezTo>
                  <a:lnTo>
                    <a:pt x="728" y="231"/>
                  </a:lnTo>
                  <a:cubicBezTo>
                    <a:pt x="657" y="251"/>
                    <a:pt x="605" y="344"/>
                    <a:pt x="626" y="426"/>
                  </a:cubicBezTo>
                  <a:lnTo>
                    <a:pt x="759" y="836"/>
                  </a:lnTo>
                  <a:cubicBezTo>
                    <a:pt x="616" y="918"/>
                    <a:pt x="482" y="1020"/>
                    <a:pt x="370" y="1143"/>
                  </a:cubicBezTo>
                  <a:cubicBezTo>
                    <a:pt x="267" y="1246"/>
                    <a:pt x="185" y="1369"/>
                    <a:pt x="113" y="1502"/>
                  </a:cubicBezTo>
                  <a:cubicBezTo>
                    <a:pt x="62" y="1625"/>
                    <a:pt x="21" y="1758"/>
                    <a:pt x="11" y="1892"/>
                  </a:cubicBezTo>
                  <a:cubicBezTo>
                    <a:pt x="0" y="2025"/>
                    <a:pt x="11" y="2158"/>
                    <a:pt x="52" y="2281"/>
                  </a:cubicBezTo>
                  <a:cubicBezTo>
                    <a:pt x="123" y="2568"/>
                    <a:pt x="298" y="2804"/>
                    <a:pt x="544" y="2958"/>
                  </a:cubicBezTo>
                  <a:cubicBezTo>
                    <a:pt x="727" y="3069"/>
                    <a:pt x="960" y="3125"/>
                    <a:pt x="1248" y="3125"/>
                  </a:cubicBezTo>
                  <a:cubicBezTo>
                    <a:pt x="1330" y="3125"/>
                    <a:pt x="1416" y="3121"/>
                    <a:pt x="1507" y="3112"/>
                  </a:cubicBezTo>
                  <a:cubicBezTo>
                    <a:pt x="1712" y="3091"/>
                    <a:pt x="1907" y="3081"/>
                    <a:pt x="2061" y="3060"/>
                  </a:cubicBezTo>
                  <a:cubicBezTo>
                    <a:pt x="2194" y="3040"/>
                    <a:pt x="2328" y="3040"/>
                    <a:pt x="2461" y="3040"/>
                  </a:cubicBezTo>
                  <a:cubicBezTo>
                    <a:pt x="2543" y="3040"/>
                    <a:pt x="2625" y="3050"/>
                    <a:pt x="2707" y="3071"/>
                  </a:cubicBezTo>
                  <a:cubicBezTo>
                    <a:pt x="2758" y="3091"/>
                    <a:pt x="2799" y="3132"/>
                    <a:pt x="2820" y="3194"/>
                  </a:cubicBezTo>
                  <a:cubicBezTo>
                    <a:pt x="2850" y="3306"/>
                    <a:pt x="2799" y="3429"/>
                    <a:pt x="2686" y="3481"/>
                  </a:cubicBezTo>
                  <a:cubicBezTo>
                    <a:pt x="2543" y="3573"/>
                    <a:pt x="2389" y="3645"/>
                    <a:pt x="2225" y="3696"/>
                  </a:cubicBezTo>
                  <a:cubicBezTo>
                    <a:pt x="2123" y="3727"/>
                    <a:pt x="2030" y="3737"/>
                    <a:pt x="1928" y="3737"/>
                  </a:cubicBezTo>
                  <a:cubicBezTo>
                    <a:pt x="1856" y="3737"/>
                    <a:pt x="1784" y="3727"/>
                    <a:pt x="1712" y="3706"/>
                  </a:cubicBezTo>
                  <a:cubicBezTo>
                    <a:pt x="1661" y="3686"/>
                    <a:pt x="1610" y="3665"/>
                    <a:pt x="1569" y="3645"/>
                  </a:cubicBezTo>
                  <a:lnTo>
                    <a:pt x="1477" y="3593"/>
                  </a:lnTo>
                  <a:cubicBezTo>
                    <a:pt x="1446" y="3573"/>
                    <a:pt x="1405" y="3563"/>
                    <a:pt x="1374" y="3563"/>
                  </a:cubicBezTo>
                  <a:cubicBezTo>
                    <a:pt x="1362" y="3560"/>
                    <a:pt x="1349" y="3558"/>
                    <a:pt x="1336" y="3558"/>
                  </a:cubicBezTo>
                  <a:cubicBezTo>
                    <a:pt x="1304" y="3558"/>
                    <a:pt x="1270" y="3566"/>
                    <a:pt x="1241" y="3573"/>
                  </a:cubicBezTo>
                  <a:lnTo>
                    <a:pt x="523" y="3798"/>
                  </a:lnTo>
                  <a:cubicBezTo>
                    <a:pt x="493" y="3809"/>
                    <a:pt x="462" y="3829"/>
                    <a:pt x="452" y="3860"/>
                  </a:cubicBezTo>
                  <a:cubicBezTo>
                    <a:pt x="441" y="3891"/>
                    <a:pt x="431" y="3921"/>
                    <a:pt x="441" y="3952"/>
                  </a:cubicBezTo>
                  <a:cubicBezTo>
                    <a:pt x="482" y="4075"/>
                    <a:pt x="544" y="4178"/>
                    <a:pt x="636" y="4270"/>
                  </a:cubicBezTo>
                  <a:cubicBezTo>
                    <a:pt x="728" y="4362"/>
                    <a:pt x="841" y="4444"/>
                    <a:pt x="964" y="4506"/>
                  </a:cubicBezTo>
                  <a:cubicBezTo>
                    <a:pt x="1108" y="4578"/>
                    <a:pt x="1251" y="4619"/>
                    <a:pt x="1405" y="4649"/>
                  </a:cubicBezTo>
                  <a:cubicBezTo>
                    <a:pt x="1536" y="4672"/>
                    <a:pt x="1672" y="4684"/>
                    <a:pt x="1806" y="4684"/>
                  </a:cubicBezTo>
                  <a:cubicBezTo>
                    <a:pt x="1850" y="4684"/>
                    <a:pt x="1894" y="4683"/>
                    <a:pt x="1938" y="4680"/>
                  </a:cubicBezTo>
                  <a:lnTo>
                    <a:pt x="2071" y="5090"/>
                  </a:lnTo>
                  <a:cubicBezTo>
                    <a:pt x="2082" y="5121"/>
                    <a:pt x="2102" y="5162"/>
                    <a:pt x="2143" y="5172"/>
                  </a:cubicBezTo>
                  <a:cubicBezTo>
                    <a:pt x="2173" y="5187"/>
                    <a:pt x="2203" y="5197"/>
                    <a:pt x="2233" y="5197"/>
                  </a:cubicBezTo>
                  <a:cubicBezTo>
                    <a:pt x="2244" y="5197"/>
                    <a:pt x="2255" y="5195"/>
                    <a:pt x="2266" y="5193"/>
                  </a:cubicBezTo>
                  <a:lnTo>
                    <a:pt x="2984" y="4967"/>
                  </a:lnTo>
                  <a:cubicBezTo>
                    <a:pt x="3025" y="4957"/>
                    <a:pt x="3055" y="4926"/>
                    <a:pt x="3076" y="4895"/>
                  </a:cubicBezTo>
                  <a:cubicBezTo>
                    <a:pt x="3096" y="4854"/>
                    <a:pt x="3096" y="4813"/>
                    <a:pt x="3086" y="4772"/>
                  </a:cubicBezTo>
                  <a:lnTo>
                    <a:pt x="2963" y="4383"/>
                  </a:lnTo>
                  <a:cubicBezTo>
                    <a:pt x="3127" y="4301"/>
                    <a:pt x="3281" y="4198"/>
                    <a:pt x="3414" y="4085"/>
                  </a:cubicBezTo>
                  <a:cubicBezTo>
                    <a:pt x="3537" y="3983"/>
                    <a:pt x="3650" y="3860"/>
                    <a:pt x="3732" y="3716"/>
                  </a:cubicBezTo>
                  <a:cubicBezTo>
                    <a:pt x="3804" y="3593"/>
                    <a:pt x="3855" y="3450"/>
                    <a:pt x="3876" y="3296"/>
                  </a:cubicBezTo>
                  <a:cubicBezTo>
                    <a:pt x="3886" y="3153"/>
                    <a:pt x="3876" y="2999"/>
                    <a:pt x="3824" y="2845"/>
                  </a:cubicBezTo>
                  <a:cubicBezTo>
                    <a:pt x="3783" y="2691"/>
                    <a:pt x="3711" y="2548"/>
                    <a:pt x="3619" y="2425"/>
                  </a:cubicBezTo>
                  <a:cubicBezTo>
                    <a:pt x="3527" y="2312"/>
                    <a:pt x="3414" y="2230"/>
                    <a:pt x="3291" y="2168"/>
                  </a:cubicBezTo>
                  <a:cubicBezTo>
                    <a:pt x="3148" y="2097"/>
                    <a:pt x="2994" y="2056"/>
                    <a:pt x="2840" y="2045"/>
                  </a:cubicBezTo>
                  <a:cubicBezTo>
                    <a:pt x="2759" y="2041"/>
                    <a:pt x="2679" y="2039"/>
                    <a:pt x="2599" y="2039"/>
                  </a:cubicBezTo>
                  <a:cubicBezTo>
                    <a:pt x="2486" y="2039"/>
                    <a:pt x="2374" y="2044"/>
                    <a:pt x="2266" y="2056"/>
                  </a:cubicBezTo>
                  <a:cubicBezTo>
                    <a:pt x="2051" y="2076"/>
                    <a:pt x="1866" y="2097"/>
                    <a:pt x="1723" y="2107"/>
                  </a:cubicBezTo>
                  <a:cubicBezTo>
                    <a:pt x="1636" y="2114"/>
                    <a:pt x="1554" y="2121"/>
                    <a:pt x="1470" y="2121"/>
                  </a:cubicBezTo>
                  <a:cubicBezTo>
                    <a:pt x="1435" y="2121"/>
                    <a:pt x="1400" y="2120"/>
                    <a:pt x="1364" y="2117"/>
                  </a:cubicBezTo>
                  <a:cubicBezTo>
                    <a:pt x="1292" y="2117"/>
                    <a:pt x="1220" y="2097"/>
                    <a:pt x="1159" y="2066"/>
                  </a:cubicBezTo>
                  <a:cubicBezTo>
                    <a:pt x="1118" y="2045"/>
                    <a:pt x="1077" y="2004"/>
                    <a:pt x="1067" y="1953"/>
                  </a:cubicBezTo>
                  <a:cubicBezTo>
                    <a:pt x="1046" y="1902"/>
                    <a:pt x="1046" y="1840"/>
                    <a:pt x="1067" y="1799"/>
                  </a:cubicBezTo>
                  <a:cubicBezTo>
                    <a:pt x="1087" y="1748"/>
                    <a:pt x="1118" y="1707"/>
                    <a:pt x="1159" y="1666"/>
                  </a:cubicBezTo>
                  <a:cubicBezTo>
                    <a:pt x="1210" y="1625"/>
                    <a:pt x="1261" y="1594"/>
                    <a:pt x="1313" y="1574"/>
                  </a:cubicBezTo>
                  <a:cubicBezTo>
                    <a:pt x="1384" y="1543"/>
                    <a:pt x="1446" y="1512"/>
                    <a:pt x="1518" y="1502"/>
                  </a:cubicBezTo>
                  <a:cubicBezTo>
                    <a:pt x="1600" y="1471"/>
                    <a:pt x="1682" y="1451"/>
                    <a:pt x="1774" y="1451"/>
                  </a:cubicBezTo>
                  <a:cubicBezTo>
                    <a:pt x="1835" y="1451"/>
                    <a:pt x="1897" y="1461"/>
                    <a:pt x="1958" y="1471"/>
                  </a:cubicBezTo>
                  <a:cubicBezTo>
                    <a:pt x="2000" y="1482"/>
                    <a:pt x="2041" y="1502"/>
                    <a:pt x="2082" y="1523"/>
                  </a:cubicBezTo>
                  <a:lnTo>
                    <a:pt x="2153" y="1564"/>
                  </a:lnTo>
                  <a:cubicBezTo>
                    <a:pt x="2194" y="1584"/>
                    <a:pt x="2235" y="1594"/>
                    <a:pt x="2276" y="1594"/>
                  </a:cubicBezTo>
                  <a:cubicBezTo>
                    <a:pt x="2288" y="1597"/>
                    <a:pt x="2300" y="1599"/>
                    <a:pt x="2312" y="1599"/>
                  </a:cubicBezTo>
                  <a:cubicBezTo>
                    <a:pt x="2341" y="1599"/>
                    <a:pt x="2370" y="1591"/>
                    <a:pt x="2399" y="1584"/>
                  </a:cubicBezTo>
                  <a:lnTo>
                    <a:pt x="3117" y="1359"/>
                  </a:lnTo>
                  <a:cubicBezTo>
                    <a:pt x="3148" y="1348"/>
                    <a:pt x="3168" y="1328"/>
                    <a:pt x="3189" y="1297"/>
                  </a:cubicBezTo>
                  <a:cubicBezTo>
                    <a:pt x="3199" y="1266"/>
                    <a:pt x="3209" y="1236"/>
                    <a:pt x="3199" y="1205"/>
                  </a:cubicBezTo>
                  <a:cubicBezTo>
                    <a:pt x="3158" y="1102"/>
                    <a:pt x="3096" y="1010"/>
                    <a:pt x="3014" y="928"/>
                  </a:cubicBezTo>
                  <a:cubicBezTo>
                    <a:pt x="2922" y="846"/>
                    <a:pt x="2820" y="764"/>
                    <a:pt x="2697" y="702"/>
                  </a:cubicBezTo>
                  <a:cubicBezTo>
                    <a:pt x="2563" y="641"/>
                    <a:pt x="2420" y="590"/>
                    <a:pt x="2276" y="559"/>
                  </a:cubicBezTo>
                  <a:cubicBezTo>
                    <a:pt x="2158" y="537"/>
                    <a:pt x="2040" y="520"/>
                    <a:pt x="1918" y="520"/>
                  </a:cubicBezTo>
                  <a:cubicBezTo>
                    <a:pt x="1870" y="520"/>
                    <a:pt x="1823" y="522"/>
                    <a:pt x="1774" y="528"/>
                  </a:cubicBezTo>
                  <a:lnTo>
                    <a:pt x="1651" y="108"/>
                  </a:lnTo>
                  <a:cubicBezTo>
                    <a:pt x="1625" y="40"/>
                    <a:pt x="1565" y="0"/>
                    <a:pt x="14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50"/>
            <p:cNvSpPr/>
            <p:nvPr/>
          </p:nvSpPr>
          <p:spPr>
            <a:xfrm>
              <a:off x="8446401" y="3479548"/>
              <a:ext cx="270354" cy="360681"/>
            </a:xfrm>
            <a:custGeom>
              <a:avLst/>
              <a:gdLst/>
              <a:ahLst/>
              <a:cxnLst/>
              <a:rect l="l" t="t" r="r" b="b"/>
              <a:pathLst>
                <a:path w="3897" h="5199" extrusionOk="0">
                  <a:moveTo>
                    <a:pt x="1508" y="0"/>
                  </a:moveTo>
                  <a:cubicBezTo>
                    <a:pt x="1491" y="0"/>
                    <a:pt x="1474" y="3"/>
                    <a:pt x="1457" y="7"/>
                  </a:cubicBezTo>
                  <a:lnTo>
                    <a:pt x="739" y="232"/>
                  </a:lnTo>
                  <a:cubicBezTo>
                    <a:pt x="698" y="243"/>
                    <a:pt x="667" y="263"/>
                    <a:pt x="647" y="304"/>
                  </a:cubicBezTo>
                  <a:cubicBezTo>
                    <a:pt x="626" y="345"/>
                    <a:pt x="626" y="386"/>
                    <a:pt x="637" y="427"/>
                  </a:cubicBezTo>
                  <a:lnTo>
                    <a:pt x="760" y="837"/>
                  </a:lnTo>
                  <a:cubicBezTo>
                    <a:pt x="616" y="919"/>
                    <a:pt x="493" y="1022"/>
                    <a:pt x="380" y="1145"/>
                  </a:cubicBezTo>
                  <a:cubicBezTo>
                    <a:pt x="278" y="1247"/>
                    <a:pt x="186" y="1370"/>
                    <a:pt x="124" y="1504"/>
                  </a:cubicBezTo>
                  <a:cubicBezTo>
                    <a:pt x="62" y="1627"/>
                    <a:pt x="32" y="1760"/>
                    <a:pt x="11" y="1893"/>
                  </a:cubicBezTo>
                  <a:cubicBezTo>
                    <a:pt x="1" y="2026"/>
                    <a:pt x="21" y="2160"/>
                    <a:pt x="62" y="2283"/>
                  </a:cubicBezTo>
                  <a:cubicBezTo>
                    <a:pt x="134" y="2570"/>
                    <a:pt x="309" y="2806"/>
                    <a:pt x="555" y="2959"/>
                  </a:cubicBezTo>
                  <a:cubicBezTo>
                    <a:pt x="734" y="3073"/>
                    <a:pt x="971" y="3123"/>
                    <a:pt x="1267" y="3123"/>
                  </a:cubicBezTo>
                  <a:cubicBezTo>
                    <a:pt x="1343" y="3123"/>
                    <a:pt x="1424" y="3119"/>
                    <a:pt x="1508" y="3113"/>
                  </a:cubicBezTo>
                  <a:cubicBezTo>
                    <a:pt x="1723" y="3093"/>
                    <a:pt x="1908" y="3082"/>
                    <a:pt x="2062" y="3062"/>
                  </a:cubicBezTo>
                  <a:cubicBezTo>
                    <a:pt x="2195" y="3041"/>
                    <a:pt x="2328" y="3041"/>
                    <a:pt x="2461" y="3041"/>
                  </a:cubicBezTo>
                  <a:cubicBezTo>
                    <a:pt x="2543" y="3041"/>
                    <a:pt x="2625" y="3052"/>
                    <a:pt x="2707" y="3072"/>
                  </a:cubicBezTo>
                  <a:cubicBezTo>
                    <a:pt x="2759" y="3093"/>
                    <a:pt x="2800" y="3134"/>
                    <a:pt x="2820" y="3195"/>
                  </a:cubicBezTo>
                  <a:cubicBezTo>
                    <a:pt x="2851" y="3308"/>
                    <a:pt x="2800" y="3431"/>
                    <a:pt x="2697" y="3482"/>
                  </a:cubicBezTo>
                  <a:cubicBezTo>
                    <a:pt x="2554" y="3574"/>
                    <a:pt x="2390" y="3646"/>
                    <a:pt x="2226" y="3697"/>
                  </a:cubicBezTo>
                  <a:cubicBezTo>
                    <a:pt x="2133" y="3718"/>
                    <a:pt x="2031" y="3738"/>
                    <a:pt x="1939" y="3738"/>
                  </a:cubicBezTo>
                  <a:cubicBezTo>
                    <a:pt x="1867" y="3738"/>
                    <a:pt x="1795" y="3728"/>
                    <a:pt x="1723" y="3708"/>
                  </a:cubicBezTo>
                  <a:cubicBezTo>
                    <a:pt x="1672" y="3687"/>
                    <a:pt x="1621" y="3667"/>
                    <a:pt x="1569" y="3646"/>
                  </a:cubicBezTo>
                  <a:lnTo>
                    <a:pt x="1487" y="3585"/>
                  </a:lnTo>
                  <a:cubicBezTo>
                    <a:pt x="1446" y="3574"/>
                    <a:pt x="1416" y="3564"/>
                    <a:pt x="1375" y="3564"/>
                  </a:cubicBezTo>
                  <a:cubicBezTo>
                    <a:pt x="1363" y="3561"/>
                    <a:pt x="1351" y="3560"/>
                    <a:pt x="1339" y="3560"/>
                  </a:cubicBezTo>
                  <a:cubicBezTo>
                    <a:pt x="1310" y="3560"/>
                    <a:pt x="1281" y="3567"/>
                    <a:pt x="1252" y="3574"/>
                  </a:cubicBezTo>
                  <a:lnTo>
                    <a:pt x="524" y="3800"/>
                  </a:lnTo>
                  <a:cubicBezTo>
                    <a:pt x="493" y="3810"/>
                    <a:pt x="473" y="3831"/>
                    <a:pt x="462" y="3861"/>
                  </a:cubicBezTo>
                  <a:cubicBezTo>
                    <a:pt x="442" y="3892"/>
                    <a:pt x="442" y="3923"/>
                    <a:pt x="442" y="3954"/>
                  </a:cubicBezTo>
                  <a:cubicBezTo>
                    <a:pt x="493" y="4066"/>
                    <a:pt x="555" y="4179"/>
                    <a:pt x="637" y="4271"/>
                  </a:cubicBezTo>
                  <a:cubicBezTo>
                    <a:pt x="729" y="4364"/>
                    <a:pt x="842" y="4446"/>
                    <a:pt x="975" y="4507"/>
                  </a:cubicBezTo>
                  <a:cubicBezTo>
                    <a:pt x="1108" y="4569"/>
                    <a:pt x="1262" y="4620"/>
                    <a:pt x="1416" y="4651"/>
                  </a:cubicBezTo>
                  <a:cubicBezTo>
                    <a:pt x="1546" y="4674"/>
                    <a:pt x="1677" y="4685"/>
                    <a:pt x="1808" y="4685"/>
                  </a:cubicBezTo>
                  <a:cubicBezTo>
                    <a:pt x="1851" y="4685"/>
                    <a:pt x="1895" y="4684"/>
                    <a:pt x="1939" y="4682"/>
                  </a:cubicBezTo>
                  <a:lnTo>
                    <a:pt x="2072" y="5081"/>
                  </a:lnTo>
                  <a:cubicBezTo>
                    <a:pt x="2082" y="5122"/>
                    <a:pt x="2113" y="5153"/>
                    <a:pt x="2144" y="5174"/>
                  </a:cubicBezTo>
                  <a:cubicBezTo>
                    <a:pt x="2174" y="5189"/>
                    <a:pt x="2204" y="5198"/>
                    <a:pt x="2234" y="5198"/>
                  </a:cubicBezTo>
                  <a:cubicBezTo>
                    <a:pt x="2245" y="5198"/>
                    <a:pt x="2256" y="5197"/>
                    <a:pt x="2267" y="5194"/>
                  </a:cubicBezTo>
                  <a:lnTo>
                    <a:pt x="2984" y="4969"/>
                  </a:lnTo>
                  <a:cubicBezTo>
                    <a:pt x="3066" y="4948"/>
                    <a:pt x="3117" y="4856"/>
                    <a:pt x="3087" y="4774"/>
                  </a:cubicBezTo>
                  <a:lnTo>
                    <a:pt x="2974" y="4384"/>
                  </a:lnTo>
                  <a:cubicBezTo>
                    <a:pt x="3138" y="4302"/>
                    <a:pt x="3281" y="4210"/>
                    <a:pt x="3425" y="4087"/>
                  </a:cubicBezTo>
                  <a:cubicBezTo>
                    <a:pt x="3548" y="3984"/>
                    <a:pt x="3651" y="3861"/>
                    <a:pt x="3733" y="3718"/>
                  </a:cubicBezTo>
                  <a:cubicBezTo>
                    <a:pt x="3804" y="3595"/>
                    <a:pt x="3856" y="3451"/>
                    <a:pt x="3876" y="3308"/>
                  </a:cubicBezTo>
                  <a:cubicBezTo>
                    <a:pt x="3897" y="3154"/>
                    <a:pt x="3876" y="3000"/>
                    <a:pt x="3835" y="2857"/>
                  </a:cubicBezTo>
                  <a:cubicBezTo>
                    <a:pt x="3784" y="2703"/>
                    <a:pt x="3712" y="2559"/>
                    <a:pt x="3620" y="2426"/>
                  </a:cubicBezTo>
                  <a:cubicBezTo>
                    <a:pt x="3527" y="2313"/>
                    <a:pt x="3425" y="2231"/>
                    <a:pt x="3292" y="2170"/>
                  </a:cubicBezTo>
                  <a:cubicBezTo>
                    <a:pt x="3148" y="2108"/>
                    <a:pt x="2994" y="2067"/>
                    <a:pt x="2841" y="2057"/>
                  </a:cubicBezTo>
                  <a:cubicBezTo>
                    <a:pt x="2748" y="2047"/>
                    <a:pt x="2654" y="2042"/>
                    <a:pt x="2557" y="2042"/>
                  </a:cubicBezTo>
                  <a:cubicBezTo>
                    <a:pt x="2461" y="2042"/>
                    <a:pt x="2364" y="2047"/>
                    <a:pt x="2267" y="2057"/>
                  </a:cubicBezTo>
                  <a:cubicBezTo>
                    <a:pt x="2051" y="2088"/>
                    <a:pt x="1867" y="2098"/>
                    <a:pt x="1723" y="2108"/>
                  </a:cubicBezTo>
                  <a:cubicBezTo>
                    <a:pt x="1657" y="2120"/>
                    <a:pt x="1588" y="2125"/>
                    <a:pt x="1519" y="2125"/>
                  </a:cubicBezTo>
                  <a:cubicBezTo>
                    <a:pt x="1470" y="2125"/>
                    <a:pt x="1421" y="2123"/>
                    <a:pt x="1375" y="2119"/>
                  </a:cubicBezTo>
                  <a:cubicBezTo>
                    <a:pt x="1303" y="2119"/>
                    <a:pt x="1231" y="2108"/>
                    <a:pt x="1170" y="2078"/>
                  </a:cubicBezTo>
                  <a:cubicBezTo>
                    <a:pt x="1118" y="2047"/>
                    <a:pt x="1088" y="2006"/>
                    <a:pt x="1067" y="1955"/>
                  </a:cubicBezTo>
                  <a:cubicBezTo>
                    <a:pt x="1047" y="1903"/>
                    <a:pt x="1047" y="1852"/>
                    <a:pt x="1067" y="1801"/>
                  </a:cubicBezTo>
                  <a:cubicBezTo>
                    <a:pt x="1088" y="1750"/>
                    <a:pt x="1118" y="1709"/>
                    <a:pt x="1170" y="1678"/>
                  </a:cubicBezTo>
                  <a:cubicBezTo>
                    <a:pt x="1211" y="1637"/>
                    <a:pt x="1262" y="1606"/>
                    <a:pt x="1323" y="1575"/>
                  </a:cubicBezTo>
                  <a:cubicBezTo>
                    <a:pt x="1385" y="1545"/>
                    <a:pt x="1457" y="1524"/>
                    <a:pt x="1518" y="1504"/>
                  </a:cubicBezTo>
                  <a:cubicBezTo>
                    <a:pt x="1600" y="1473"/>
                    <a:pt x="1692" y="1463"/>
                    <a:pt x="1774" y="1452"/>
                  </a:cubicBezTo>
                  <a:cubicBezTo>
                    <a:pt x="1836" y="1452"/>
                    <a:pt x="1898" y="1463"/>
                    <a:pt x="1959" y="1483"/>
                  </a:cubicBezTo>
                  <a:cubicBezTo>
                    <a:pt x="2010" y="1483"/>
                    <a:pt x="2051" y="1504"/>
                    <a:pt x="2092" y="1524"/>
                  </a:cubicBezTo>
                  <a:lnTo>
                    <a:pt x="2164" y="1565"/>
                  </a:lnTo>
                  <a:cubicBezTo>
                    <a:pt x="2195" y="1586"/>
                    <a:pt x="2236" y="1596"/>
                    <a:pt x="2277" y="1606"/>
                  </a:cubicBezTo>
                  <a:cubicBezTo>
                    <a:pt x="2318" y="1606"/>
                    <a:pt x="2359" y="1596"/>
                    <a:pt x="2400" y="1586"/>
                  </a:cubicBezTo>
                  <a:lnTo>
                    <a:pt x="3128" y="1360"/>
                  </a:lnTo>
                  <a:cubicBezTo>
                    <a:pt x="3158" y="1350"/>
                    <a:pt x="3179" y="1329"/>
                    <a:pt x="3199" y="1299"/>
                  </a:cubicBezTo>
                  <a:cubicBezTo>
                    <a:pt x="3210" y="1278"/>
                    <a:pt x="3220" y="1237"/>
                    <a:pt x="3210" y="1206"/>
                  </a:cubicBezTo>
                  <a:cubicBezTo>
                    <a:pt x="3169" y="1104"/>
                    <a:pt x="3107" y="1011"/>
                    <a:pt x="3025" y="940"/>
                  </a:cubicBezTo>
                  <a:cubicBezTo>
                    <a:pt x="2933" y="847"/>
                    <a:pt x="2830" y="765"/>
                    <a:pt x="2707" y="714"/>
                  </a:cubicBezTo>
                  <a:cubicBezTo>
                    <a:pt x="2574" y="642"/>
                    <a:pt x="2431" y="591"/>
                    <a:pt x="2287" y="560"/>
                  </a:cubicBezTo>
                  <a:cubicBezTo>
                    <a:pt x="2164" y="537"/>
                    <a:pt x="2035" y="526"/>
                    <a:pt x="1909" y="526"/>
                  </a:cubicBezTo>
                  <a:cubicBezTo>
                    <a:pt x="1867" y="526"/>
                    <a:pt x="1826" y="527"/>
                    <a:pt x="1785" y="530"/>
                  </a:cubicBezTo>
                  <a:lnTo>
                    <a:pt x="1651" y="109"/>
                  </a:lnTo>
                  <a:cubicBezTo>
                    <a:pt x="1641" y="68"/>
                    <a:pt x="1610" y="38"/>
                    <a:pt x="1580" y="17"/>
                  </a:cubicBezTo>
                  <a:cubicBezTo>
                    <a:pt x="1556" y="5"/>
                    <a:pt x="1532" y="0"/>
                    <a:pt x="1508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50"/>
            <p:cNvSpPr/>
            <p:nvPr/>
          </p:nvSpPr>
          <p:spPr>
            <a:xfrm>
              <a:off x="6106560" y="1821468"/>
              <a:ext cx="42735" cy="87343"/>
            </a:xfrm>
            <a:custGeom>
              <a:avLst/>
              <a:gdLst/>
              <a:ahLst/>
              <a:cxnLst/>
              <a:rect l="l" t="t" r="r" b="b"/>
              <a:pathLst>
                <a:path w="616" h="1259" extrusionOk="0">
                  <a:moveTo>
                    <a:pt x="216" y="0"/>
                  </a:moveTo>
                  <a:cubicBezTo>
                    <a:pt x="62" y="329"/>
                    <a:pt x="1" y="698"/>
                    <a:pt x="52" y="1056"/>
                  </a:cubicBezTo>
                  <a:cubicBezTo>
                    <a:pt x="62" y="1118"/>
                    <a:pt x="83" y="1169"/>
                    <a:pt x="113" y="1220"/>
                  </a:cubicBezTo>
                  <a:cubicBezTo>
                    <a:pt x="132" y="1245"/>
                    <a:pt x="166" y="1259"/>
                    <a:pt x="201" y="1259"/>
                  </a:cubicBezTo>
                  <a:cubicBezTo>
                    <a:pt x="223" y="1259"/>
                    <a:pt x="247" y="1253"/>
                    <a:pt x="267" y="1241"/>
                  </a:cubicBezTo>
                  <a:cubicBezTo>
                    <a:pt x="298" y="1210"/>
                    <a:pt x="308" y="1159"/>
                    <a:pt x="308" y="1118"/>
                  </a:cubicBezTo>
                  <a:cubicBezTo>
                    <a:pt x="339" y="790"/>
                    <a:pt x="534" y="513"/>
                    <a:pt x="616" y="206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50"/>
            <p:cNvSpPr/>
            <p:nvPr/>
          </p:nvSpPr>
          <p:spPr>
            <a:xfrm>
              <a:off x="6170594" y="1319326"/>
              <a:ext cx="790875" cy="402861"/>
            </a:xfrm>
            <a:custGeom>
              <a:avLst/>
              <a:gdLst/>
              <a:ahLst/>
              <a:cxnLst/>
              <a:rect l="l" t="t" r="r" b="b"/>
              <a:pathLst>
                <a:path w="11400" h="5807" extrusionOk="0">
                  <a:moveTo>
                    <a:pt x="8222" y="1"/>
                  </a:moveTo>
                  <a:lnTo>
                    <a:pt x="7125" y="237"/>
                  </a:lnTo>
                  <a:cubicBezTo>
                    <a:pt x="6541" y="329"/>
                    <a:pt x="5895" y="401"/>
                    <a:pt x="5362" y="626"/>
                  </a:cubicBezTo>
                  <a:cubicBezTo>
                    <a:pt x="4009" y="1211"/>
                    <a:pt x="2983" y="2492"/>
                    <a:pt x="1927" y="3476"/>
                  </a:cubicBezTo>
                  <a:cubicBezTo>
                    <a:pt x="1200" y="4153"/>
                    <a:pt x="462" y="4860"/>
                    <a:pt x="0" y="5752"/>
                  </a:cubicBezTo>
                  <a:cubicBezTo>
                    <a:pt x="18" y="5750"/>
                    <a:pt x="35" y="5749"/>
                    <a:pt x="53" y="5749"/>
                  </a:cubicBezTo>
                  <a:cubicBezTo>
                    <a:pt x="192" y="5749"/>
                    <a:pt x="330" y="5806"/>
                    <a:pt x="463" y="5806"/>
                  </a:cubicBezTo>
                  <a:cubicBezTo>
                    <a:pt x="480" y="5806"/>
                    <a:pt x="496" y="5805"/>
                    <a:pt x="513" y="5803"/>
                  </a:cubicBezTo>
                  <a:cubicBezTo>
                    <a:pt x="667" y="5783"/>
                    <a:pt x="800" y="5732"/>
                    <a:pt x="923" y="5639"/>
                  </a:cubicBezTo>
                  <a:cubicBezTo>
                    <a:pt x="1917" y="5014"/>
                    <a:pt x="2850" y="4512"/>
                    <a:pt x="3804" y="3825"/>
                  </a:cubicBezTo>
                  <a:cubicBezTo>
                    <a:pt x="4706" y="3169"/>
                    <a:pt x="5167" y="2738"/>
                    <a:pt x="5557" y="2687"/>
                  </a:cubicBezTo>
                  <a:lnTo>
                    <a:pt x="11400" y="2000"/>
                  </a:lnTo>
                  <a:cubicBezTo>
                    <a:pt x="10990" y="1231"/>
                    <a:pt x="10416" y="647"/>
                    <a:pt x="9934" y="432"/>
                  </a:cubicBezTo>
                  <a:cubicBezTo>
                    <a:pt x="9391" y="185"/>
                    <a:pt x="8816" y="42"/>
                    <a:pt x="8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50"/>
            <p:cNvSpPr/>
            <p:nvPr/>
          </p:nvSpPr>
          <p:spPr>
            <a:xfrm>
              <a:off x="6191892" y="1577335"/>
              <a:ext cx="426795" cy="439074"/>
            </a:xfrm>
            <a:custGeom>
              <a:avLst/>
              <a:gdLst/>
              <a:ahLst/>
              <a:cxnLst/>
              <a:rect l="l" t="t" r="r" b="b"/>
              <a:pathLst>
                <a:path w="6152" h="6329" extrusionOk="0">
                  <a:moveTo>
                    <a:pt x="2348" y="1"/>
                  </a:moveTo>
                  <a:cubicBezTo>
                    <a:pt x="1712" y="1"/>
                    <a:pt x="1079" y="192"/>
                    <a:pt x="534" y="588"/>
                  </a:cubicBezTo>
                  <a:lnTo>
                    <a:pt x="1" y="967"/>
                  </a:lnTo>
                  <a:lnTo>
                    <a:pt x="3927" y="6328"/>
                  </a:lnTo>
                  <a:lnTo>
                    <a:pt x="4460" y="6000"/>
                  </a:lnTo>
                  <a:cubicBezTo>
                    <a:pt x="5875" y="4975"/>
                    <a:pt x="6152" y="2925"/>
                    <a:pt x="5075" y="1428"/>
                  </a:cubicBezTo>
                  <a:cubicBezTo>
                    <a:pt x="4404" y="498"/>
                    <a:pt x="3374" y="1"/>
                    <a:pt x="2348" y="1"/>
                  </a:cubicBez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50"/>
            <p:cNvSpPr/>
            <p:nvPr/>
          </p:nvSpPr>
          <p:spPr>
            <a:xfrm>
              <a:off x="6447265" y="1812935"/>
              <a:ext cx="249681" cy="185717"/>
            </a:xfrm>
            <a:custGeom>
              <a:avLst/>
              <a:gdLst/>
              <a:ahLst/>
              <a:cxnLst/>
              <a:rect l="l" t="t" r="r" b="b"/>
              <a:pathLst>
                <a:path w="3599" h="2677" extrusionOk="0">
                  <a:moveTo>
                    <a:pt x="3496" y="0"/>
                  </a:moveTo>
                  <a:lnTo>
                    <a:pt x="0" y="2543"/>
                  </a:lnTo>
                  <a:lnTo>
                    <a:pt x="92" y="2676"/>
                  </a:lnTo>
                  <a:lnTo>
                    <a:pt x="3598" y="144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50"/>
            <p:cNvSpPr/>
            <p:nvPr/>
          </p:nvSpPr>
          <p:spPr>
            <a:xfrm>
              <a:off x="6427284" y="1785878"/>
              <a:ext cx="249750" cy="185023"/>
            </a:xfrm>
            <a:custGeom>
              <a:avLst/>
              <a:gdLst/>
              <a:ahLst/>
              <a:cxnLst/>
              <a:rect l="l" t="t" r="r" b="b"/>
              <a:pathLst>
                <a:path w="3600" h="2667" extrusionOk="0">
                  <a:moveTo>
                    <a:pt x="3497" y="1"/>
                  </a:moveTo>
                  <a:lnTo>
                    <a:pt x="1" y="2533"/>
                  </a:lnTo>
                  <a:lnTo>
                    <a:pt x="93" y="2666"/>
                  </a:lnTo>
                  <a:lnTo>
                    <a:pt x="3599" y="134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50"/>
            <p:cNvSpPr/>
            <p:nvPr/>
          </p:nvSpPr>
          <p:spPr>
            <a:xfrm>
              <a:off x="6085955" y="1595580"/>
              <a:ext cx="507825" cy="456834"/>
            </a:xfrm>
            <a:custGeom>
              <a:avLst/>
              <a:gdLst/>
              <a:ahLst/>
              <a:cxnLst/>
              <a:rect l="l" t="t" r="r" b="b"/>
              <a:pathLst>
                <a:path w="7320" h="6585" extrusionOk="0">
                  <a:moveTo>
                    <a:pt x="3505" y="0"/>
                  </a:moveTo>
                  <a:cubicBezTo>
                    <a:pt x="2891" y="0"/>
                    <a:pt x="2278" y="178"/>
                    <a:pt x="1743" y="550"/>
                  </a:cubicBezTo>
                  <a:cubicBezTo>
                    <a:pt x="308" y="1555"/>
                    <a:pt x="0" y="3605"/>
                    <a:pt x="1056" y="5112"/>
                  </a:cubicBezTo>
                  <a:cubicBezTo>
                    <a:pt x="1721" y="6068"/>
                    <a:pt x="2769" y="6584"/>
                    <a:pt x="3815" y="6584"/>
                  </a:cubicBezTo>
                  <a:cubicBezTo>
                    <a:pt x="4429" y="6584"/>
                    <a:pt x="5042" y="6406"/>
                    <a:pt x="5577" y="6035"/>
                  </a:cubicBezTo>
                  <a:cubicBezTo>
                    <a:pt x="7012" y="5030"/>
                    <a:pt x="7320" y="2980"/>
                    <a:pt x="6264" y="1473"/>
                  </a:cubicBezTo>
                  <a:cubicBezTo>
                    <a:pt x="5599" y="517"/>
                    <a:pt x="4551" y="0"/>
                    <a:pt x="350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50"/>
            <p:cNvSpPr/>
            <p:nvPr/>
          </p:nvSpPr>
          <p:spPr>
            <a:xfrm>
              <a:off x="6085955" y="1595442"/>
              <a:ext cx="266747" cy="456488"/>
            </a:xfrm>
            <a:custGeom>
              <a:avLst/>
              <a:gdLst/>
              <a:ahLst/>
              <a:cxnLst/>
              <a:rect l="l" t="t" r="r" b="b"/>
              <a:pathLst>
                <a:path w="3845" h="6580" extrusionOk="0">
                  <a:moveTo>
                    <a:pt x="3505" y="1"/>
                  </a:moveTo>
                  <a:cubicBezTo>
                    <a:pt x="2860" y="1"/>
                    <a:pt x="2225" y="199"/>
                    <a:pt x="1702" y="583"/>
                  </a:cubicBezTo>
                  <a:cubicBezTo>
                    <a:pt x="277" y="1608"/>
                    <a:pt x="0" y="3658"/>
                    <a:pt x="1087" y="5155"/>
                  </a:cubicBezTo>
                  <a:cubicBezTo>
                    <a:pt x="1682" y="5996"/>
                    <a:pt x="2614" y="6518"/>
                    <a:pt x="3640" y="6580"/>
                  </a:cubicBezTo>
                  <a:cubicBezTo>
                    <a:pt x="2676" y="6467"/>
                    <a:pt x="1805" y="5955"/>
                    <a:pt x="1251" y="5175"/>
                  </a:cubicBezTo>
                  <a:cubicBezTo>
                    <a:pt x="164" y="3679"/>
                    <a:pt x="441" y="1628"/>
                    <a:pt x="1866" y="593"/>
                  </a:cubicBezTo>
                  <a:cubicBezTo>
                    <a:pt x="2392" y="217"/>
                    <a:pt x="3021" y="14"/>
                    <a:pt x="3667" y="14"/>
                  </a:cubicBezTo>
                  <a:cubicBezTo>
                    <a:pt x="3726" y="14"/>
                    <a:pt x="3785" y="16"/>
                    <a:pt x="3845" y="19"/>
                  </a:cubicBezTo>
                  <a:cubicBezTo>
                    <a:pt x="3732" y="7"/>
                    <a:pt x="3618" y="1"/>
                    <a:pt x="350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50"/>
            <p:cNvSpPr/>
            <p:nvPr/>
          </p:nvSpPr>
          <p:spPr>
            <a:xfrm>
              <a:off x="6152764" y="1651012"/>
              <a:ext cx="382742" cy="350899"/>
            </a:xfrm>
            <a:custGeom>
              <a:avLst/>
              <a:gdLst/>
              <a:ahLst/>
              <a:cxnLst/>
              <a:rect l="l" t="t" r="r" b="b"/>
              <a:pathLst>
                <a:path w="5517" h="5058" extrusionOk="0">
                  <a:moveTo>
                    <a:pt x="2543" y="1"/>
                  </a:moveTo>
                  <a:cubicBezTo>
                    <a:pt x="2082" y="1"/>
                    <a:pt x="1629" y="135"/>
                    <a:pt x="1241" y="417"/>
                  </a:cubicBezTo>
                  <a:cubicBezTo>
                    <a:pt x="175" y="1186"/>
                    <a:pt x="1" y="2755"/>
                    <a:pt x="842" y="3923"/>
                  </a:cubicBezTo>
                  <a:cubicBezTo>
                    <a:pt x="1374" y="4657"/>
                    <a:pt x="2190" y="5058"/>
                    <a:pt x="2985" y="5058"/>
                  </a:cubicBezTo>
                  <a:cubicBezTo>
                    <a:pt x="3445" y="5058"/>
                    <a:pt x="3899" y="4923"/>
                    <a:pt x="4286" y="4641"/>
                  </a:cubicBezTo>
                  <a:cubicBezTo>
                    <a:pt x="5342" y="3872"/>
                    <a:pt x="5516" y="2304"/>
                    <a:pt x="4686" y="1135"/>
                  </a:cubicBezTo>
                  <a:cubicBezTo>
                    <a:pt x="4154" y="402"/>
                    <a:pt x="3338" y="1"/>
                    <a:pt x="2543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50"/>
            <p:cNvSpPr/>
            <p:nvPr/>
          </p:nvSpPr>
          <p:spPr>
            <a:xfrm>
              <a:off x="6148532" y="1648722"/>
              <a:ext cx="382672" cy="350552"/>
            </a:xfrm>
            <a:custGeom>
              <a:avLst/>
              <a:gdLst/>
              <a:ahLst/>
              <a:cxnLst/>
              <a:rect l="l" t="t" r="r" b="b"/>
              <a:pathLst>
                <a:path w="5516" h="5053" extrusionOk="0">
                  <a:moveTo>
                    <a:pt x="2543" y="1"/>
                  </a:moveTo>
                  <a:cubicBezTo>
                    <a:pt x="2080" y="1"/>
                    <a:pt x="1623" y="136"/>
                    <a:pt x="1231" y="420"/>
                  </a:cubicBezTo>
                  <a:cubicBezTo>
                    <a:pt x="175" y="1189"/>
                    <a:pt x="0" y="2757"/>
                    <a:pt x="841" y="3915"/>
                  </a:cubicBezTo>
                  <a:cubicBezTo>
                    <a:pt x="1372" y="4653"/>
                    <a:pt x="2181" y="5052"/>
                    <a:pt x="2973" y="5052"/>
                  </a:cubicBezTo>
                  <a:cubicBezTo>
                    <a:pt x="3436" y="5052"/>
                    <a:pt x="3893" y="4916"/>
                    <a:pt x="4286" y="4633"/>
                  </a:cubicBezTo>
                  <a:cubicBezTo>
                    <a:pt x="5341" y="3864"/>
                    <a:pt x="5516" y="2296"/>
                    <a:pt x="4675" y="1137"/>
                  </a:cubicBezTo>
                  <a:cubicBezTo>
                    <a:pt x="4144" y="399"/>
                    <a:pt x="3335" y="1"/>
                    <a:pt x="25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50"/>
            <p:cNvSpPr/>
            <p:nvPr/>
          </p:nvSpPr>
          <p:spPr>
            <a:xfrm>
              <a:off x="6159216" y="1726146"/>
              <a:ext cx="338550" cy="273129"/>
            </a:xfrm>
            <a:custGeom>
              <a:avLst/>
              <a:gdLst/>
              <a:ahLst/>
              <a:cxnLst/>
              <a:rect l="l" t="t" r="r" b="b"/>
              <a:pathLst>
                <a:path w="4880" h="3937" extrusionOk="0">
                  <a:moveTo>
                    <a:pt x="462" y="1"/>
                  </a:moveTo>
                  <a:lnTo>
                    <a:pt x="462" y="1"/>
                  </a:lnTo>
                  <a:cubicBezTo>
                    <a:pt x="0" y="821"/>
                    <a:pt x="62" y="1928"/>
                    <a:pt x="687" y="2799"/>
                  </a:cubicBezTo>
                  <a:cubicBezTo>
                    <a:pt x="1218" y="3537"/>
                    <a:pt x="2031" y="3936"/>
                    <a:pt x="2824" y="3936"/>
                  </a:cubicBezTo>
                  <a:cubicBezTo>
                    <a:pt x="3286" y="3936"/>
                    <a:pt x="3742" y="3800"/>
                    <a:pt x="4132" y="3517"/>
                  </a:cubicBezTo>
                  <a:cubicBezTo>
                    <a:pt x="4470" y="3271"/>
                    <a:pt x="4726" y="2943"/>
                    <a:pt x="4880" y="2553"/>
                  </a:cubicBezTo>
                  <a:lnTo>
                    <a:pt x="4880" y="2553"/>
                  </a:lnTo>
                  <a:cubicBezTo>
                    <a:pt x="4726" y="2830"/>
                    <a:pt x="4511" y="3066"/>
                    <a:pt x="4255" y="3261"/>
                  </a:cubicBezTo>
                  <a:cubicBezTo>
                    <a:pt x="3867" y="3543"/>
                    <a:pt x="3414" y="3677"/>
                    <a:pt x="2953" y="3677"/>
                  </a:cubicBezTo>
                  <a:cubicBezTo>
                    <a:pt x="2158" y="3677"/>
                    <a:pt x="1342" y="3277"/>
                    <a:pt x="810" y="2543"/>
                  </a:cubicBezTo>
                  <a:cubicBezTo>
                    <a:pt x="267" y="1815"/>
                    <a:pt x="133" y="852"/>
                    <a:pt x="462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50"/>
            <p:cNvSpPr/>
            <p:nvPr/>
          </p:nvSpPr>
          <p:spPr>
            <a:xfrm>
              <a:off x="6250931" y="1714490"/>
              <a:ext cx="184260" cy="207639"/>
            </a:xfrm>
            <a:custGeom>
              <a:avLst/>
              <a:gdLst/>
              <a:ahLst/>
              <a:cxnLst/>
              <a:rect l="l" t="t" r="r" b="b"/>
              <a:pathLst>
                <a:path w="2656" h="2993" extrusionOk="0">
                  <a:moveTo>
                    <a:pt x="745" y="1"/>
                  </a:moveTo>
                  <a:cubicBezTo>
                    <a:pt x="727" y="1"/>
                    <a:pt x="712" y="8"/>
                    <a:pt x="698" y="15"/>
                  </a:cubicBezTo>
                  <a:lnTo>
                    <a:pt x="267" y="261"/>
                  </a:lnTo>
                  <a:cubicBezTo>
                    <a:pt x="236" y="282"/>
                    <a:pt x="226" y="302"/>
                    <a:pt x="216" y="323"/>
                  </a:cubicBezTo>
                  <a:cubicBezTo>
                    <a:pt x="206" y="353"/>
                    <a:pt x="206" y="374"/>
                    <a:pt x="226" y="394"/>
                  </a:cubicBezTo>
                  <a:lnTo>
                    <a:pt x="349" y="620"/>
                  </a:lnTo>
                  <a:cubicBezTo>
                    <a:pt x="267" y="692"/>
                    <a:pt x="206" y="774"/>
                    <a:pt x="144" y="866"/>
                  </a:cubicBezTo>
                  <a:cubicBezTo>
                    <a:pt x="93" y="948"/>
                    <a:pt x="52" y="1030"/>
                    <a:pt x="31" y="1122"/>
                  </a:cubicBezTo>
                  <a:cubicBezTo>
                    <a:pt x="11" y="1204"/>
                    <a:pt x="1" y="1296"/>
                    <a:pt x="21" y="1378"/>
                  </a:cubicBezTo>
                  <a:cubicBezTo>
                    <a:pt x="21" y="1460"/>
                    <a:pt x="52" y="1532"/>
                    <a:pt x="93" y="1604"/>
                  </a:cubicBezTo>
                  <a:cubicBezTo>
                    <a:pt x="175" y="1758"/>
                    <a:pt x="329" y="1881"/>
                    <a:pt x="503" y="1932"/>
                  </a:cubicBezTo>
                  <a:cubicBezTo>
                    <a:pt x="571" y="1946"/>
                    <a:pt x="641" y="1953"/>
                    <a:pt x="711" y="1953"/>
                  </a:cubicBezTo>
                  <a:cubicBezTo>
                    <a:pt x="850" y="1953"/>
                    <a:pt x="992" y="1925"/>
                    <a:pt x="1128" y="1871"/>
                  </a:cubicBezTo>
                  <a:cubicBezTo>
                    <a:pt x="1262" y="1819"/>
                    <a:pt x="1374" y="1778"/>
                    <a:pt x="1477" y="1737"/>
                  </a:cubicBezTo>
                  <a:cubicBezTo>
                    <a:pt x="1559" y="1707"/>
                    <a:pt x="1641" y="1686"/>
                    <a:pt x="1723" y="1665"/>
                  </a:cubicBezTo>
                  <a:cubicBezTo>
                    <a:pt x="1774" y="1645"/>
                    <a:pt x="1825" y="1645"/>
                    <a:pt x="1887" y="1645"/>
                  </a:cubicBezTo>
                  <a:cubicBezTo>
                    <a:pt x="1918" y="1645"/>
                    <a:pt x="1948" y="1665"/>
                    <a:pt x="1969" y="1696"/>
                  </a:cubicBezTo>
                  <a:cubicBezTo>
                    <a:pt x="2010" y="1758"/>
                    <a:pt x="1989" y="1840"/>
                    <a:pt x="1928" y="1881"/>
                  </a:cubicBezTo>
                  <a:cubicBezTo>
                    <a:pt x="1846" y="1963"/>
                    <a:pt x="1754" y="2035"/>
                    <a:pt x="1661" y="2086"/>
                  </a:cubicBezTo>
                  <a:cubicBezTo>
                    <a:pt x="1600" y="2127"/>
                    <a:pt x="1549" y="2147"/>
                    <a:pt x="1477" y="2168"/>
                  </a:cubicBezTo>
                  <a:cubicBezTo>
                    <a:pt x="1436" y="2178"/>
                    <a:pt x="1385" y="2178"/>
                    <a:pt x="1344" y="2178"/>
                  </a:cubicBezTo>
                  <a:cubicBezTo>
                    <a:pt x="1303" y="2178"/>
                    <a:pt x="1272" y="2178"/>
                    <a:pt x="1241" y="2168"/>
                  </a:cubicBezTo>
                  <a:lnTo>
                    <a:pt x="1169" y="2147"/>
                  </a:lnTo>
                  <a:lnTo>
                    <a:pt x="1098" y="2147"/>
                  </a:lnTo>
                  <a:cubicBezTo>
                    <a:pt x="1077" y="2158"/>
                    <a:pt x="1046" y="2168"/>
                    <a:pt x="1026" y="2178"/>
                  </a:cubicBezTo>
                  <a:lnTo>
                    <a:pt x="595" y="2434"/>
                  </a:lnTo>
                  <a:cubicBezTo>
                    <a:pt x="575" y="2445"/>
                    <a:pt x="564" y="2465"/>
                    <a:pt x="554" y="2486"/>
                  </a:cubicBezTo>
                  <a:cubicBezTo>
                    <a:pt x="554" y="2506"/>
                    <a:pt x="554" y="2527"/>
                    <a:pt x="564" y="2547"/>
                  </a:cubicBezTo>
                  <a:cubicBezTo>
                    <a:pt x="605" y="2609"/>
                    <a:pt x="667" y="2660"/>
                    <a:pt x="728" y="2701"/>
                  </a:cubicBezTo>
                  <a:cubicBezTo>
                    <a:pt x="800" y="2742"/>
                    <a:pt x="882" y="2773"/>
                    <a:pt x="975" y="2783"/>
                  </a:cubicBezTo>
                  <a:cubicBezTo>
                    <a:pt x="1067" y="2803"/>
                    <a:pt x="1169" y="2803"/>
                    <a:pt x="1272" y="2803"/>
                  </a:cubicBezTo>
                  <a:cubicBezTo>
                    <a:pt x="1385" y="2793"/>
                    <a:pt x="1497" y="2762"/>
                    <a:pt x="1610" y="2721"/>
                  </a:cubicBezTo>
                  <a:lnTo>
                    <a:pt x="1743" y="2947"/>
                  </a:lnTo>
                  <a:cubicBezTo>
                    <a:pt x="1754" y="2967"/>
                    <a:pt x="1774" y="2988"/>
                    <a:pt x="1795" y="2988"/>
                  </a:cubicBezTo>
                  <a:cubicBezTo>
                    <a:pt x="1804" y="2991"/>
                    <a:pt x="1813" y="2992"/>
                    <a:pt x="1821" y="2992"/>
                  </a:cubicBezTo>
                  <a:cubicBezTo>
                    <a:pt x="1843" y="2992"/>
                    <a:pt x="1862" y="2985"/>
                    <a:pt x="1877" y="2978"/>
                  </a:cubicBezTo>
                  <a:lnTo>
                    <a:pt x="2307" y="2721"/>
                  </a:lnTo>
                  <a:cubicBezTo>
                    <a:pt x="2328" y="2711"/>
                    <a:pt x="2348" y="2691"/>
                    <a:pt x="2358" y="2660"/>
                  </a:cubicBezTo>
                  <a:cubicBezTo>
                    <a:pt x="2358" y="2639"/>
                    <a:pt x="2358" y="2609"/>
                    <a:pt x="2348" y="2588"/>
                  </a:cubicBezTo>
                  <a:lnTo>
                    <a:pt x="2215" y="2373"/>
                  </a:lnTo>
                  <a:cubicBezTo>
                    <a:pt x="2307" y="2301"/>
                    <a:pt x="2389" y="2219"/>
                    <a:pt x="2461" y="2127"/>
                  </a:cubicBezTo>
                  <a:cubicBezTo>
                    <a:pt x="2533" y="2045"/>
                    <a:pt x="2584" y="1953"/>
                    <a:pt x="2615" y="1860"/>
                  </a:cubicBezTo>
                  <a:cubicBezTo>
                    <a:pt x="2646" y="1768"/>
                    <a:pt x="2656" y="1676"/>
                    <a:pt x="2646" y="1583"/>
                  </a:cubicBezTo>
                  <a:cubicBezTo>
                    <a:pt x="2635" y="1491"/>
                    <a:pt x="2615" y="1409"/>
                    <a:pt x="2563" y="1327"/>
                  </a:cubicBezTo>
                  <a:cubicBezTo>
                    <a:pt x="2512" y="1245"/>
                    <a:pt x="2451" y="1173"/>
                    <a:pt x="2369" y="1112"/>
                  </a:cubicBezTo>
                  <a:cubicBezTo>
                    <a:pt x="2297" y="1061"/>
                    <a:pt x="2215" y="1020"/>
                    <a:pt x="2133" y="1009"/>
                  </a:cubicBezTo>
                  <a:cubicBezTo>
                    <a:pt x="2082" y="999"/>
                    <a:pt x="2030" y="994"/>
                    <a:pt x="1979" y="994"/>
                  </a:cubicBezTo>
                  <a:cubicBezTo>
                    <a:pt x="1928" y="994"/>
                    <a:pt x="1877" y="999"/>
                    <a:pt x="1825" y="1009"/>
                  </a:cubicBezTo>
                  <a:cubicBezTo>
                    <a:pt x="1702" y="1030"/>
                    <a:pt x="1579" y="1061"/>
                    <a:pt x="1467" y="1112"/>
                  </a:cubicBezTo>
                  <a:lnTo>
                    <a:pt x="1128" y="1225"/>
                  </a:lnTo>
                  <a:cubicBezTo>
                    <a:pt x="1057" y="1255"/>
                    <a:pt x="975" y="1276"/>
                    <a:pt x="903" y="1296"/>
                  </a:cubicBezTo>
                  <a:cubicBezTo>
                    <a:pt x="877" y="1302"/>
                    <a:pt x="854" y="1304"/>
                    <a:pt x="831" y="1304"/>
                  </a:cubicBezTo>
                  <a:cubicBezTo>
                    <a:pt x="808" y="1304"/>
                    <a:pt x="785" y="1302"/>
                    <a:pt x="759" y="1296"/>
                  </a:cubicBezTo>
                  <a:cubicBezTo>
                    <a:pt x="698" y="1276"/>
                    <a:pt x="657" y="1214"/>
                    <a:pt x="667" y="1153"/>
                  </a:cubicBezTo>
                  <a:cubicBezTo>
                    <a:pt x="677" y="1112"/>
                    <a:pt x="687" y="1081"/>
                    <a:pt x="718" y="1061"/>
                  </a:cubicBezTo>
                  <a:cubicBezTo>
                    <a:pt x="739" y="1030"/>
                    <a:pt x="769" y="999"/>
                    <a:pt x="800" y="979"/>
                  </a:cubicBezTo>
                  <a:cubicBezTo>
                    <a:pt x="841" y="948"/>
                    <a:pt x="872" y="927"/>
                    <a:pt x="913" y="897"/>
                  </a:cubicBezTo>
                  <a:cubicBezTo>
                    <a:pt x="964" y="876"/>
                    <a:pt x="1016" y="845"/>
                    <a:pt x="1067" y="835"/>
                  </a:cubicBezTo>
                  <a:cubicBezTo>
                    <a:pt x="1108" y="825"/>
                    <a:pt x="1149" y="815"/>
                    <a:pt x="1190" y="815"/>
                  </a:cubicBezTo>
                  <a:cubicBezTo>
                    <a:pt x="1221" y="815"/>
                    <a:pt x="1251" y="815"/>
                    <a:pt x="1282" y="825"/>
                  </a:cubicBezTo>
                  <a:lnTo>
                    <a:pt x="1333" y="835"/>
                  </a:lnTo>
                  <a:lnTo>
                    <a:pt x="1405" y="835"/>
                  </a:lnTo>
                  <a:cubicBezTo>
                    <a:pt x="1436" y="835"/>
                    <a:pt x="1467" y="825"/>
                    <a:pt x="1487" y="804"/>
                  </a:cubicBezTo>
                  <a:lnTo>
                    <a:pt x="1918" y="548"/>
                  </a:lnTo>
                  <a:cubicBezTo>
                    <a:pt x="1938" y="538"/>
                    <a:pt x="1948" y="517"/>
                    <a:pt x="1959" y="497"/>
                  </a:cubicBezTo>
                  <a:cubicBezTo>
                    <a:pt x="1959" y="476"/>
                    <a:pt x="1959" y="456"/>
                    <a:pt x="1948" y="446"/>
                  </a:cubicBezTo>
                  <a:cubicBezTo>
                    <a:pt x="1907" y="384"/>
                    <a:pt x="1856" y="343"/>
                    <a:pt x="1795" y="312"/>
                  </a:cubicBezTo>
                  <a:cubicBezTo>
                    <a:pt x="1723" y="271"/>
                    <a:pt x="1651" y="251"/>
                    <a:pt x="1569" y="230"/>
                  </a:cubicBezTo>
                  <a:cubicBezTo>
                    <a:pt x="1477" y="210"/>
                    <a:pt x="1374" y="210"/>
                    <a:pt x="1282" y="210"/>
                  </a:cubicBezTo>
                  <a:cubicBezTo>
                    <a:pt x="1169" y="220"/>
                    <a:pt x="1057" y="241"/>
                    <a:pt x="954" y="271"/>
                  </a:cubicBezTo>
                  <a:lnTo>
                    <a:pt x="831" y="46"/>
                  </a:lnTo>
                  <a:cubicBezTo>
                    <a:pt x="821" y="25"/>
                    <a:pt x="790" y="5"/>
                    <a:pt x="769" y="5"/>
                  </a:cubicBezTo>
                  <a:cubicBezTo>
                    <a:pt x="760" y="2"/>
                    <a:pt x="752" y="1"/>
                    <a:pt x="74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50"/>
            <p:cNvSpPr/>
            <p:nvPr/>
          </p:nvSpPr>
          <p:spPr>
            <a:xfrm>
              <a:off x="6245242" y="1717335"/>
              <a:ext cx="183566" cy="206876"/>
            </a:xfrm>
            <a:custGeom>
              <a:avLst/>
              <a:gdLst/>
              <a:ahLst/>
              <a:cxnLst/>
              <a:rect l="l" t="t" r="r" b="b"/>
              <a:pathLst>
                <a:path w="2646" h="2982" extrusionOk="0">
                  <a:moveTo>
                    <a:pt x="739" y="1"/>
                  </a:moveTo>
                  <a:cubicBezTo>
                    <a:pt x="722" y="1"/>
                    <a:pt x="702" y="8"/>
                    <a:pt x="687" y="15"/>
                  </a:cubicBezTo>
                  <a:lnTo>
                    <a:pt x="257" y="271"/>
                  </a:lnTo>
                  <a:cubicBezTo>
                    <a:pt x="226" y="282"/>
                    <a:pt x="216" y="302"/>
                    <a:pt x="206" y="333"/>
                  </a:cubicBezTo>
                  <a:cubicBezTo>
                    <a:pt x="195" y="353"/>
                    <a:pt x="206" y="374"/>
                    <a:pt x="216" y="405"/>
                  </a:cubicBezTo>
                  <a:lnTo>
                    <a:pt x="339" y="620"/>
                  </a:lnTo>
                  <a:cubicBezTo>
                    <a:pt x="267" y="692"/>
                    <a:pt x="195" y="774"/>
                    <a:pt x="134" y="866"/>
                  </a:cubicBezTo>
                  <a:cubicBezTo>
                    <a:pt x="83" y="948"/>
                    <a:pt x="42" y="1030"/>
                    <a:pt x="21" y="1122"/>
                  </a:cubicBezTo>
                  <a:cubicBezTo>
                    <a:pt x="1" y="1204"/>
                    <a:pt x="1" y="1296"/>
                    <a:pt x="11" y="1378"/>
                  </a:cubicBezTo>
                  <a:cubicBezTo>
                    <a:pt x="21" y="1460"/>
                    <a:pt x="42" y="1542"/>
                    <a:pt x="83" y="1604"/>
                  </a:cubicBezTo>
                  <a:cubicBezTo>
                    <a:pt x="175" y="1768"/>
                    <a:pt x="318" y="1881"/>
                    <a:pt x="493" y="1932"/>
                  </a:cubicBezTo>
                  <a:cubicBezTo>
                    <a:pt x="554" y="1944"/>
                    <a:pt x="616" y="1950"/>
                    <a:pt x="678" y="1950"/>
                  </a:cubicBezTo>
                  <a:cubicBezTo>
                    <a:pt x="825" y="1950"/>
                    <a:pt x="974" y="1918"/>
                    <a:pt x="1118" y="1860"/>
                  </a:cubicBezTo>
                  <a:cubicBezTo>
                    <a:pt x="1251" y="1809"/>
                    <a:pt x="1364" y="1768"/>
                    <a:pt x="1467" y="1737"/>
                  </a:cubicBezTo>
                  <a:cubicBezTo>
                    <a:pt x="1549" y="1707"/>
                    <a:pt x="1631" y="1676"/>
                    <a:pt x="1713" y="1655"/>
                  </a:cubicBezTo>
                  <a:cubicBezTo>
                    <a:pt x="1764" y="1645"/>
                    <a:pt x="1815" y="1635"/>
                    <a:pt x="1877" y="1635"/>
                  </a:cubicBezTo>
                  <a:cubicBezTo>
                    <a:pt x="1907" y="1635"/>
                    <a:pt x="1938" y="1655"/>
                    <a:pt x="1959" y="1686"/>
                  </a:cubicBezTo>
                  <a:cubicBezTo>
                    <a:pt x="2000" y="1748"/>
                    <a:pt x="1979" y="1830"/>
                    <a:pt x="1918" y="1881"/>
                  </a:cubicBezTo>
                  <a:cubicBezTo>
                    <a:pt x="1836" y="1963"/>
                    <a:pt x="1754" y="2024"/>
                    <a:pt x="1651" y="2086"/>
                  </a:cubicBezTo>
                  <a:cubicBezTo>
                    <a:pt x="1600" y="2117"/>
                    <a:pt x="1538" y="2137"/>
                    <a:pt x="1477" y="2158"/>
                  </a:cubicBezTo>
                  <a:cubicBezTo>
                    <a:pt x="1426" y="2168"/>
                    <a:pt x="1374" y="2178"/>
                    <a:pt x="1333" y="2178"/>
                  </a:cubicBezTo>
                  <a:cubicBezTo>
                    <a:pt x="1292" y="2168"/>
                    <a:pt x="1262" y="2168"/>
                    <a:pt x="1231" y="2158"/>
                  </a:cubicBezTo>
                  <a:lnTo>
                    <a:pt x="1169" y="2147"/>
                  </a:lnTo>
                  <a:cubicBezTo>
                    <a:pt x="1154" y="2142"/>
                    <a:pt x="1141" y="2140"/>
                    <a:pt x="1130" y="2140"/>
                  </a:cubicBezTo>
                  <a:cubicBezTo>
                    <a:pt x="1118" y="2140"/>
                    <a:pt x="1108" y="2142"/>
                    <a:pt x="1098" y="2147"/>
                  </a:cubicBezTo>
                  <a:cubicBezTo>
                    <a:pt x="1067" y="2147"/>
                    <a:pt x="1046" y="2158"/>
                    <a:pt x="1026" y="2168"/>
                  </a:cubicBezTo>
                  <a:lnTo>
                    <a:pt x="595" y="2424"/>
                  </a:lnTo>
                  <a:cubicBezTo>
                    <a:pt x="575" y="2434"/>
                    <a:pt x="564" y="2455"/>
                    <a:pt x="554" y="2475"/>
                  </a:cubicBezTo>
                  <a:cubicBezTo>
                    <a:pt x="544" y="2496"/>
                    <a:pt x="544" y="2516"/>
                    <a:pt x="554" y="2537"/>
                  </a:cubicBezTo>
                  <a:cubicBezTo>
                    <a:pt x="595" y="2598"/>
                    <a:pt x="657" y="2650"/>
                    <a:pt x="718" y="2691"/>
                  </a:cubicBezTo>
                  <a:cubicBezTo>
                    <a:pt x="790" y="2732"/>
                    <a:pt x="872" y="2762"/>
                    <a:pt x="964" y="2773"/>
                  </a:cubicBezTo>
                  <a:cubicBezTo>
                    <a:pt x="1057" y="2793"/>
                    <a:pt x="1159" y="2793"/>
                    <a:pt x="1262" y="2793"/>
                  </a:cubicBezTo>
                  <a:cubicBezTo>
                    <a:pt x="1374" y="2783"/>
                    <a:pt x="1497" y="2752"/>
                    <a:pt x="1600" y="2721"/>
                  </a:cubicBezTo>
                  <a:lnTo>
                    <a:pt x="1733" y="2937"/>
                  </a:lnTo>
                  <a:cubicBezTo>
                    <a:pt x="1743" y="2957"/>
                    <a:pt x="1764" y="2978"/>
                    <a:pt x="1795" y="2978"/>
                  </a:cubicBezTo>
                  <a:cubicBezTo>
                    <a:pt x="1801" y="2981"/>
                    <a:pt x="1808" y="2982"/>
                    <a:pt x="1815" y="2982"/>
                  </a:cubicBezTo>
                  <a:cubicBezTo>
                    <a:pt x="1832" y="2982"/>
                    <a:pt x="1852" y="2975"/>
                    <a:pt x="1866" y="2967"/>
                  </a:cubicBezTo>
                  <a:lnTo>
                    <a:pt x="2297" y="2711"/>
                  </a:lnTo>
                  <a:cubicBezTo>
                    <a:pt x="2317" y="2701"/>
                    <a:pt x="2338" y="2680"/>
                    <a:pt x="2348" y="2650"/>
                  </a:cubicBezTo>
                  <a:cubicBezTo>
                    <a:pt x="2358" y="2629"/>
                    <a:pt x="2348" y="2598"/>
                    <a:pt x="2338" y="2578"/>
                  </a:cubicBezTo>
                  <a:lnTo>
                    <a:pt x="2205" y="2363"/>
                  </a:lnTo>
                  <a:cubicBezTo>
                    <a:pt x="2297" y="2291"/>
                    <a:pt x="2389" y="2209"/>
                    <a:pt x="2461" y="2117"/>
                  </a:cubicBezTo>
                  <a:cubicBezTo>
                    <a:pt x="2522" y="2035"/>
                    <a:pt x="2574" y="1942"/>
                    <a:pt x="2604" y="1850"/>
                  </a:cubicBezTo>
                  <a:cubicBezTo>
                    <a:pt x="2635" y="1758"/>
                    <a:pt x="2645" y="1666"/>
                    <a:pt x="2645" y="1573"/>
                  </a:cubicBezTo>
                  <a:cubicBezTo>
                    <a:pt x="2635" y="1481"/>
                    <a:pt x="2604" y="1399"/>
                    <a:pt x="2553" y="1317"/>
                  </a:cubicBezTo>
                  <a:cubicBezTo>
                    <a:pt x="2502" y="1235"/>
                    <a:pt x="2440" y="1163"/>
                    <a:pt x="2369" y="1102"/>
                  </a:cubicBezTo>
                  <a:cubicBezTo>
                    <a:pt x="2287" y="1050"/>
                    <a:pt x="2205" y="1009"/>
                    <a:pt x="2123" y="999"/>
                  </a:cubicBezTo>
                  <a:cubicBezTo>
                    <a:pt x="2071" y="989"/>
                    <a:pt x="2020" y="984"/>
                    <a:pt x="1969" y="984"/>
                  </a:cubicBezTo>
                  <a:cubicBezTo>
                    <a:pt x="1918" y="984"/>
                    <a:pt x="1866" y="989"/>
                    <a:pt x="1815" y="999"/>
                  </a:cubicBezTo>
                  <a:cubicBezTo>
                    <a:pt x="1692" y="1020"/>
                    <a:pt x="1569" y="1061"/>
                    <a:pt x="1456" y="1102"/>
                  </a:cubicBezTo>
                  <a:lnTo>
                    <a:pt x="1118" y="1214"/>
                  </a:lnTo>
                  <a:cubicBezTo>
                    <a:pt x="1046" y="1245"/>
                    <a:pt x="975" y="1266"/>
                    <a:pt x="892" y="1286"/>
                  </a:cubicBezTo>
                  <a:cubicBezTo>
                    <a:pt x="872" y="1291"/>
                    <a:pt x="849" y="1294"/>
                    <a:pt x="826" y="1294"/>
                  </a:cubicBezTo>
                  <a:cubicBezTo>
                    <a:pt x="803" y="1294"/>
                    <a:pt x="780" y="1291"/>
                    <a:pt x="759" y="1286"/>
                  </a:cubicBezTo>
                  <a:cubicBezTo>
                    <a:pt x="687" y="1276"/>
                    <a:pt x="646" y="1204"/>
                    <a:pt x="667" y="1143"/>
                  </a:cubicBezTo>
                  <a:cubicBezTo>
                    <a:pt x="667" y="1112"/>
                    <a:pt x="687" y="1081"/>
                    <a:pt x="708" y="1050"/>
                  </a:cubicBezTo>
                  <a:cubicBezTo>
                    <a:pt x="728" y="1020"/>
                    <a:pt x="759" y="989"/>
                    <a:pt x="790" y="968"/>
                  </a:cubicBezTo>
                  <a:cubicBezTo>
                    <a:pt x="831" y="938"/>
                    <a:pt x="872" y="917"/>
                    <a:pt x="913" y="897"/>
                  </a:cubicBezTo>
                  <a:cubicBezTo>
                    <a:pt x="954" y="866"/>
                    <a:pt x="1005" y="835"/>
                    <a:pt x="1067" y="825"/>
                  </a:cubicBezTo>
                  <a:cubicBezTo>
                    <a:pt x="1098" y="815"/>
                    <a:pt x="1139" y="804"/>
                    <a:pt x="1180" y="804"/>
                  </a:cubicBezTo>
                  <a:cubicBezTo>
                    <a:pt x="1210" y="804"/>
                    <a:pt x="1241" y="804"/>
                    <a:pt x="1272" y="815"/>
                  </a:cubicBezTo>
                  <a:lnTo>
                    <a:pt x="1323" y="825"/>
                  </a:lnTo>
                  <a:lnTo>
                    <a:pt x="1395" y="825"/>
                  </a:lnTo>
                  <a:cubicBezTo>
                    <a:pt x="1426" y="825"/>
                    <a:pt x="1456" y="815"/>
                    <a:pt x="1477" y="794"/>
                  </a:cubicBezTo>
                  <a:lnTo>
                    <a:pt x="1907" y="538"/>
                  </a:lnTo>
                  <a:cubicBezTo>
                    <a:pt x="1928" y="528"/>
                    <a:pt x="1938" y="507"/>
                    <a:pt x="1948" y="497"/>
                  </a:cubicBezTo>
                  <a:cubicBezTo>
                    <a:pt x="1948" y="476"/>
                    <a:pt x="1948" y="446"/>
                    <a:pt x="1938" y="435"/>
                  </a:cubicBezTo>
                  <a:cubicBezTo>
                    <a:pt x="1897" y="374"/>
                    <a:pt x="1846" y="333"/>
                    <a:pt x="1795" y="302"/>
                  </a:cubicBezTo>
                  <a:cubicBezTo>
                    <a:pt x="1713" y="261"/>
                    <a:pt x="1641" y="241"/>
                    <a:pt x="1559" y="220"/>
                  </a:cubicBezTo>
                  <a:cubicBezTo>
                    <a:pt x="1467" y="200"/>
                    <a:pt x="1364" y="200"/>
                    <a:pt x="1272" y="200"/>
                  </a:cubicBezTo>
                  <a:cubicBezTo>
                    <a:pt x="1159" y="210"/>
                    <a:pt x="1057" y="230"/>
                    <a:pt x="944" y="261"/>
                  </a:cubicBezTo>
                  <a:lnTo>
                    <a:pt x="821" y="46"/>
                  </a:lnTo>
                  <a:cubicBezTo>
                    <a:pt x="810" y="25"/>
                    <a:pt x="790" y="5"/>
                    <a:pt x="759" y="5"/>
                  </a:cubicBezTo>
                  <a:cubicBezTo>
                    <a:pt x="753" y="2"/>
                    <a:pt x="746" y="1"/>
                    <a:pt x="739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50"/>
            <p:cNvSpPr/>
            <p:nvPr/>
          </p:nvSpPr>
          <p:spPr>
            <a:xfrm>
              <a:off x="6647067" y="1241833"/>
              <a:ext cx="104618" cy="130980"/>
            </a:xfrm>
            <a:custGeom>
              <a:avLst/>
              <a:gdLst/>
              <a:ahLst/>
              <a:cxnLst/>
              <a:rect l="l" t="t" r="r" b="b"/>
              <a:pathLst>
                <a:path w="1508" h="1888" extrusionOk="0">
                  <a:moveTo>
                    <a:pt x="1128" y="1"/>
                  </a:moveTo>
                  <a:lnTo>
                    <a:pt x="1" y="1015"/>
                  </a:lnTo>
                  <a:cubicBezTo>
                    <a:pt x="1" y="1015"/>
                    <a:pt x="124" y="1467"/>
                    <a:pt x="154" y="1600"/>
                  </a:cubicBezTo>
                  <a:cubicBezTo>
                    <a:pt x="194" y="1767"/>
                    <a:pt x="347" y="1887"/>
                    <a:pt x="513" y="1887"/>
                  </a:cubicBezTo>
                  <a:cubicBezTo>
                    <a:pt x="520" y="1887"/>
                    <a:pt x="527" y="1887"/>
                    <a:pt x="534" y="1887"/>
                  </a:cubicBezTo>
                  <a:cubicBezTo>
                    <a:pt x="1508" y="1825"/>
                    <a:pt x="1446" y="1220"/>
                    <a:pt x="1446" y="1220"/>
                  </a:cubicBezTo>
                  <a:cubicBezTo>
                    <a:pt x="1241" y="913"/>
                    <a:pt x="1128" y="1"/>
                    <a:pt x="112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50"/>
            <p:cNvSpPr/>
            <p:nvPr/>
          </p:nvSpPr>
          <p:spPr>
            <a:xfrm>
              <a:off x="6476264" y="1565402"/>
              <a:ext cx="437618" cy="449966"/>
            </a:xfrm>
            <a:custGeom>
              <a:avLst/>
              <a:gdLst/>
              <a:ahLst/>
              <a:cxnLst/>
              <a:rect l="l" t="t" r="r" b="b"/>
              <a:pathLst>
                <a:path w="6308" h="6486" extrusionOk="0">
                  <a:moveTo>
                    <a:pt x="4625" y="1"/>
                  </a:moveTo>
                  <a:cubicBezTo>
                    <a:pt x="4608" y="1"/>
                    <a:pt x="4350" y="20"/>
                    <a:pt x="3775" y="1180"/>
                  </a:cubicBezTo>
                  <a:cubicBezTo>
                    <a:pt x="3754" y="1211"/>
                    <a:pt x="3724" y="1241"/>
                    <a:pt x="3703" y="1272"/>
                  </a:cubicBezTo>
                  <a:cubicBezTo>
                    <a:pt x="2657" y="2779"/>
                    <a:pt x="1253" y="4737"/>
                    <a:pt x="1253" y="4737"/>
                  </a:cubicBezTo>
                  <a:lnTo>
                    <a:pt x="1304" y="4778"/>
                  </a:lnTo>
                  <a:cubicBezTo>
                    <a:pt x="1243" y="4881"/>
                    <a:pt x="1161" y="4983"/>
                    <a:pt x="1069" y="5065"/>
                  </a:cubicBezTo>
                  <a:cubicBezTo>
                    <a:pt x="915" y="5178"/>
                    <a:pt x="853" y="5178"/>
                    <a:pt x="648" y="5239"/>
                  </a:cubicBezTo>
                  <a:cubicBezTo>
                    <a:pt x="464" y="5301"/>
                    <a:pt x="310" y="5424"/>
                    <a:pt x="197" y="5588"/>
                  </a:cubicBezTo>
                  <a:cubicBezTo>
                    <a:pt x="152" y="5641"/>
                    <a:pt x="173" y="5672"/>
                    <a:pt x="237" y="5672"/>
                  </a:cubicBezTo>
                  <a:cubicBezTo>
                    <a:pt x="260" y="5672"/>
                    <a:pt x="288" y="5668"/>
                    <a:pt x="320" y="5660"/>
                  </a:cubicBezTo>
                  <a:cubicBezTo>
                    <a:pt x="453" y="5639"/>
                    <a:pt x="617" y="5537"/>
                    <a:pt x="679" y="5537"/>
                  </a:cubicBezTo>
                  <a:cubicBezTo>
                    <a:pt x="730" y="5537"/>
                    <a:pt x="730" y="5598"/>
                    <a:pt x="679" y="5721"/>
                  </a:cubicBezTo>
                  <a:cubicBezTo>
                    <a:pt x="597" y="5865"/>
                    <a:pt x="505" y="5998"/>
                    <a:pt x="382" y="6101"/>
                  </a:cubicBezTo>
                  <a:cubicBezTo>
                    <a:pt x="300" y="6172"/>
                    <a:pt x="54" y="6316"/>
                    <a:pt x="23" y="6388"/>
                  </a:cubicBezTo>
                  <a:cubicBezTo>
                    <a:pt x="0" y="6448"/>
                    <a:pt x="5" y="6486"/>
                    <a:pt x="62" y="6486"/>
                  </a:cubicBezTo>
                  <a:cubicBezTo>
                    <a:pt x="83" y="6486"/>
                    <a:pt x="110" y="6481"/>
                    <a:pt x="146" y="6470"/>
                  </a:cubicBezTo>
                  <a:cubicBezTo>
                    <a:pt x="289" y="6408"/>
                    <a:pt x="443" y="6326"/>
                    <a:pt x="576" y="6244"/>
                  </a:cubicBezTo>
                  <a:cubicBezTo>
                    <a:pt x="638" y="6203"/>
                    <a:pt x="699" y="6162"/>
                    <a:pt x="740" y="6111"/>
                  </a:cubicBezTo>
                  <a:cubicBezTo>
                    <a:pt x="842" y="6136"/>
                    <a:pt x="943" y="6154"/>
                    <a:pt x="1044" y="6154"/>
                  </a:cubicBezTo>
                  <a:cubicBezTo>
                    <a:pt x="1066" y="6154"/>
                    <a:pt x="1088" y="6154"/>
                    <a:pt x="1110" y="6152"/>
                  </a:cubicBezTo>
                  <a:cubicBezTo>
                    <a:pt x="1171" y="6142"/>
                    <a:pt x="1222" y="6111"/>
                    <a:pt x="1274" y="6080"/>
                  </a:cubicBezTo>
                  <a:cubicBezTo>
                    <a:pt x="1294" y="6070"/>
                    <a:pt x="1315" y="6070"/>
                    <a:pt x="1325" y="6060"/>
                  </a:cubicBezTo>
                  <a:cubicBezTo>
                    <a:pt x="1448" y="6019"/>
                    <a:pt x="1509" y="5619"/>
                    <a:pt x="1561" y="5506"/>
                  </a:cubicBezTo>
                  <a:cubicBezTo>
                    <a:pt x="1643" y="5403"/>
                    <a:pt x="1725" y="5311"/>
                    <a:pt x="1817" y="5229"/>
                  </a:cubicBezTo>
                  <a:lnTo>
                    <a:pt x="1858" y="5260"/>
                  </a:lnTo>
                  <a:cubicBezTo>
                    <a:pt x="1858" y="5260"/>
                    <a:pt x="4585" y="3097"/>
                    <a:pt x="5231" y="2267"/>
                  </a:cubicBezTo>
                  <a:cubicBezTo>
                    <a:pt x="5907" y="1395"/>
                    <a:pt x="6307" y="21"/>
                    <a:pt x="6307" y="21"/>
                  </a:cubicBezTo>
                  <a:lnTo>
                    <a:pt x="4626" y="1"/>
                  </a:lnTo>
                  <a:cubicBezTo>
                    <a:pt x="4626" y="1"/>
                    <a:pt x="4625" y="1"/>
                    <a:pt x="4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50"/>
            <p:cNvSpPr/>
            <p:nvPr/>
          </p:nvSpPr>
          <p:spPr>
            <a:xfrm>
              <a:off x="6459197" y="1889040"/>
              <a:ext cx="144577" cy="133478"/>
            </a:xfrm>
            <a:custGeom>
              <a:avLst/>
              <a:gdLst/>
              <a:ahLst/>
              <a:cxnLst/>
              <a:rect l="l" t="t" r="r" b="b"/>
              <a:pathLst>
                <a:path w="2084" h="1924" extrusionOk="0">
                  <a:moveTo>
                    <a:pt x="1448" y="0"/>
                  </a:moveTo>
                  <a:cubicBezTo>
                    <a:pt x="1345" y="185"/>
                    <a:pt x="1212" y="349"/>
                    <a:pt x="1068" y="503"/>
                  </a:cubicBezTo>
                  <a:cubicBezTo>
                    <a:pt x="925" y="615"/>
                    <a:pt x="863" y="615"/>
                    <a:pt x="648" y="667"/>
                  </a:cubicBezTo>
                  <a:cubicBezTo>
                    <a:pt x="464" y="738"/>
                    <a:pt x="310" y="861"/>
                    <a:pt x="197" y="1015"/>
                  </a:cubicBezTo>
                  <a:cubicBezTo>
                    <a:pt x="150" y="1071"/>
                    <a:pt x="175" y="1108"/>
                    <a:pt x="251" y="1108"/>
                  </a:cubicBezTo>
                  <a:cubicBezTo>
                    <a:pt x="273" y="1108"/>
                    <a:pt x="300" y="1104"/>
                    <a:pt x="330" y="1097"/>
                  </a:cubicBezTo>
                  <a:cubicBezTo>
                    <a:pt x="453" y="1067"/>
                    <a:pt x="617" y="974"/>
                    <a:pt x="679" y="974"/>
                  </a:cubicBezTo>
                  <a:cubicBezTo>
                    <a:pt x="730" y="974"/>
                    <a:pt x="730" y="1036"/>
                    <a:pt x="679" y="1159"/>
                  </a:cubicBezTo>
                  <a:cubicBezTo>
                    <a:pt x="607" y="1302"/>
                    <a:pt x="505" y="1436"/>
                    <a:pt x="382" y="1538"/>
                  </a:cubicBezTo>
                  <a:cubicBezTo>
                    <a:pt x="300" y="1610"/>
                    <a:pt x="54" y="1743"/>
                    <a:pt x="23" y="1825"/>
                  </a:cubicBezTo>
                  <a:cubicBezTo>
                    <a:pt x="0" y="1885"/>
                    <a:pt x="5" y="1923"/>
                    <a:pt x="66" y="1923"/>
                  </a:cubicBezTo>
                  <a:cubicBezTo>
                    <a:pt x="88" y="1923"/>
                    <a:pt x="118" y="1918"/>
                    <a:pt x="156" y="1907"/>
                  </a:cubicBezTo>
                  <a:cubicBezTo>
                    <a:pt x="279" y="1876"/>
                    <a:pt x="412" y="1825"/>
                    <a:pt x="535" y="1764"/>
                  </a:cubicBezTo>
                  <a:cubicBezTo>
                    <a:pt x="617" y="1712"/>
                    <a:pt x="720" y="1794"/>
                    <a:pt x="1017" y="1661"/>
                  </a:cubicBezTo>
                  <a:cubicBezTo>
                    <a:pt x="1109" y="1620"/>
                    <a:pt x="1191" y="1569"/>
                    <a:pt x="1273" y="1507"/>
                  </a:cubicBezTo>
                  <a:cubicBezTo>
                    <a:pt x="1294" y="1507"/>
                    <a:pt x="1315" y="1507"/>
                    <a:pt x="1325" y="1497"/>
                  </a:cubicBezTo>
                  <a:cubicBezTo>
                    <a:pt x="1448" y="1456"/>
                    <a:pt x="1509" y="1046"/>
                    <a:pt x="1571" y="943"/>
                  </a:cubicBezTo>
                  <a:cubicBezTo>
                    <a:pt x="1725" y="759"/>
                    <a:pt x="1899" y="585"/>
                    <a:pt x="2083" y="431"/>
                  </a:cubicBezTo>
                  <a:lnTo>
                    <a:pt x="1448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50"/>
            <p:cNvSpPr/>
            <p:nvPr/>
          </p:nvSpPr>
          <p:spPr>
            <a:xfrm>
              <a:off x="6553202" y="1414648"/>
              <a:ext cx="383436" cy="515664"/>
            </a:xfrm>
            <a:custGeom>
              <a:avLst/>
              <a:gdLst/>
              <a:ahLst/>
              <a:cxnLst/>
              <a:rect l="l" t="t" r="r" b="b"/>
              <a:pathLst>
                <a:path w="5527" h="7433" extrusionOk="0">
                  <a:moveTo>
                    <a:pt x="3189" y="1"/>
                  </a:moveTo>
                  <a:lnTo>
                    <a:pt x="2994" y="667"/>
                  </a:lnTo>
                  <a:cubicBezTo>
                    <a:pt x="3066" y="698"/>
                    <a:pt x="3127" y="759"/>
                    <a:pt x="3168" y="831"/>
                  </a:cubicBezTo>
                  <a:cubicBezTo>
                    <a:pt x="3168" y="1210"/>
                    <a:pt x="2471" y="3414"/>
                    <a:pt x="2451" y="3445"/>
                  </a:cubicBezTo>
                  <a:cubicBezTo>
                    <a:pt x="1405" y="4952"/>
                    <a:pt x="1" y="6910"/>
                    <a:pt x="1" y="6910"/>
                  </a:cubicBezTo>
                  <a:lnTo>
                    <a:pt x="595" y="7433"/>
                  </a:lnTo>
                  <a:cubicBezTo>
                    <a:pt x="595" y="7433"/>
                    <a:pt x="2594" y="5403"/>
                    <a:pt x="3476" y="4583"/>
                  </a:cubicBezTo>
                  <a:cubicBezTo>
                    <a:pt x="4419" y="3712"/>
                    <a:pt x="4870" y="1815"/>
                    <a:pt x="5198" y="1241"/>
                  </a:cubicBezTo>
                  <a:cubicBezTo>
                    <a:pt x="5526" y="667"/>
                    <a:pt x="4357" y="83"/>
                    <a:pt x="4357" y="83"/>
                  </a:cubicBezTo>
                  <a:lnTo>
                    <a:pt x="3927" y="298"/>
                  </a:lnTo>
                  <a:cubicBezTo>
                    <a:pt x="3650" y="175"/>
                    <a:pt x="3189" y="1"/>
                    <a:pt x="3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50"/>
            <p:cNvSpPr/>
            <p:nvPr/>
          </p:nvSpPr>
          <p:spPr>
            <a:xfrm>
              <a:off x="6525451" y="1131387"/>
              <a:ext cx="226232" cy="199523"/>
            </a:xfrm>
            <a:custGeom>
              <a:avLst/>
              <a:gdLst/>
              <a:ahLst/>
              <a:cxnLst/>
              <a:rect l="l" t="t" r="r" b="b"/>
              <a:pathLst>
                <a:path w="3261" h="2876" extrusionOk="0">
                  <a:moveTo>
                    <a:pt x="1468" y="1"/>
                  </a:moveTo>
                  <a:cubicBezTo>
                    <a:pt x="1051" y="1"/>
                    <a:pt x="598" y="155"/>
                    <a:pt x="349" y="455"/>
                  </a:cubicBezTo>
                  <a:cubicBezTo>
                    <a:pt x="1" y="885"/>
                    <a:pt x="288" y="1787"/>
                    <a:pt x="534" y="2208"/>
                  </a:cubicBezTo>
                  <a:cubicBezTo>
                    <a:pt x="677" y="2474"/>
                    <a:pt x="903" y="2689"/>
                    <a:pt x="1190" y="2812"/>
                  </a:cubicBezTo>
                  <a:cubicBezTo>
                    <a:pt x="1316" y="2854"/>
                    <a:pt x="1447" y="2876"/>
                    <a:pt x="1578" y="2876"/>
                  </a:cubicBezTo>
                  <a:cubicBezTo>
                    <a:pt x="1766" y="2876"/>
                    <a:pt x="1953" y="2831"/>
                    <a:pt x="2123" y="2741"/>
                  </a:cubicBezTo>
                  <a:cubicBezTo>
                    <a:pt x="3261" y="2156"/>
                    <a:pt x="3148" y="496"/>
                    <a:pt x="1938" y="75"/>
                  </a:cubicBezTo>
                  <a:cubicBezTo>
                    <a:pt x="1797" y="25"/>
                    <a:pt x="1636" y="1"/>
                    <a:pt x="146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50"/>
            <p:cNvSpPr/>
            <p:nvPr/>
          </p:nvSpPr>
          <p:spPr>
            <a:xfrm>
              <a:off x="6614391" y="1131457"/>
              <a:ext cx="115232" cy="199661"/>
            </a:xfrm>
            <a:custGeom>
              <a:avLst/>
              <a:gdLst/>
              <a:ahLst/>
              <a:cxnLst/>
              <a:rect l="l" t="t" r="r" b="b"/>
              <a:pathLst>
                <a:path w="1661" h="2878" extrusionOk="0">
                  <a:moveTo>
                    <a:pt x="177" y="0"/>
                  </a:moveTo>
                  <a:cubicBezTo>
                    <a:pt x="145" y="0"/>
                    <a:pt x="114" y="1"/>
                    <a:pt x="82" y="3"/>
                  </a:cubicBezTo>
                  <a:cubicBezTo>
                    <a:pt x="144" y="13"/>
                    <a:pt x="195" y="33"/>
                    <a:pt x="256" y="54"/>
                  </a:cubicBezTo>
                  <a:cubicBezTo>
                    <a:pt x="790" y="238"/>
                    <a:pt x="1312" y="761"/>
                    <a:pt x="1343" y="1325"/>
                  </a:cubicBezTo>
                  <a:cubicBezTo>
                    <a:pt x="1364" y="1909"/>
                    <a:pt x="1046" y="2453"/>
                    <a:pt x="533" y="2719"/>
                  </a:cubicBezTo>
                  <a:cubicBezTo>
                    <a:pt x="359" y="2781"/>
                    <a:pt x="185" y="2822"/>
                    <a:pt x="0" y="2842"/>
                  </a:cubicBezTo>
                  <a:cubicBezTo>
                    <a:pt x="91" y="2866"/>
                    <a:pt x="184" y="2877"/>
                    <a:pt x="277" y="2877"/>
                  </a:cubicBezTo>
                  <a:cubicBezTo>
                    <a:pt x="469" y="2877"/>
                    <a:pt x="662" y="2829"/>
                    <a:pt x="841" y="2740"/>
                  </a:cubicBezTo>
                  <a:cubicBezTo>
                    <a:pt x="1353" y="2463"/>
                    <a:pt x="1661" y="1920"/>
                    <a:pt x="1630" y="1346"/>
                  </a:cubicBezTo>
                  <a:cubicBezTo>
                    <a:pt x="1579" y="771"/>
                    <a:pt x="1200" y="269"/>
                    <a:pt x="656" y="74"/>
                  </a:cubicBezTo>
                  <a:cubicBezTo>
                    <a:pt x="502" y="23"/>
                    <a:pt x="340" y="0"/>
                    <a:pt x="177" y="0"/>
                  </a:cubicBezTo>
                  <a:close/>
                </a:path>
              </a:pathLst>
            </a:custGeom>
            <a:solidFill>
              <a:srgbClr val="F9C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50"/>
            <p:cNvSpPr/>
            <p:nvPr/>
          </p:nvSpPr>
          <p:spPr>
            <a:xfrm>
              <a:off x="6472864" y="1035371"/>
              <a:ext cx="325022" cy="217976"/>
            </a:xfrm>
            <a:custGeom>
              <a:avLst/>
              <a:gdLst/>
              <a:ahLst/>
              <a:cxnLst/>
              <a:rect l="l" t="t" r="r" b="b"/>
              <a:pathLst>
                <a:path w="4685" h="3142" extrusionOk="0">
                  <a:moveTo>
                    <a:pt x="2097" y="0"/>
                  </a:moveTo>
                  <a:cubicBezTo>
                    <a:pt x="1711" y="0"/>
                    <a:pt x="1327" y="226"/>
                    <a:pt x="1189" y="670"/>
                  </a:cubicBezTo>
                  <a:lnTo>
                    <a:pt x="1189" y="670"/>
                  </a:lnTo>
                  <a:cubicBezTo>
                    <a:pt x="1192" y="660"/>
                    <a:pt x="1163" y="656"/>
                    <a:pt x="1121" y="656"/>
                  </a:cubicBezTo>
                  <a:cubicBezTo>
                    <a:pt x="1038" y="656"/>
                    <a:pt x="906" y="670"/>
                    <a:pt x="892" y="670"/>
                  </a:cubicBezTo>
                  <a:cubicBezTo>
                    <a:pt x="779" y="680"/>
                    <a:pt x="656" y="721"/>
                    <a:pt x="564" y="772"/>
                  </a:cubicBezTo>
                  <a:cubicBezTo>
                    <a:pt x="369" y="885"/>
                    <a:pt x="215" y="1060"/>
                    <a:pt x="123" y="1254"/>
                  </a:cubicBezTo>
                  <a:cubicBezTo>
                    <a:pt x="31" y="1439"/>
                    <a:pt x="0" y="1644"/>
                    <a:pt x="31" y="1839"/>
                  </a:cubicBezTo>
                  <a:cubicBezTo>
                    <a:pt x="41" y="1890"/>
                    <a:pt x="62" y="1931"/>
                    <a:pt x="82" y="1982"/>
                  </a:cubicBezTo>
                  <a:cubicBezTo>
                    <a:pt x="243" y="2277"/>
                    <a:pt x="552" y="2455"/>
                    <a:pt x="880" y="2455"/>
                  </a:cubicBezTo>
                  <a:cubicBezTo>
                    <a:pt x="928" y="2455"/>
                    <a:pt x="977" y="2451"/>
                    <a:pt x="1025" y="2443"/>
                  </a:cubicBezTo>
                  <a:cubicBezTo>
                    <a:pt x="1394" y="2372"/>
                    <a:pt x="1712" y="2115"/>
                    <a:pt x="1866" y="1767"/>
                  </a:cubicBezTo>
                  <a:cubicBezTo>
                    <a:pt x="1959" y="2000"/>
                    <a:pt x="2178" y="2129"/>
                    <a:pt x="2404" y="2129"/>
                  </a:cubicBezTo>
                  <a:cubicBezTo>
                    <a:pt x="2526" y="2129"/>
                    <a:pt x="2650" y="2092"/>
                    <a:pt x="2758" y="2013"/>
                  </a:cubicBezTo>
                  <a:cubicBezTo>
                    <a:pt x="2758" y="2382"/>
                    <a:pt x="3055" y="2679"/>
                    <a:pt x="3424" y="2710"/>
                  </a:cubicBezTo>
                  <a:cubicBezTo>
                    <a:pt x="3332" y="2884"/>
                    <a:pt x="3434" y="3100"/>
                    <a:pt x="3629" y="3141"/>
                  </a:cubicBezTo>
                  <a:cubicBezTo>
                    <a:pt x="3637" y="3141"/>
                    <a:pt x="3644" y="3141"/>
                    <a:pt x="3652" y="3141"/>
                  </a:cubicBezTo>
                  <a:cubicBezTo>
                    <a:pt x="3837" y="3141"/>
                    <a:pt x="4000" y="3020"/>
                    <a:pt x="4049" y="2833"/>
                  </a:cubicBezTo>
                  <a:cubicBezTo>
                    <a:pt x="4090" y="2648"/>
                    <a:pt x="4029" y="2443"/>
                    <a:pt x="3896" y="2310"/>
                  </a:cubicBezTo>
                  <a:cubicBezTo>
                    <a:pt x="4684" y="1712"/>
                    <a:pt x="4190" y="545"/>
                    <a:pt x="3336" y="545"/>
                  </a:cubicBezTo>
                  <a:cubicBezTo>
                    <a:pt x="3224" y="545"/>
                    <a:pt x="3106" y="565"/>
                    <a:pt x="2983" y="608"/>
                  </a:cubicBezTo>
                  <a:cubicBezTo>
                    <a:pt x="2824" y="201"/>
                    <a:pt x="2460" y="0"/>
                    <a:pt x="2097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50"/>
            <p:cNvSpPr/>
            <p:nvPr/>
          </p:nvSpPr>
          <p:spPr>
            <a:xfrm>
              <a:off x="6682657" y="1194311"/>
              <a:ext cx="44886" cy="54113"/>
            </a:xfrm>
            <a:custGeom>
              <a:avLst/>
              <a:gdLst/>
              <a:ahLst/>
              <a:cxnLst/>
              <a:rect l="l" t="t" r="r" b="b"/>
              <a:pathLst>
                <a:path w="647" h="780" extrusionOk="0">
                  <a:moveTo>
                    <a:pt x="291" y="0"/>
                  </a:moveTo>
                  <a:cubicBezTo>
                    <a:pt x="152" y="0"/>
                    <a:pt x="30" y="104"/>
                    <a:pt x="21" y="245"/>
                  </a:cubicBezTo>
                  <a:cubicBezTo>
                    <a:pt x="0" y="440"/>
                    <a:pt x="123" y="747"/>
                    <a:pt x="287" y="778"/>
                  </a:cubicBezTo>
                  <a:cubicBezTo>
                    <a:pt x="299" y="779"/>
                    <a:pt x="311" y="780"/>
                    <a:pt x="323" y="780"/>
                  </a:cubicBezTo>
                  <a:cubicBezTo>
                    <a:pt x="482" y="780"/>
                    <a:pt x="616" y="653"/>
                    <a:pt x="626" y="491"/>
                  </a:cubicBezTo>
                  <a:cubicBezTo>
                    <a:pt x="646" y="296"/>
                    <a:pt x="523" y="40"/>
                    <a:pt x="359" y="9"/>
                  </a:cubicBezTo>
                  <a:cubicBezTo>
                    <a:pt x="336" y="3"/>
                    <a:pt x="313" y="0"/>
                    <a:pt x="29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50"/>
            <p:cNvSpPr/>
            <p:nvPr/>
          </p:nvSpPr>
          <p:spPr>
            <a:xfrm>
              <a:off x="7904506" y="3063224"/>
              <a:ext cx="49118" cy="68196"/>
            </a:xfrm>
            <a:custGeom>
              <a:avLst/>
              <a:gdLst/>
              <a:ahLst/>
              <a:cxnLst/>
              <a:rect l="l" t="t" r="r" b="b"/>
              <a:pathLst>
                <a:path w="708" h="983" extrusionOk="0">
                  <a:moveTo>
                    <a:pt x="677" y="1"/>
                  </a:moveTo>
                  <a:lnTo>
                    <a:pt x="11" y="206"/>
                  </a:lnTo>
                  <a:cubicBezTo>
                    <a:pt x="0" y="421"/>
                    <a:pt x="0" y="636"/>
                    <a:pt x="11" y="862"/>
                  </a:cubicBezTo>
                  <a:cubicBezTo>
                    <a:pt x="26" y="949"/>
                    <a:pt x="172" y="982"/>
                    <a:pt x="322" y="982"/>
                  </a:cubicBezTo>
                  <a:cubicBezTo>
                    <a:pt x="472" y="982"/>
                    <a:pt x="626" y="949"/>
                    <a:pt x="656" y="903"/>
                  </a:cubicBezTo>
                  <a:cubicBezTo>
                    <a:pt x="708" y="810"/>
                    <a:pt x="677" y="1"/>
                    <a:pt x="67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50"/>
            <p:cNvSpPr/>
            <p:nvPr/>
          </p:nvSpPr>
          <p:spPr>
            <a:xfrm>
              <a:off x="7796418" y="3111926"/>
              <a:ext cx="165043" cy="77492"/>
            </a:xfrm>
            <a:custGeom>
              <a:avLst/>
              <a:gdLst/>
              <a:ahLst/>
              <a:cxnLst/>
              <a:rect l="l" t="t" r="r" b="b"/>
              <a:pathLst>
                <a:path w="2379" h="1117" extrusionOk="0">
                  <a:moveTo>
                    <a:pt x="1518" y="0"/>
                  </a:moveTo>
                  <a:cubicBezTo>
                    <a:pt x="1485" y="0"/>
                    <a:pt x="1496" y="41"/>
                    <a:pt x="1446" y="149"/>
                  </a:cubicBezTo>
                  <a:cubicBezTo>
                    <a:pt x="1364" y="334"/>
                    <a:pt x="0" y="549"/>
                    <a:pt x="51" y="836"/>
                  </a:cubicBezTo>
                  <a:cubicBezTo>
                    <a:pt x="72" y="908"/>
                    <a:pt x="390" y="1062"/>
                    <a:pt x="851" y="1113"/>
                  </a:cubicBezTo>
                  <a:cubicBezTo>
                    <a:pt x="897" y="1116"/>
                    <a:pt x="943" y="1117"/>
                    <a:pt x="988" y="1117"/>
                  </a:cubicBezTo>
                  <a:cubicBezTo>
                    <a:pt x="1123" y="1117"/>
                    <a:pt x="1256" y="1105"/>
                    <a:pt x="1394" y="1082"/>
                  </a:cubicBezTo>
                  <a:cubicBezTo>
                    <a:pt x="1517" y="1052"/>
                    <a:pt x="1630" y="990"/>
                    <a:pt x="1733" y="918"/>
                  </a:cubicBezTo>
                  <a:lnTo>
                    <a:pt x="1804" y="1010"/>
                  </a:lnTo>
                  <a:lnTo>
                    <a:pt x="2378" y="898"/>
                  </a:lnTo>
                  <a:cubicBezTo>
                    <a:pt x="2378" y="898"/>
                    <a:pt x="2378" y="549"/>
                    <a:pt x="2378" y="375"/>
                  </a:cubicBezTo>
                  <a:cubicBezTo>
                    <a:pt x="2378" y="272"/>
                    <a:pt x="2327" y="190"/>
                    <a:pt x="2245" y="149"/>
                  </a:cubicBezTo>
                  <a:cubicBezTo>
                    <a:pt x="2184" y="211"/>
                    <a:pt x="2102" y="242"/>
                    <a:pt x="2020" y="262"/>
                  </a:cubicBezTo>
                  <a:cubicBezTo>
                    <a:pt x="2001" y="265"/>
                    <a:pt x="1983" y="266"/>
                    <a:pt x="1966" y="266"/>
                  </a:cubicBezTo>
                  <a:cubicBezTo>
                    <a:pt x="1843" y="266"/>
                    <a:pt x="1734" y="206"/>
                    <a:pt x="1671" y="98"/>
                  </a:cubicBezTo>
                  <a:cubicBezTo>
                    <a:pt x="1640" y="47"/>
                    <a:pt x="1599" y="16"/>
                    <a:pt x="1548" y="6"/>
                  </a:cubicBezTo>
                  <a:cubicBezTo>
                    <a:pt x="1535" y="2"/>
                    <a:pt x="1525" y="0"/>
                    <a:pt x="1518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50"/>
            <p:cNvSpPr/>
            <p:nvPr/>
          </p:nvSpPr>
          <p:spPr>
            <a:xfrm>
              <a:off x="7838321" y="2436692"/>
              <a:ext cx="419719" cy="663086"/>
            </a:xfrm>
            <a:custGeom>
              <a:avLst/>
              <a:gdLst/>
              <a:ahLst/>
              <a:cxnLst/>
              <a:rect l="l" t="t" r="r" b="b"/>
              <a:pathLst>
                <a:path w="6050" h="9558" extrusionOk="0">
                  <a:moveTo>
                    <a:pt x="5513" y="1"/>
                  </a:moveTo>
                  <a:cubicBezTo>
                    <a:pt x="3384" y="1"/>
                    <a:pt x="442" y="839"/>
                    <a:pt x="206" y="1876"/>
                  </a:cubicBezTo>
                  <a:cubicBezTo>
                    <a:pt x="1" y="2768"/>
                    <a:pt x="555" y="7186"/>
                    <a:pt x="934" y="9390"/>
                  </a:cubicBezTo>
                  <a:cubicBezTo>
                    <a:pt x="1101" y="9516"/>
                    <a:pt x="1252" y="9557"/>
                    <a:pt x="1377" y="9557"/>
                  </a:cubicBezTo>
                  <a:cubicBezTo>
                    <a:pt x="1622" y="9557"/>
                    <a:pt x="1774" y="9401"/>
                    <a:pt x="1774" y="9401"/>
                  </a:cubicBezTo>
                  <a:cubicBezTo>
                    <a:pt x="1959" y="8099"/>
                    <a:pt x="2185" y="6059"/>
                    <a:pt x="2154" y="4439"/>
                  </a:cubicBezTo>
                  <a:cubicBezTo>
                    <a:pt x="2154" y="3947"/>
                    <a:pt x="1959" y="3465"/>
                    <a:pt x="1908" y="3106"/>
                  </a:cubicBezTo>
                  <a:cubicBezTo>
                    <a:pt x="2756" y="3035"/>
                    <a:pt x="4969" y="2696"/>
                    <a:pt x="5847" y="2696"/>
                  </a:cubicBezTo>
                  <a:cubicBezTo>
                    <a:pt x="5860" y="2696"/>
                    <a:pt x="5873" y="2696"/>
                    <a:pt x="5885" y="2696"/>
                  </a:cubicBezTo>
                  <a:lnTo>
                    <a:pt x="6049" y="20"/>
                  </a:lnTo>
                  <a:cubicBezTo>
                    <a:pt x="5878" y="7"/>
                    <a:pt x="5699" y="1"/>
                    <a:pt x="5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50"/>
            <p:cNvSpPr/>
            <p:nvPr/>
          </p:nvSpPr>
          <p:spPr>
            <a:xfrm>
              <a:off x="8052415" y="3108735"/>
              <a:ext cx="50574" cy="68542"/>
            </a:xfrm>
            <a:custGeom>
              <a:avLst/>
              <a:gdLst/>
              <a:ahLst/>
              <a:cxnLst/>
              <a:rect l="l" t="t" r="r" b="b"/>
              <a:pathLst>
                <a:path w="729" h="988" extrusionOk="0">
                  <a:moveTo>
                    <a:pt x="657" y="1"/>
                  </a:moveTo>
                  <a:lnTo>
                    <a:pt x="1" y="226"/>
                  </a:lnTo>
                  <a:cubicBezTo>
                    <a:pt x="1" y="441"/>
                    <a:pt x="11" y="657"/>
                    <a:pt x="31" y="882"/>
                  </a:cubicBezTo>
                  <a:cubicBezTo>
                    <a:pt x="46" y="958"/>
                    <a:pt x="172" y="988"/>
                    <a:pt x="308" y="988"/>
                  </a:cubicBezTo>
                  <a:cubicBezTo>
                    <a:pt x="467" y="988"/>
                    <a:pt x="639" y="948"/>
                    <a:pt x="667" y="892"/>
                  </a:cubicBezTo>
                  <a:cubicBezTo>
                    <a:pt x="729" y="800"/>
                    <a:pt x="657" y="1"/>
                    <a:pt x="65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50"/>
            <p:cNvSpPr/>
            <p:nvPr/>
          </p:nvSpPr>
          <p:spPr>
            <a:xfrm>
              <a:off x="7945715" y="3158824"/>
              <a:ext cx="165806" cy="78879"/>
            </a:xfrm>
            <a:custGeom>
              <a:avLst/>
              <a:gdLst/>
              <a:ahLst/>
              <a:cxnLst/>
              <a:rect l="l" t="t" r="r" b="b"/>
              <a:pathLst>
                <a:path w="2390" h="1137" extrusionOk="0">
                  <a:moveTo>
                    <a:pt x="1493" y="1"/>
                  </a:moveTo>
                  <a:cubicBezTo>
                    <a:pt x="1455" y="1"/>
                    <a:pt x="1468" y="41"/>
                    <a:pt x="1426" y="150"/>
                  </a:cubicBezTo>
                  <a:cubicBezTo>
                    <a:pt x="1354" y="334"/>
                    <a:pt x="1" y="601"/>
                    <a:pt x="62" y="888"/>
                  </a:cubicBezTo>
                  <a:cubicBezTo>
                    <a:pt x="83" y="960"/>
                    <a:pt x="401" y="1103"/>
                    <a:pt x="872" y="1134"/>
                  </a:cubicBezTo>
                  <a:cubicBezTo>
                    <a:pt x="904" y="1136"/>
                    <a:pt x="935" y="1137"/>
                    <a:pt x="966" y="1137"/>
                  </a:cubicBezTo>
                  <a:cubicBezTo>
                    <a:pt x="1117" y="1137"/>
                    <a:pt x="1261" y="1117"/>
                    <a:pt x="1405" y="1083"/>
                  </a:cubicBezTo>
                  <a:cubicBezTo>
                    <a:pt x="1528" y="1052"/>
                    <a:pt x="1641" y="991"/>
                    <a:pt x="1744" y="909"/>
                  </a:cubicBezTo>
                  <a:lnTo>
                    <a:pt x="1815" y="1001"/>
                  </a:lnTo>
                  <a:lnTo>
                    <a:pt x="2390" y="868"/>
                  </a:lnTo>
                  <a:cubicBezTo>
                    <a:pt x="2390" y="868"/>
                    <a:pt x="2390" y="519"/>
                    <a:pt x="2369" y="345"/>
                  </a:cubicBezTo>
                  <a:cubicBezTo>
                    <a:pt x="2369" y="242"/>
                    <a:pt x="2318" y="150"/>
                    <a:pt x="2225" y="119"/>
                  </a:cubicBezTo>
                  <a:cubicBezTo>
                    <a:pt x="2164" y="181"/>
                    <a:pt x="2092" y="222"/>
                    <a:pt x="2010" y="242"/>
                  </a:cubicBezTo>
                  <a:cubicBezTo>
                    <a:pt x="1986" y="248"/>
                    <a:pt x="1961" y="250"/>
                    <a:pt x="1937" y="250"/>
                  </a:cubicBezTo>
                  <a:cubicBezTo>
                    <a:pt x="1820" y="250"/>
                    <a:pt x="1711" y="190"/>
                    <a:pt x="1651" y="88"/>
                  </a:cubicBezTo>
                  <a:cubicBezTo>
                    <a:pt x="1621" y="47"/>
                    <a:pt x="1580" y="17"/>
                    <a:pt x="1528" y="6"/>
                  </a:cubicBezTo>
                  <a:cubicBezTo>
                    <a:pt x="1513" y="3"/>
                    <a:pt x="1502" y="1"/>
                    <a:pt x="1493" y="1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50"/>
            <p:cNvSpPr/>
            <p:nvPr/>
          </p:nvSpPr>
          <p:spPr>
            <a:xfrm>
              <a:off x="7998371" y="2445919"/>
              <a:ext cx="505744" cy="696386"/>
            </a:xfrm>
            <a:custGeom>
              <a:avLst/>
              <a:gdLst/>
              <a:ahLst/>
              <a:cxnLst/>
              <a:rect l="l" t="t" r="r" b="b"/>
              <a:pathLst>
                <a:path w="7290" h="10038" extrusionOk="0">
                  <a:moveTo>
                    <a:pt x="4048" y="0"/>
                  </a:moveTo>
                  <a:cubicBezTo>
                    <a:pt x="3937" y="0"/>
                    <a:pt x="726" y="640"/>
                    <a:pt x="452" y="1118"/>
                  </a:cubicBezTo>
                  <a:cubicBezTo>
                    <a:pt x="1" y="1917"/>
                    <a:pt x="749" y="6571"/>
                    <a:pt x="677" y="9903"/>
                  </a:cubicBezTo>
                  <a:cubicBezTo>
                    <a:pt x="677" y="9903"/>
                    <a:pt x="835" y="10037"/>
                    <a:pt x="1131" y="10037"/>
                  </a:cubicBezTo>
                  <a:cubicBezTo>
                    <a:pt x="1268" y="10037"/>
                    <a:pt x="1435" y="10008"/>
                    <a:pt x="1631" y="9924"/>
                  </a:cubicBezTo>
                  <a:cubicBezTo>
                    <a:pt x="1774" y="8283"/>
                    <a:pt x="2820" y="4634"/>
                    <a:pt x="2153" y="2830"/>
                  </a:cubicBezTo>
                  <a:lnTo>
                    <a:pt x="2153" y="2830"/>
                  </a:lnTo>
                  <a:cubicBezTo>
                    <a:pt x="2811" y="2872"/>
                    <a:pt x="3409" y="2912"/>
                    <a:pt x="3983" y="2912"/>
                  </a:cubicBezTo>
                  <a:cubicBezTo>
                    <a:pt x="4814" y="2912"/>
                    <a:pt x="5596" y="2828"/>
                    <a:pt x="6438" y="2543"/>
                  </a:cubicBezTo>
                  <a:cubicBezTo>
                    <a:pt x="6777" y="2430"/>
                    <a:pt x="6869" y="2215"/>
                    <a:pt x="7064" y="1866"/>
                  </a:cubicBezTo>
                  <a:cubicBezTo>
                    <a:pt x="7289" y="1466"/>
                    <a:pt x="7146" y="523"/>
                    <a:pt x="6920" y="0"/>
                  </a:cubicBezTo>
                  <a:lnTo>
                    <a:pt x="4050" y="0"/>
                  </a:lnTo>
                  <a:cubicBezTo>
                    <a:pt x="4049" y="0"/>
                    <a:pt x="4049" y="0"/>
                    <a:pt x="4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50"/>
            <p:cNvSpPr/>
            <p:nvPr/>
          </p:nvSpPr>
          <p:spPr>
            <a:xfrm>
              <a:off x="7506912" y="2061161"/>
              <a:ext cx="202089" cy="83666"/>
            </a:xfrm>
            <a:custGeom>
              <a:avLst/>
              <a:gdLst/>
              <a:ahLst/>
              <a:cxnLst/>
              <a:rect l="l" t="t" r="r" b="b"/>
              <a:pathLst>
                <a:path w="2913" h="1206" extrusionOk="0">
                  <a:moveTo>
                    <a:pt x="1374" y="0"/>
                  </a:moveTo>
                  <a:cubicBezTo>
                    <a:pt x="1057" y="0"/>
                    <a:pt x="995" y="174"/>
                    <a:pt x="862" y="174"/>
                  </a:cubicBezTo>
                  <a:cubicBezTo>
                    <a:pt x="747" y="174"/>
                    <a:pt x="257" y="49"/>
                    <a:pt x="117" y="49"/>
                  </a:cubicBezTo>
                  <a:cubicBezTo>
                    <a:pt x="107" y="49"/>
                    <a:pt x="99" y="50"/>
                    <a:pt x="93" y="51"/>
                  </a:cubicBezTo>
                  <a:cubicBezTo>
                    <a:pt x="1" y="72"/>
                    <a:pt x="73" y="154"/>
                    <a:pt x="155" y="195"/>
                  </a:cubicBezTo>
                  <a:cubicBezTo>
                    <a:pt x="267" y="267"/>
                    <a:pt x="442" y="328"/>
                    <a:pt x="636" y="421"/>
                  </a:cubicBezTo>
                  <a:cubicBezTo>
                    <a:pt x="759" y="482"/>
                    <a:pt x="893" y="544"/>
                    <a:pt x="1016" y="585"/>
                  </a:cubicBezTo>
                  <a:cubicBezTo>
                    <a:pt x="1221" y="667"/>
                    <a:pt x="1477" y="779"/>
                    <a:pt x="1344" y="861"/>
                  </a:cubicBezTo>
                  <a:cubicBezTo>
                    <a:pt x="1282" y="902"/>
                    <a:pt x="1285" y="910"/>
                    <a:pt x="1269" y="910"/>
                  </a:cubicBezTo>
                  <a:cubicBezTo>
                    <a:pt x="1260" y="910"/>
                    <a:pt x="1244" y="907"/>
                    <a:pt x="1205" y="907"/>
                  </a:cubicBezTo>
                  <a:cubicBezTo>
                    <a:pt x="1178" y="907"/>
                    <a:pt x="1141" y="908"/>
                    <a:pt x="1087" y="913"/>
                  </a:cubicBezTo>
                  <a:cubicBezTo>
                    <a:pt x="821" y="923"/>
                    <a:pt x="667" y="1097"/>
                    <a:pt x="852" y="1128"/>
                  </a:cubicBezTo>
                  <a:cubicBezTo>
                    <a:pt x="987" y="1150"/>
                    <a:pt x="1166" y="1206"/>
                    <a:pt x="1364" y="1206"/>
                  </a:cubicBezTo>
                  <a:cubicBezTo>
                    <a:pt x="1437" y="1206"/>
                    <a:pt x="1513" y="1198"/>
                    <a:pt x="1590" y="1179"/>
                  </a:cubicBezTo>
                  <a:cubicBezTo>
                    <a:pt x="1703" y="1148"/>
                    <a:pt x="1815" y="1107"/>
                    <a:pt x="1918" y="1066"/>
                  </a:cubicBezTo>
                  <a:cubicBezTo>
                    <a:pt x="1979" y="1036"/>
                    <a:pt x="2041" y="1025"/>
                    <a:pt x="2102" y="1025"/>
                  </a:cubicBezTo>
                  <a:lnTo>
                    <a:pt x="2502" y="1056"/>
                  </a:lnTo>
                  <a:lnTo>
                    <a:pt x="2912" y="472"/>
                  </a:lnTo>
                  <a:lnTo>
                    <a:pt x="2912" y="472"/>
                  </a:lnTo>
                  <a:cubicBezTo>
                    <a:pt x="2912" y="472"/>
                    <a:pt x="2766" y="482"/>
                    <a:pt x="2601" y="482"/>
                  </a:cubicBezTo>
                  <a:cubicBezTo>
                    <a:pt x="2435" y="482"/>
                    <a:pt x="2251" y="472"/>
                    <a:pt x="2174" y="431"/>
                  </a:cubicBezTo>
                  <a:cubicBezTo>
                    <a:pt x="2031" y="349"/>
                    <a:pt x="1703" y="0"/>
                    <a:pt x="1374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0"/>
            <p:cNvSpPr/>
            <p:nvPr/>
          </p:nvSpPr>
          <p:spPr>
            <a:xfrm>
              <a:off x="7650590" y="1910338"/>
              <a:ext cx="571164" cy="256133"/>
            </a:xfrm>
            <a:custGeom>
              <a:avLst/>
              <a:gdLst/>
              <a:ahLst/>
              <a:cxnLst/>
              <a:rect l="l" t="t" r="r" b="b"/>
              <a:pathLst>
                <a:path w="8233" h="3692" extrusionOk="0">
                  <a:moveTo>
                    <a:pt x="8233" y="1"/>
                  </a:moveTo>
                  <a:cubicBezTo>
                    <a:pt x="8232" y="1"/>
                    <a:pt x="7464" y="1"/>
                    <a:pt x="6982" y="339"/>
                  </a:cubicBezTo>
                  <a:cubicBezTo>
                    <a:pt x="6705" y="524"/>
                    <a:pt x="4368" y="2061"/>
                    <a:pt x="4070" y="2215"/>
                  </a:cubicBezTo>
                  <a:cubicBezTo>
                    <a:pt x="3783" y="2369"/>
                    <a:pt x="185" y="2584"/>
                    <a:pt x="185" y="2584"/>
                  </a:cubicBezTo>
                  <a:cubicBezTo>
                    <a:pt x="72" y="2687"/>
                    <a:pt x="11" y="2841"/>
                    <a:pt x="1" y="2994"/>
                  </a:cubicBezTo>
                  <a:cubicBezTo>
                    <a:pt x="1" y="3158"/>
                    <a:pt x="21" y="3322"/>
                    <a:pt x="72" y="3476"/>
                  </a:cubicBezTo>
                  <a:cubicBezTo>
                    <a:pt x="72" y="3476"/>
                    <a:pt x="2414" y="3691"/>
                    <a:pt x="3701" y="3691"/>
                  </a:cubicBezTo>
                  <a:cubicBezTo>
                    <a:pt x="4002" y="3691"/>
                    <a:pt x="4246" y="3680"/>
                    <a:pt x="4388" y="3650"/>
                  </a:cubicBezTo>
                  <a:cubicBezTo>
                    <a:pt x="5137" y="3497"/>
                    <a:pt x="8130" y="2215"/>
                    <a:pt x="8130" y="2215"/>
                  </a:cubicBezTo>
                  <a:lnTo>
                    <a:pt x="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50"/>
            <p:cNvSpPr/>
            <p:nvPr/>
          </p:nvSpPr>
          <p:spPr>
            <a:xfrm>
              <a:off x="8110760" y="1888069"/>
              <a:ext cx="396201" cy="605991"/>
            </a:xfrm>
            <a:custGeom>
              <a:avLst/>
              <a:gdLst/>
              <a:ahLst/>
              <a:cxnLst/>
              <a:rect l="l" t="t" r="r" b="b"/>
              <a:pathLst>
                <a:path w="5711" h="8735" extrusionOk="0">
                  <a:moveTo>
                    <a:pt x="2902" y="1"/>
                  </a:moveTo>
                  <a:cubicBezTo>
                    <a:pt x="1844" y="1"/>
                    <a:pt x="824" y="299"/>
                    <a:pt x="349" y="660"/>
                  </a:cubicBezTo>
                  <a:cubicBezTo>
                    <a:pt x="0" y="1050"/>
                    <a:pt x="205" y="3192"/>
                    <a:pt x="585" y="4925"/>
                  </a:cubicBezTo>
                  <a:cubicBezTo>
                    <a:pt x="810" y="5950"/>
                    <a:pt x="574" y="6996"/>
                    <a:pt x="544" y="8410"/>
                  </a:cubicBezTo>
                  <a:cubicBezTo>
                    <a:pt x="544" y="8410"/>
                    <a:pt x="753" y="8711"/>
                    <a:pt x="1602" y="8711"/>
                  </a:cubicBezTo>
                  <a:cubicBezTo>
                    <a:pt x="1653" y="8711"/>
                    <a:pt x="1707" y="8710"/>
                    <a:pt x="1764" y="8708"/>
                  </a:cubicBezTo>
                  <a:cubicBezTo>
                    <a:pt x="1833" y="8705"/>
                    <a:pt x="1906" y="8704"/>
                    <a:pt x="1982" y="8704"/>
                  </a:cubicBezTo>
                  <a:cubicBezTo>
                    <a:pt x="2389" y="8704"/>
                    <a:pt x="2884" y="8735"/>
                    <a:pt x="3369" y="8735"/>
                  </a:cubicBezTo>
                  <a:cubicBezTo>
                    <a:pt x="4244" y="8735"/>
                    <a:pt x="5086" y="8634"/>
                    <a:pt x="5321" y="8072"/>
                  </a:cubicBezTo>
                  <a:cubicBezTo>
                    <a:pt x="4900" y="6914"/>
                    <a:pt x="5628" y="1921"/>
                    <a:pt x="5649" y="1655"/>
                  </a:cubicBezTo>
                  <a:cubicBezTo>
                    <a:pt x="5710" y="845"/>
                    <a:pt x="5372" y="527"/>
                    <a:pt x="4296" y="199"/>
                  </a:cubicBezTo>
                  <a:cubicBezTo>
                    <a:pt x="3853" y="60"/>
                    <a:pt x="3374" y="1"/>
                    <a:pt x="2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50"/>
            <p:cNvSpPr/>
            <p:nvPr/>
          </p:nvSpPr>
          <p:spPr>
            <a:xfrm>
              <a:off x="8011206" y="2435929"/>
              <a:ext cx="361305" cy="95391"/>
            </a:xfrm>
            <a:custGeom>
              <a:avLst/>
              <a:gdLst/>
              <a:ahLst/>
              <a:cxnLst/>
              <a:rect l="l" t="t" r="r" b="b"/>
              <a:pathLst>
                <a:path w="5208" h="1375" extrusionOk="0">
                  <a:moveTo>
                    <a:pt x="0" y="1"/>
                  </a:moveTo>
                  <a:lnTo>
                    <a:pt x="3014" y="1374"/>
                  </a:lnTo>
                  <a:lnTo>
                    <a:pt x="5208" y="4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50"/>
            <p:cNvSpPr/>
            <p:nvPr/>
          </p:nvSpPr>
          <p:spPr>
            <a:xfrm>
              <a:off x="8218848" y="2464373"/>
              <a:ext cx="153666" cy="75480"/>
            </a:xfrm>
            <a:custGeom>
              <a:avLst/>
              <a:gdLst/>
              <a:ahLst/>
              <a:cxnLst/>
              <a:rect l="l" t="t" r="r" b="b"/>
              <a:pathLst>
                <a:path w="2215" h="1088" extrusionOk="0">
                  <a:moveTo>
                    <a:pt x="2215" y="1"/>
                  </a:moveTo>
                  <a:lnTo>
                    <a:pt x="0" y="903"/>
                  </a:lnTo>
                  <a:lnTo>
                    <a:pt x="11" y="1087"/>
                  </a:lnTo>
                  <a:lnTo>
                    <a:pt x="2184" y="185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50"/>
            <p:cNvSpPr/>
            <p:nvPr/>
          </p:nvSpPr>
          <p:spPr>
            <a:xfrm>
              <a:off x="8082733" y="2409636"/>
              <a:ext cx="139027" cy="91367"/>
            </a:xfrm>
            <a:custGeom>
              <a:avLst/>
              <a:gdLst/>
              <a:ahLst/>
              <a:cxnLst/>
              <a:rect l="l" t="t" r="r" b="b"/>
              <a:pathLst>
                <a:path w="2004" h="1317" extrusionOk="0">
                  <a:moveTo>
                    <a:pt x="1696" y="0"/>
                  </a:moveTo>
                  <a:lnTo>
                    <a:pt x="1265" y="205"/>
                  </a:lnTo>
                  <a:cubicBezTo>
                    <a:pt x="1135" y="108"/>
                    <a:pt x="979" y="59"/>
                    <a:pt x="823" y="59"/>
                  </a:cubicBezTo>
                  <a:cubicBezTo>
                    <a:pt x="684" y="59"/>
                    <a:pt x="545" y="98"/>
                    <a:pt x="425" y="175"/>
                  </a:cubicBezTo>
                  <a:cubicBezTo>
                    <a:pt x="0" y="451"/>
                    <a:pt x="393" y="1317"/>
                    <a:pt x="707" y="1317"/>
                  </a:cubicBezTo>
                  <a:cubicBezTo>
                    <a:pt x="719" y="1317"/>
                    <a:pt x="731" y="1315"/>
                    <a:pt x="743" y="1313"/>
                  </a:cubicBezTo>
                  <a:cubicBezTo>
                    <a:pt x="1060" y="1251"/>
                    <a:pt x="2004" y="646"/>
                    <a:pt x="2004" y="646"/>
                  </a:cubicBezTo>
                  <a:lnTo>
                    <a:pt x="1696" y="0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50"/>
            <p:cNvSpPr/>
            <p:nvPr/>
          </p:nvSpPr>
          <p:spPr>
            <a:xfrm>
              <a:off x="8182565" y="1921855"/>
              <a:ext cx="359918" cy="549727"/>
            </a:xfrm>
            <a:custGeom>
              <a:avLst/>
              <a:gdLst/>
              <a:ahLst/>
              <a:cxnLst/>
              <a:rect l="l" t="t" r="r" b="b"/>
              <a:pathLst>
                <a:path w="5188" h="7924" extrusionOk="0">
                  <a:moveTo>
                    <a:pt x="3936" y="1"/>
                  </a:moveTo>
                  <a:cubicBezTo>
                    <a:pt x="3373" y="1"/>
                    <a:pt x="3195" y="787"/>
                    <a:pt x="3117" y="1291"/>
                  </a:cubicBezTo>
                  <a:cubicBezTo>
                    <a:pt x="3066" y="1690"/>
                    <a:pt x="3168" y="2203"/>
                    <a:pt x="3209" y="2603"/>
                  </a:cubicBezTo>
                  <a:lnTo>
                    <a:pt x="3425" y="4848"/>
                  </a:lnTo>
                  <a:cubicBezTo>
                    <a:pt x="2974" y="5053"/>
                    <a:pt x="2543" y="5319"/>
                    <a:pt x="2143" y="5627"/>
                  </a:cubicBezTo>
                  <a:cubicBezTo>
                    <a:pt x="1272" y="6293"/>
                    <a:pt x="42" y="7021"/>
                    <a:pt x="42" y="7021"/>
                  </a:cubicBezTo>
                  <a:cubicBezTo>
                    <a:pt x="11" y="7165"/>
                    <a:pt x="1" y="7308"/>
                    <a:pt x="11" y="7462"/>
                  </a:cubicBezTo>
                  <a:cubicBezTo>
                    <a:pt x="93" y="7841"/>
                    <a:pt x="339" y="7923"/>
                    <a:pt x="339" y="7923"/>
                  </a:cubicBezTo>
                  <a:cubicBezTo>
                    <a:pt x="339" y="7923"/>
                    <a:pt x="3958" y="6447"/>
                    <a:pt x="4522" y="5668"/>
                  </a:cubicBezTo>
                  <a:cubicBezTo>
                    <a:pt x="4901" y="5155"/>
                    <a:pt x="4850" y="4130"/>
                    <a:pt x="4880" y="3525"/>
                  </a:cubicBezTo>
                  <a:cubicBezTo>
                    <a:pt x="4921" y="2634"/>
                    <a:pt x="5188" y="204"/>
                    <a:pt x="4040" y="9"/>
                  </a:cubicBezTo>
                  <a:cubicBezTo>
                    <a:pt x="4004" y="3"/>
                    <a:pt x="3969" y="1"/>
                    <a:pt x="3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50"/>
            <p:cNvSpPr/>
            <p:nvPr/>
          </p:nvSpPr>
          <p:spPr>
            <a:xfrm>
              <a:off x="7856914" y="2208793"/>
              <a:ext cx="362693" cy="331058"/>
            </a:xfrm>
            <a:custGeom>
              <a:avLst/>
              <a:gdLst/>
              <a:ahLst/>
              <a:cxnLst/>
              <a:rect l="l" t="t" r="r" b="b"/>
              <a:pathLst>
                <a:path w="5228" h="4772" extrusionOk="0">
                  <a:moveTo>
                    <a:pt x="290" y="0"/>
                  </a:moveTo>
                  <a:cubicBezTo>
                    <a:pt x="135" y="0"/>
                    <a:pt x="0" y="134"/>
                    <a:pt x="10" y="302"/>
                  </a:cubicBezTo>
                  <a:lnTo>
                    <a:pt x="153" y="3675"/>
                  </a:lnTo>
                  <a:cubicBezTo>
                    <a:pt x="164" y="3839"/>
                    <a:pt x="287" y="3972"/>
                    <a:pt x="440" y="4003"/>
                  </a:cubicBezTo>
                  <a:lnTo>
                    <a:pt x="5228" y="4771"/>
                  </a:lnTo>
                  <a:lnTo>
                    <a:pt x="5064" y="999"/>
                  </a:lnTo>
                  <a:cubicBezTo>
                    <a:pt x="5064" y="866"/>
                    <a:pt x="4961" y="753"/>
                    <a:pt x="4828" y="732"/>
                  </a:cubicBezTo>
                  <a:lnTo>
                    <a:pt x="338" y="5"/>
                  </a:lnTo>
                  <a:cubicBezTo>
                    <a:pt x="322" y="2"/>
                    <a:pt x="306" y="0"/>
                    <a:pt x="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50"/>
            <p:cNvSpPr/>
            <p:nvPr/>
          </p:nvSpPr>
          <p:spPr>
            <a:xfrm>
              <a:off x="8194636" y="1642687"/>
              <a:ext cx="197788" cy="271326"/>
            </a:xfrm>
            <a:custGeom>
              <a:avLst/>
              <a:gdLst/>
              <a:ahLst/>
              <a:cxnLst/>
              <a:rect l="l" t="t" r="r" b="b"/>
              <a:pathLst>
                <a:path w="2851" h="3911" extrusionOk="0">
                  <a:moveTo>
                    <a:pt x="1212" y="1"/>
                  </a:moveTo>
                  <a:cubicBezTo>
                    <a:pt x="811" y="1"/>
                    <a:pt x="474" y="175"/>
                    <a:pt x="452" y="732"/>
                  </a:cubicBezTo>
                  <a:cubicBezTo>
                    <a:pt x="452" y="732"/>
                    <a:pt x="237" y="1634"/>
                    <a:pt x="144" y="1860"/>
                  </a:cubicBezTo>
                  <a:cubicBezTo>
                    <a:pt x="114" y="1942"/>
                    <a:pt x="1" y="2188"/>
                    <a:pt x="21" y="2260"/>
                  </a:cubicBezTo>
                  <a:cubicBezTo>
                    <a:pt x="42" y="2342"/>
                    <a:pt x="175" y="2311"/>
                    <a:pt x="226" y="2331"/>
                  </a:cubicBezTo>
                  <a:cubicBezTo>
                    <a:pt x="349" y="2372"/>
                    <a:pt x="175" y="3121"/>
                    <a:pt x="432" y="3182"/>
                  </a:cubicBezTo>
                  <a:cubicBezTo>
                    <a:pt x="599" y="3220"/>
                    <a:pt x="766" y="3241"/>
                    <a:pt x="933" y="3241"/>
                  </a:cubicBezTo>
                  <a:cubicBezTo>
                    <a:pt x="992" y="3241"/>
                    <a:pt x="1050" y="3239"/>
                    <a:pt x="1108" y="3234"/>
                  </a:cubicBezTo>
                  <a:lnTo>
                    <a:pt x="1108" y="3234"/>
                  </a:lnTo>
                  <a:cubicBezTo>
                    <a:pt x="1108" y="3254"/>
                    <a:pt x="1057" y="3654"/>
                    <a:pt x="1057" y="3654"/>
                  </a:cubicBezTo>
                  <a:lnTo>
                    <a:pt x="1108" y="3910"/>
                  </a:lnTo>
                  <a:lnTo>
                    <a:pt x="1569" y="3910"/>
                  </a:lnTo>
                  <a:lnTo>
                    <a:pt x="2195" y="3736"/>
                  </a:lnTo>
                  <a:cubicBezTo>
                    <a:pt x="2195" y="3736"/>
                    <a:pt x="2215" y="2936"/>
                    <a:pt x="2246" y="2844"/>
                  </a:cubicBezTo>
                  <a:cubicBezTo>
                    <a:pt x="2256" y="2783"/>
                    <a:pt x="2502" y="2557"/>
                    <a:pt x="2677" y="2157"/>
                  </a:cubicBezTo>
                  <a:cubicBezTo>
                    <a:pt x="2769" y="1962"/>
                    <a:pt x="2830" y="1747"/>
                    <a:pt x="2851" y="1532"/>
                  </a:cubicBezTo>
                  <a:cubicBezTo>
                    <a:pt x="2851" y="1101"/>
                    <a:pt x="2841" y="650"/>
                    <a:pt x="2554" y="435"/>
                  </a:cubicBezTo>
                  <a:cubicBezTo>
                    <a:pt x="2395" y="312"/>
                    <a:pt x="1747" y="1"/>
                    <a:pt x="1212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50"/>
            <p:cNvSpPr/>
            <p:nvPr/>
          </p:nvSpPr>
          <p:spPr>
            <a:xfrm>
              <a:off x="8265053" y="1765273"/>
              <a:ext cx="114607" cy="147977"/>
            </a:xfrm>
            <a:custGeom>
              <a:avLst/>
              <a:gdLst/>
              <a:ahLst/>
              <a:cxnLst/>
              <a:rect l="l" t="t" r="r" b="b"/>
              <a:pathLst>
                <a:path w="1652" h="2133" extrusionOk="0">
                  <a:moveTo>
                    <a:pt x="1057" y="1"/>
                  </a:moveTo>
                  <a:cubicBezTo>
                    <a:pt x="1036" y="1"/>
                    <a:pt x="1036" y="1077"/>
                    <a:pt x="1016" y="1385"/>
                  </a:cubicBezTo>
                  <a:cubicBezTo>
                    <a:pt x="790" y="1559"/>
                    <a:pt x="534" y="1774"/>
                    <a:pt x="431" y="1774"/>
                  </a:cubicBezTo>
                  <a:cubicBezTo>
                    <a:pt x="298" y="1764"/>
                    <a:pt x="175" y="1713"/>
                    <a:pt x="73" y="1631"/>
                  </a:cubicBezTo>
                  <a:cubicBezTo>
                    <a:pt x="62" y="1723"/>
                    <a:pt x="32" y="1815"/>
                    <a:pt x="1" y="1907"/>
                  </a:cubicBezTo>
                  <a:lnTo>
                    <a:pt x="93" y="2112"/>
                  </a:lnTo>
                  <a:lnTo>
                    <a:pt x="554" y="2133"/>
                  </a:lnTo>
                  <a:lnTo>
                    <a:pt x="1180" y="1959"/>
                  </a:lnTo>
                  <a:cubicBezTo>
                    <a:pt x="1180" y="1959"/>
                    <a:pt x="1200" y="1159"/>
                    <a:pt x="1221" y="1067"/>
                  </a:cubicBezTo>
                  <a:cubicBezTo>
                    <a:pt x="1241" y="1005"/>
                    <a:pt x="1477" y="790"/>
                    <a:pt x="1651" y="380"/>
                  </a:cubicBezTo>
                  <a:lnTo>
                    <a:pt x="1631" y="124"/>
                  </a:lnTo>
                  <a:cubicBezTo>
                    <a:pt x="1631" y="124"/>
                    <a:pt x="1077" y="1"/>
                    <a:pt x="1057" y="1"/>
                  </a:cubicBezTo>
                  <a:close/>
                </a:path>
              </a:pathLst>
            </a:custGeom>
            <a:solidFill>
              <a:srgbClr val="F29D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50"/>
            <p:cNvSpPr/>
            <p:nvPr/>
          </p:nvSpPr>
          <p:spPr>
            <a:xfrm>
              <a:off x="8188184" y="1621943"/>
              <a:ext cx="235181" cy="219503"/>
            </a:xfrm>
            <a:custGeom>
              <a:avLst/>
              <a:gdLst/>
              <a:ahLst/>
              <a:cxnLst/>
              <a:rect l="l" t="t" r="r" b="b"/>
              <a:pathLst>
                <a:path w="3390" h="3164" extrusionOk="0">
                  <a:moveTo>
                    <a:pt x="431" y="0"/>
                  </a:moveTo>
                  <a:cubicBezTo>
                    <a:pt x="0" y="0"/>
                    <a:pt x="83" y="677"/>
                    <a:pt x="125" y="877"/>
                  </a:cubicBezTo>
                  <a:cubicBezTo>
                    <a:pt x="145" y="990"/>
                    <a:pt x="289" y="1021"/>
                    <a:pt x="309" y="1072"/>
                  </a:cubicBezTo>
                  <a:cubicBezTo>
                    <a:pt x="319" y="1185"/>
                    <a:pt x="309" y="1298"/>
                    <a:pt x="289" y="1421"/>
                  </a:cubicBezTo>
                  <a:cubicBezTo>
                    <a:pt x="289" y="1513"/>
                    <a:pt x="442" y="1554"/>
                    <a:pt x="442" y="1554"/>
                  </a:cubicBezTo>
                  <a:cubicBezTo>
                    <a:pt x="442" y="1554"/>
                    <a:pt x="484" y="1329"/>
                    <a:pt x="494" y="1298"/>
                  </a:cubicBezTo>
                  <a:cubicBezTo>
                    <a:pt x="514" y="1205"/>
                    <a:pt x="535" y="1113"/>
                    <a:pt x="576" y="1031"/>
                  </a:cubicBezTo>
                  <a:cubicBezTo>
                    <a:pt x="607" y="1021"/>
                    <a:pt x="637" y="1011"/>
                    <a:pt x="678" y="1000"/>
                  </a:cubicBezTo>
                  <a:cubicBezTo>
                    <a:pt x="863" y="980"/>
                    <a:pt x="1058" y="970"/>
                    <a:pt x="1252" y="959"/>
                  </a:cubicBezTo>
                  <a:cubicBezTo>
                    <a:pt x="1293" y="959"/>
                    <a:pt x="1334" y="1000"/>
                    <a:pt x="1334" y="1041"/>
                  </a:cubicBezTo>
                  <a:cubicBezTo>
                    <a:pt x="1314" y="1575"/>
                    <a:pt x="1580" y="1667"/>
                    <a:pt x="1703" y="1687"/>
                  </a:cubicBezTo>
                  <a:cubicBezTo>
                    <a:pt x="1734" y="1687"/>
                    <a:pt x="1765" y="1708"/>
                    <a:pt x="1765" y="1739"/>
                  </a:cubicBezTo>
                  <a:cubicBezTo>
                    <a:pt x="1756" y="2129"/>
                    <a:pt x="1835" y="2238"/>
                    <a:pt x="1927" y="2238"/>
                  </a:cubicBezTo>
                  <a:cubicBezTo>
                    <a:pt x="2042" y="2238"/>
                    <a:pt x="2175" y="2067"/>
                    <a:pt x="2175" y="2067"/>
                  </a:cubicBezTo>
                  <a:cubicBezTo>
                    <a:pt x="2288" y="2169"/>
                    <a:pt x="2267" y="2651"/>
                    <a:pt x="2278" y="2928"/>
                  </a:cubicBezTo>
                  <a:cubicBezTo>
                    <a:pt x="2288" y="3010"/>
                    <a:pt x="2298" y="3082"/>
                    <a:pt x="2329" y="3153"/>
                  </a:cubicBezTo>
                  <a:cubicBezTo>
                    <a:pt x="2351" y="3161"/>
                    <a:pt x="2374" y="3164"/>
                    <a:pt x="2397" y="3164"/>
                  </a:cubicBezTo>
                  <a:cubicBezTo>
                    <a:pt x="2439" y="3164"/>
                    <a:pt x="2480" y="3153"/>
                    <a:pt x="2513" y="3133"/>
                  </a:cubicBezTo>
                  <a:cubicBezTo>
                    <a:pt x="2544" y="3112"/>
                    <a:pt x="2729" y="2938"/>
                    <a:pt x="2770" y="2907"/>
                  </a:cubicBezTo>
                  <a:cubicBezTo>
                    <a:pt x="2985" y="2743"/>
                    <a:pt x="3118" y="2466"/>
                    <a:pt x="3231" y="1636"/>
                  </a:cubicBezTo>
                  <a:cubicBezTo>
                    <a:pt x="3390" y="355"/>
                    <a:pt x="2158" y="166"/>
                    <a:pt x="1692" y="166"/>
                  </a:cubicBezTo>
                  <a:cubicBezTo>
                    <a:pt x="1647" y="166"/>
                    <a:pt x="1609" y="167"/>
                    <a:pt x="1580" y="170"/>
                  </a:cubicBezTo>
                  <a:cubicBezTo>
                    <a:pt x="1506" y="176"/>
                    <a:pt x="1415" y="180"/>
                    <a:pt x="1323" y="180"/>
                  </a:cubicBezTo>
                  <a:cubicBezTo>
                    <a:pt x="1109" y="180"/>
                    <a:pt x="883" y="162"/>
                    <a:pt x="812" y="119"/>
                  </a:cubicBezTo>
                  <a:cubicBezTo>
                    <a:pt x="654" y="35"/>
                    <a:pt x="52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50"/>
            <p:cNvSpPr/>
            <p:nvPr/>
          </p:nvSpPr>
          <p:spPr>
            <a:xfrm>
              <a:off x="8330474" y="1745779"/>
              <a:ext cx="45649" cy="58691"/>
            </a:xfrm>
            <a:custGeom>
              <a:avLst/>
              <a:gdLst/>
              <a:ahLst/>
              <a:cxnLst/>
              <a:rect l="l" t="t" r="r" b="b"/>
              <a:pathLst>
                <a:path w="658" h="846" extrusionOk="0">
                  <a:moveTo>
                    <a:pt x="297" y="1"/>
                  </a:moveTo>
                  <a:cubicBezTo>
                    <a:pt x="110" y="1"/>
                    <a:pt x="83" y="251"/>
                    <a:pt x="83" y="251"/>
                  </a:cubicBezTo>
                  <a:cubicBezTo>
                    <a:pt x="32" y="446"/>
                    <a:pt x="1" y="640"/>
                    <a:pt x="1" y="845"/>
                  </a:cubicBezTo>
                  <a:cubicBezTo>
                    <a:pt x="657" y="835"/>
                    <a:pt x="657" y="56"/>
                    <a:pt x="339" y="5"/>
                  </a:cubicBezTo>
                  <a:cubicBezTo>
                    <a:pt x="324" y="2"/>
                    <a:pt x="310" y="1"/>
                    <a:pt x="29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50"/>
            <p:cNvSpPr/>
            <p:nvPr/>
          </p:nvSpPr>
          <p:spPr>
            <a:xfrm>
              <a:off x="8271504" y="1865591"/>
              <a:ext cx="101010" cy="79712"/>
            </a:xfrm>
            <a:custGeom>
              <a:avLst/>
              <a:gdLst/>
              <a:ahLst/>
              <a:cxnLst/>
              <a:rect l="l" t="t" r="r" b="b"/>
              <a:pathLst>
                <a:path w="1456" h="1149" extrusionOk="0">
                  <a:moveTo>
                    <a:pt x="1169" y="0"/>
                  </a:moveTo>
                  <a:cubicBezTo>
                    <a:pt x="800" y="215"/>
                    <a:pt x="0" y="666"/>
                    <a:pt x="0" y="666"/>
                  </a:cubicBezTo>
                  <a:lnTo>
                    <a:pt x="195" y="1148"/>
                  </a:lnTo>
                  <a:cubicBezTo>
                    <a:pt x="195" y="1148"/>
                    <a:pt x="974" y="728"/>
                    <a:pt x="1138" y="636"/>
                  </a:cubicBezTo>
                  <a:cubicBezTo>
                    <a:pt x="1261" y="574"/>
                    <a:pt x="1364" y="492"/>
                    <a:pt x="1456" y="390"/>
                  </a:cubicBezTo>
                  <a:cubicBezTo>
                    <a:pt x="1374" y="246"/>
                    <a:pt x="1282" y="123"/>
                    <a:pt x="1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50"/>
            <p:cNvSpPr/>
            <p:nvPr/>
          </p:nvSpPr>
          <p:spPr>
            <a:xfrm>
              <a:off x="8243754" y="1867672"/>
              <a:ext cx="27819" cy="70485"/>
            </a:xfrm>
            <a:custGeom>
              <a:avLst/>
              <a:gdLst/>
              <a:ahLst/>
              <a:cxnLst/>
              <a:rect l="l" t="t" r="r" b="b"/>
              <a:pathLst>
                <a:path w="401" h="1016" extrusionOk="0">
                  <a:moveTo>
                    <a:pt x="400" y="1"/>
                  </a:moveTo>
                  <a:cubicBezTo>
                    <a:pt x="277" y="83"/>
                    <a:pt x="164" y="175"/>
                    <a:pt x="72" y="288"/>
                  </a:cubicBezTo>
                  <a:cubicBezTo>
                    <a:pt x="11" y="524"/>
                    <a:pt x="0" y="770"/>
                    <a:pt x="41" y="1016"/>
                  </a:cubicBezTo>
                  <a:cubicBezTo>
                    <a:pt x="123" y="862"/>
                    <a:pt x="257" y="729"/>
                    <a:pt x="400" y="636"/>
                  </a:cubicBezTo>
                  <a:cubicBezTo>
                    <a:pt x="349" y="442"/>
                    <a:pt x="400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50"/>
            <p:cNvSpPr/>
            <p:nvPr/>
          </p:nvSpPr>
          <p:spPr>
            <a:xfrm>
              <a:off x="8647730" y="2054015"/>
              <a:ext cx="120227" cy="161505"/>
            </a:xfrm>
            <a:custGeom>
              <a:avLst/>
              <a:gdLst/>
              <a:ahLst/>
              <a:cxnLst/>
              <a:rect l="l" t="t" r="r" b="b"/>
              <a:pathLst>
                <a:path w="1733" h="2328" extrusionOk="0">
                  <a:moveTo>
                    <a:pt x="882" y="1"/>
                  </a:moveTo>
                  <a:lnTo>
                    <a:pt x="646" y="913"/>
                  </a:lnTo>
                  <a:lnTo>
                    <a:pt x="0" y="1149"/>
                  </a:lnTo>
                  <a:lnTo>
                    <a:pt x="625" y="1385"/>
                  </a:lnTo>
                  <a:lnTo>
                    <a:pt x="861" y="2328"/>
                  </a:lnTo>
                  <a:lnTo>
                    <a:pt x="1097" y="1405"/>
                  </a:lnTo>
                  <a:lnTo>
                    <a:pt x="1733" y="1169"/>
                  </a:lnTo>
                  <a:lnTo>
                    <a:pt x="1118" y="934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50"/>
            <p:cNvSpPr/>
            <p:nvPr/>
          </p:nvSpPr>
          <p:spPr>
            <a:xfrm>
              <a:off x="7831939" y="1226918"/>
              <a:ext cx="120990" cy="160811"/>
            </a:xfrm>
            <a:custGeom>
              <a:avLst/>
              <a:gdLst/>
              <a:ahLst/>
              <a:cxnLst/>
              <a:rect l="l" t="t" r="r" b="b"/>
              <a:pathLst>
                <a:path w="1744" h="2318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3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50"/>
            <p:cNvSpPr/>
            <p:nvPr/>
          </p:nvSpPr>
          <p:spPr>
            <a:xfrm>
              <a:off x="5349113" y="1439554"/>
              <a:ext cx="120296" cy="161505"/>
            </a:xfrm>
            <a:custGeom>
              <a:avLst/>
              <a:gdLst/>
              <a:ahLst/>
              <a:cxnLst/>
              <a:rect l="l" t="t" r="r" b="b"/>
              <a:pathLst>
                <a:path w="1734" h="2328" extrusionOk="0">
                  <a:moveTo>
                    <a:pt x="872" y="0"/>
                  </a:moveTo>
                  <a:lnTo>
                    <a:pt x="636" y="913"/>
                  </a:lnTo>
                  <a:lnTo>
                    <a:pt x="1" y="1159"/>
                  </a:lnTo>
                  <a:lnTo>
                    <a:pt x="616" y="1395"/>
                  </a:lnTo>
                  <a:lnTo>
                    <a:pt x="862" y="2328"/>
                  </a:lnTo>
                  <a:lnTo>
                    <a:pt x="1098" y="1405"/>
                  </a:lnTo>
                  <a:lnTo>
                    <a:pt x="1733" y="1169"/>
                  </a:lnTo>
                  <a:lnTo>
                    <a:pt x="1118" y="933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50"/>
            <p:cNvSpPr/>
            <p:nvPr/>
          </p:nvSpPr>
          <p:spPr>
            <a:xfrm>
              <a:off x="7100137" y="753975"/>
              <a:ext cx="120990" cy="160742"/>
            </a:xfrm>
            <a:custGeom>
              <a:avLst/>
              <a:gdLst/>
              <a:ahLst/>
              <a:cxnLst/>
              <a:rect l="l" t="t" r="r" b="b"/>
              <a:pathLst>
                <a:path w="1744" h="2317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4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50"/>
            <p:cNvSpPr/>
            <p:nvPr/>
          </p:nvSpPr>
          <p:spPr>
            <a:xfrm>
              <a:off x="7578023" y="753983"/>
              <a:ext cx="249750" cy="387667"/>
            </a:xfrm>
            <a:custGeom>
              <a:avLst/>
              <a:gdLst/>
              <a:ahLst/>
              <a:cxnLst/>
              <a:rect l="l" t="t" r="r" b="b"/>
              <a:pathLst>
                <a:path w="3600" h="5588" extrusionOk="0">
                  <a:moveTo>
                    <a:pt x="1559" y="0"/>
                  </a:moveTo>
                  <a:cubicBezTo>
                    <a:pt x="1467" y="0"/>
                    <a:pt x="1385" y="72"/>
                    <a:pt x="1385" y="164"/>
                  </a:cubicBezTo>
                  <a:lnTo>
                    <a:pt x="1385" y="584"/>
                  </a:lnTo>
                  <a:cubicBezTo>
                    <a:pt x="1211" y="615"/>
                    <a:pt x="1047" y="666"/>
                    <a:pt x="883" y="748"/>
                  </a:cubicBezTo>
                  <a:cubicBezTo>
                    <a:pt x="739" y="810"/>
                    <a:pt x="606" y="902"/>
                    <a:pt x="493" y="1015"/>
                  </a:cubicBezTo>
                  <a:cubicBezTo>
                    <a:pt x="380" y="1128"/>
                    <a:pt x="298" y="1251"/>
                    <a:pt x="237" y="1384"/>
                  </a:cubicBezTo>
                  <a:cubicBezTo>
                    <a:pt x="165" y="1528"/>
                    <a:pt x="134" y="1681"/>
                    <a:pt x="134" y="1835"/>
                  </a:cubicBezTo>
                  <a:cubicBezTo>
                    <a:pt x="134" y="1999"/>
                    <a:pt x="155" y="2163"/>
                    <a:pt x="216" y="2317"/>
                  </a:cubicBezTo>
                  <a:cubicBezTo>
                    <a:pt x="257" y="2450"/>
                    <a:pt x="339" y="2563"/>
                    <a:pt x="431" y="2665"/>
                  </a:cubicBezTo>
                  <a:cubicBezTo>
                    <a:pt x="544" y="2768"/>
                    <a:pt x="678" y="2850"/>
                    <a:pt x="821" y="2922"/>
                  </a:cubicBezTo>
                  <a:cubicBezTo>
                    <a:pt x="995" y="2993"/>
                    <a:pt x="1180" y="3055"/>
                    <a:pt x="1364" y="3096"/>
                  </a:cubicBezTo>
                  <a:cubicBezTo>
                    <a:pt x="1590" y="3147"/>
                    <a:pt x="1795" y="3199"/>
                    <a:pt x="1969" y="3240"/>
                  </a:cubicBezTo>
                  <a:cubicBezTo>
                    <a:pt x="2113" y="3270"/>
                    <a:pt x="2256" y="3301"/>
                    <a:pt x="2400" y="3352"/>
                  </a:cubicBezTo>
                  <a:cubicBezTo>
                    <a:pt x="2502" y="3383"/>
                    <a:pt x="2595" y="3434"/>
                    <a:pt x="2666" y="3506"/>
                  </a:cubicBezTo>
                  <a:cubicBezTo>
                    <a:pt x="2728" y="3568"/>
                    <a:pt x="2759" y="3639"/>
                    <a:pt x="2759" y="3732"/>
                  </a:cubicBezTo>
                  <a:cubicBezTo>
                    <a:pt x="2759" y="3814"/>
                    <a:pt x="2728" y="3896"/>
                    <a:pt x="2677" y="3967"/>
                  </a:cubicBezTo>
                  <a:cubicBezTo>
                    <a:pt x="2615" y="4029"/>
                    <a:pt x="2543" y="4090"/>
                    <a:pt x="2461" y="4131"/>
                  </a:cubicBezTo>
                  <a:cubicBezTo>
                    <a:pt x="2369" y="4172"/>
                    <a:pt x="2266" y="4203"/>
                    <a:pt x="2154" y="4224"/>
                  </a:cubicBezTo>
                  <a:cubicBezTo>
                    <a:pt x="2041" y="4244"/>
                    <a:pt x="1918" y="4254"/>
                    <a:pt x="1795" y="4254"/>
                  </a:cubicBezTo>
                  <a:cubicBezTo>
                    <a:pt x="1662" y="4254"/>
                    <a:pt x="1528" y="4234"/>
                    <a:pt x="1405" y="4213"/>
                  </a:cubicBezTo>
                  <a:cubicBezTo>
                    <a:pt x="1313" y="4183"/>
                    <a:pt x="1221" y="4152"/>
                    <a:pt x="1139" y="4111"/>
                  </a:cubicBezTo>
                  <a:cubicBezTo>
                    <a:pt x="1077" y="4070"/>
                    <a:pt x="1016" y="4019"/>
                    <a:pt x="975" y="3967"/>
                  </a:cubicBezTo>
                  <a:cubicBezTo>
                    <a:pt x="934" y="3916"/>
                    <a:pt x="893" y="3855"/>
                    <a:pt x="862" y="3803"/>
                  </a:cubicBezTo>
                  <a:cubicBezTo>
                    <a:pt x="842" y="3752"/>
                    <a:pt x="811" y="3721"/>
                    <a:pt x="770" y="3691"/>
                  </a:cubicBezTo>
                  <a:cubicBezTo>
                    <a:pt x="719" y="3660"/>
                    <a:pt x="667" y="3650"/>
                    <a:pt x="616" y="3650"/>
                  </a:cubicBezTo>
                  <a:lnTo>
                    <a:pt x="175" y="3650"/>
                  </a:lnTo>
                  <a:cubicBezTo>
                    <a:pt x="134" y="3650"/>
                    <a:pt x="83" y="3670"/>
                    <a:pt x="52" y="3701"/>
                  </a:cubicBezTo>
                  <a:cubicBezTo>
                    <a:pt x="21" y="3732"/>
                    <a:pt x="1" y="3773"/>
                    <a:pt x="11" y="3824"/>
                  </a:cubicBezTo>
                  <a:cubicBezTo>
                    <a:pt x="11" y="3967"/>
                    <a:pt x="62" y="4121"/>
                    <a:pt x="134" y="4254"/>
                  </a:cubicBezTo>
                  <a:cubicBezTo>
                    <a:pt x="216" y="4388"/>
                    <a:pt x="308" y="4500"/>
                    <a:pt x="431" y="4593"/>
                  </a:cubicBezTo>
                  <a:cubicBezTo>
                    <a:pt x="565" y="4705"/>
                    <a:pt x="708" y="4787"/>
                    <a:pt x="862" y="4849"/>
                  </a:cubicBezTo>
                  <a:cubicBezTo>
                    <a:pt x="1026" y="4921"/>
                    <a:pt x="1200" y="4972"/>
                    <a:pt x="1385" y="5003"/>
                  </a:cubicBezTo>
                  <a:lnTo>
                    <a:pt x="1385" y="5423"/>
                  </a:lnTo>
                  <a:cubicBezTo>
                    <a:pt x="1385" y="5464"/>
                    <a:pt x="1405" y="5505"/>
                    <a:pt x="1436" y="5536"/>
                  </a:cubicBezTo>
                  <a:cubicBezTo>
                    <a:pt x="1467" y="5567"/>
                    <a:pt x="1508" y="5587"/>
                    <a:pt x="1549" y="5587"/>
                  </a:cubicBezTo>
                  <a:lnTo>
                    <a:pt x="2061" y="5587"/>
                  </a:lnTo>
                  <a:cubicBezTo>
                    <a:pt x="2143" y="5587"/>
                    <a:pt x="2225" y="5515"/>
                    <a:pt x="2225" y="5423"/>
                  </a:cubicBezTo>
                  <a:lnTo>
                    <a:pt x="2225" y="5003"/>
                  </a:lnTo>
                  <a:cubicBezTo>
                    <a:pt x="2420" y="4972"/>
                    <a:pt x="2615" y="4921"/>
                    <a:pt x="2800" y="4849"/>
                  </a:cubicBezTo>
                  <a:cubicBezTo>
                    <a:pt x="2964" y="4777"/>
                    <a:pt x="3107" y="4685"/>
                    <a:pt x="3230" y="4562"/>
                  </a:cubicBezTo>
                  <a:cubicBezTo>
                    <a:pt x="3353" y="4459"/>
                    <a:pt x="3445" y="4326"/>
                    <a:pt x="3507" y="4183"/>
                  </a:cubicBezTo>
                  <a:cubicBezTo>
                    <a:pt x="3568" y="4039"/>
                    <a:pt x="3599" y="3885"/>
                    <a:pt x="3599" y="3721"/>
                  </a:cubicBezTo>
                  <a:cubicBezTo>
                    <a:pt x="3599" y="3568"/>
                    <a:pt x="3579" y="3414"/>
                    <a:pt x="3527" y="3270"/>
                  </a:cubicBezTo>
                  <a:cubicBezTo>
                    <a:pt x="3476" y="3137"/>
                    <a:pt x="3394" y="3014"/>
                    <a:pt x="3292" y="2922"/>
                  </a:cubicBezTo>
                  <a:cubicBezTo>
                    <a:pt x="3169" y="2809"/>
                    <a:pt x="3025" y="2727"/>
                    <a:pt x="2871" y="2665"/>
                  </a:cubicBezTo>
                  <a:cubicBezTo>
                    <a:pt x="2666" y="2583"/>
                    <a:pt x="2451" y="2522"/>
                    <a:pt x="2236" y="2471"/>
                  </a:cubicBezTo>
                  <a:cubicBezTo>
                    <a:pt x="2010" y="2430"/>
                    <a:pt x="1815" y="2378"/>
                    <a:pt x="1651" y="2348"/>
                  </a:cubicBezTo>
                  <a:cubicBezTo>
                    <a:pt x="1518" y="2317"/>
                    <a:pt x="1385" y="2276"/>
                    <a:pt x="1262" y="2214"/>
                  </a:cubicBezTo>
                  <a:cubicBezTo>
                    <a:pt x="1180" y="2184"/>
                    <a:pt x="1098" y="2132"/>
                    <a:pt x="1047" y="2061"/>
                  </a:cubicBezTo>
                  <a:cubicBezTo>
                    <a:pt x="954" y="1927"/>
                    <a:pt x="954" y="1753"/>
                    <a:pt x="1036" y="1620"/>
                  </a:cubicBezTo>
                  <a:cubicBezTo>
                    <a:pt x="1077" y="1558"/>
                    <a:pt x="1139" y="1497"/>
                    <a:pt x="1211" y="1466"/>
                  </a:cubicBezTo>
                  <a:cubicBezTo>
                    <a:pt x="1293" y="1415"/>
                    <a:pt x="1375" y="1384"/>
                    <a:pt x="1467" y="1363"/>
                  </a:cubicBezTo>
                  <a:cubicBezTo>
                    <a:pt x="1544" y="1340"/>
                    <a:pt x="1621" y="1329"/>
                    <a:pt x="1698" y="1329"/>
                  </a:cubicBezTo>
                  <a:cubicBezTo>
                    <a:pt x="1723" y="1329"/>
                    <a:pt x="1749" y="1330"/>
                    <a:pt x="1774" y="1333"/>
                  </a:cubicBezTo>
                  <a:cubicBezTo>
                    <a:pt x="1807" y="1329"/>
                    <a:pt x="1840" y="1328"/>
                    <a:pt x="1873" y="1328"/>
                  </a:cubicBezTo>
                  <a:cubicBezTo>
                    <a:pt x="2034" y="1328"/>
                    <a:pt x="2193" y="1369"/>
                    <a:pt x="2338" y="1446"/>
                  </a:cubicBezTo>
                  <a:cubicBezTo>
                    <a:pt x="2451" y="1507"/>
                    <a:pt x="2543" y="1599"/>
                    <a:pt x="2615" y="1712"/>
                  </a:cubicBezTo>
                  <a:cubicBezTo>
                    <a:pt x="2646" y="1753"/>
                    <a:pt x="2677" y="1794"/>
                    <a:pt x="2718" y="1825"/>
                  </a:cubicBezTo>
                  <a:cubicBezTo>
                    <a:pt x="2759" y="1856"/>
                    <a:pt x="2820" y="1866"/>
                    <a:pt x="2871" y="1866"/>
                  </a:cubicBezTo>
                  <a:lnTo>
                    <a:pt x="3312" y="1866"/>
                  </a:lnTo>
                  <a:cubicBezTo>
                    <a:pt x="3353" y="1866"/>
                    <a:pt x="3394" y="1845"/>
                    <a:pt x="3425" y="1815"/>
                  </a:cubicBezTo>
                  <a:cubicBezTo>
                    <a:pt x="3466" y="1784"/>
                    <a:pt x="3476" y="1743"/>
                    <a:pt x="3476" y="1692"/>
                  </a:cubicBezTo>
                  <a:cubicBezTo>
                    <a:pt x="3466" y="1579"/>
                    <a:pt x="3435" y="1476"/>
                    <a:pt x="3384" y="1374"/>
                  </a:cubicBezTo>
                  <a:cubicBezTo>
                    <a:pt x="3322" y="1251"/>
                    <a:pt x="3240" y="1138"/>
                    <a:pt x="3148" y="1046"/>
                  </a:cubicBezTo>
                  <a:cubicBezTo>
                    <a:pt x="3035" y="933"/>
                    <a:pt x="2902" y="841"/>
                    <a:pt x="2759" y="769"/>
                  </a:cubicBezTo>
                  <a:cubicBezTo>
                    <a:pt x="2595" y="687"/>
                    <a:pt x="2410" y="625"/>
                    <a:pt x="2225" y="595"/>
                  </a:cubicBezTo>
                  <a:lnTo>
                    <a:pt x="2225" y="164"/>
                  </a:lnTo>
                  <a:cubicBezTo>
                    <a:pt x="2225" y="123"/>
                    <a:pt x="2205" y="72"/>
                    <a:pt x="2174" y="51"/>
                  </a:cubicBezTo>
                  <a:cubicBezTo>
                    <a:pt x="2143" y="10"/>
                    <a:pt x="2102" y="0"/>
                    <a:pt x="2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50"/>
            <p:cNvSpPr/>
            <p:nvPr/>
          </p:nvSpPr>
          <p:spPr>
            <a:xfrm>
              <a:off x="5871861" y="1221923"/>
              <a:ext cx="139444" cy="218392"/>
            </a:xfrm>
            <a:custGeom>
              <a:avLst/>
              <a:gdLst/>
              <a:ahLst/>
              <a:cxnLst/>
              <a:rect l="l" t="t" r="r" b="b"/>
              <a:pathLst>
                <a:path w="2010" h="3148" extrusionOk="0">
                  <a:moveTo>
                    <a:pt x="862" y="1"/>
                  </a:moveTo>
                  <a:cubicBezTo>
                    <a:pt x="841" y="1"/>
                    <a:pt x="821" y="11"/>
                    <a:pt x="800" y="31"/>
                  </a:cubicBezTo>
                  <a:cubicBezTo>
                    <a:pt x="780" y="52"/>
                    <a:pt x="769" y="72"/>
                    <a:pt x="769" y="93"/>
                  </a:cubicBezTo>
                  <a:lnTo>
                    <a:pt x="769" y="339"/>
                  </a:lnTo>
                  <a:cubicBezTo>
                    <a:pt x="677" y="349"/>
                    <a:pt x="575" y="380"/>
                    <a:pt x="493" y="421"/>
                  </a:cubicBezTo>
                  <a:cubicBezTo>
                    <a:pt x="411" y="462"/>
                    <a:pt x="329" y="513"/>
                    <a:pt x="267" y="575"/>
                  </a:cubicBezTo>
                  <a:cubicBezTo>
                    <a:pt x="206" y="636"/>
                    <a:pt x="154" y="708"/>
                    <a:pt x="124" y="780"/>
                  </a:cubicBezTo>
                  <a:cubicBezTo>
                    <a:pt x="83" y="862"/>
                    <a:pt x="72" y="954"/>
                    <a:pt x="72" y="1036"/>
                  </a:cubicBezTo>
                  <a:cubicBezTo>
                    <a:pt x="72" y="1128"/>
                    <a:pt x="83" y="1220"/>
                    <a:pt x="113" y="1313"/>
                  </a:cubicBezTo>
                  <a:cubicBezTo>
                    <a:pt x="144" y="1384"/>
                    <a:pt x="185" y="1456"/>
                    <a:pt x="236" y="1507"/>
                  </a:cubicBezTo>
                  <a:cubicBezTo>
                    <a:pt x="298" y="1569"/>
                    <a:pt x="380" y="1610"/>
                    <a:pt x="452" y="1651"/>
                  </a:cubicBezTo>
                  <a:cubicBezTo>
                    <a:pt x="554" y="1692"/>
                    <a:pt x="657" y="1723"/>
                    <a:pt x="759" y="1743"/>
                  </a:cubicBezTo>
                  <a:cubicBezTo>
                    <a:pt x="892" y="1774"/>
                    <a:pt x="1005" y="1805"/>
                    <a:pt x="1097" y="1825"/>
                  </a:cubicBezTo>
                  <a:cubicBezTo>
                    <a:pt x="1180" y="1846"/>
                    <a:pt x="1262" y="1866"/>
                    <a:pt x="1344" y="1897"/>
                  </a:cubicBezTo>
                  <a:cubicBezTo>
                    <a:pt x="1405" y="1907"/>
                    <a:pt x="1446" y="1938"/>
                    <a:pt x="1497" y="1979"/>
                  </a:cubicBezTo>
                  <a:cubicBezTo>
                    <a:pt x="1528" y="2010"/>
                    <a:pt x="1549" y="2061"/>
                    <a:pt x="1538" y="2102"/>
                  </a:cubicBezTo>
                  <a:cubicBezTo>
                    <a:pt x="1538" y="2153"/>
                    <a:pt x="1528" y="2194"/>
                    <a:pt x="1497" y="2235"/>
                  </a:cubicBezTo>
                  <a:cubicBezTo>
                    <a:pt x="1467" y="2276"/>
                    <a:pt x="1426" y="2307"/>
                    <a:pt x="1374" y="2328"/>
                  </a:cubicBezTo>
                  <a:cubicBezTo>
                    <a:pt x="1323" y="2348"/>
                    <a:pt x="1272" y="2369"/>
                    <a:pt x="1210" y="2379"/>
                  </a:cubicBezTo>
                  <a:cubicBezTo>
                    <a:pt x="1138" y="2389"/>
                    <a:pt x="1077" y="2389"/>
                    <a:pt x="1005" y="2389"/>
                  </a:cubicBezTo>
                  <a:cubicBezTo>
                    <a:pt x="986" y="2392"/>
                    <a:pt x="966" y="2393"/>
                    <a:pt x="946" y="2393"/>
                  </a:cubicBezTo>
                  <a:cubicBezTo>
                    <a:pt x="890" y="2393"/>
                    <a:pt x="832" y="2384"/>
                    <a:pt x="780" y="2369"/>
                  </a:cubicBezTo>
                  <a:cubicBezTo>
                    <a:pt x="728" y="2358"/>
                    <a:pt x="677" y="2338"/>
                    <a:pt x="636" y="2317"/>
                  </a:cubicBezTo>
                  <a:cubicBezTo>
                    <a:pt x="595" y="2297"/>
                    <a:pt x="564" y="2266"/>
                    <a:pt x="544" y="2235"/>
                  </a:cubicBezTo>
                  <a:cubicBezTo>
                    <a:pt x="523" y="2205"/>
                    <a:pt x="503" y="2174"/>
                    <a:pt x="482" y="2143"/>
                  </a:cubicBezTo>
                  <a:cubicBezTo>
                    <a:pt x="472" y="2112"/>
                    <a:pt x="452" y="2092"/>
                    <a:pt x="431" y="2082"/>
                  </a:cubicBezTo>
                  <a:cubicBezTo>
                    <a:pt x="400" y="2061"/>
                    <a:pt x="370" y="2061"/>
                    <a:pt x="339" y="2061"/>
                  </a:cubicBezTo>
                  <a:lnTo>
                    <a:pt x="93" y="2061"/>
                  </a:lnTo>
                  <a:cubicBezTo>
                    <a:pt x="72" y="2061"/>
                    <a:pt x="42" y="2071"/>
                    <a:pt x="31" y="2082"/>
                  </a:cubicBezTo>
                  <a:cubicBezTo>
                    <a:pt x="11" y="2102"/>
                    <a:pt x="1" y="2123"/>
                    <a:pt x="1" y="2153"/>
                  </a:cubicBezTo>
                  <a:cubicBezTo>
                    <a:pt x="1" y="2235"/>
                    <a:pt x="31" y="2317"/>
                    <a:pt x="72" y="2399"/>
                  </a:cubicBezTo>
                  <a:cubicBezTo>
                    <a:pt x="113" y="2471"/>
                    <a:pt x="165" y="2533"/>
                    <a:pt x="236" y="2594"/>
                  </a:cubicBezTo>
                  <a:cubicBezTo>
                    <a:pt x="308" y="2645"/>
                    <a:pt x="390" y="2697"/>
                    <a:pt x="482" y="2727"/>
                  </a:cubicBezTo>
                  <a:cubicBezTo>
                    <a:pt x="575" y="2768"/>
                    <a:pt x="667" y="2799"/>
                    <a:pt x="769" y="2809"/>
                  </a:cubicBezTo>
                  <a:lnTo>
                    <a:pt x="769" y="3055"/>
                  </a:lnTo>
                  <a:cubicBezTo>
                    <a:pt x="769" y="3076"/>
                    <a:pt x="780" y="3096"/>
                    <a:pt x="800" y="3117"/>
                  </a:cubicBezTo>
                  <a:cubicBezTo>
                    <a:pt x="821" y="3137"/>
                    <a:pt x="841" y="3148"/>
                    <a:pt x="862" y="3148"/>
                  </a:cubicBezTo>
                  <a:lnTo>
                    <a:pt x="1149" y="3148"/>
                  </a:lnTo>
                  <a:cubicBezTo>
                    <a:pt x="1169" y="3148"/>
                    <a:pt x="1200" y="3137"/>
                    <a:pt x="1210" y="3117"/>
                  </a:cubicBezTo>
                  <a:cubicBezTo>
                    <a:pt x="1231" y="3096"/>
                    <a:pt x="1241" y="3076"/>
                    <a:pt x="1241" y="3055"/>
                  </a:cubicBezTo>
                  <a:lnTo>
                    <a:pt x="1241" y="2820"/>
                  </a:lnTo>
                  <a:cubicBezTo>
                    <a:pt x="1354" y="2799"/>
                    <a:pt x="1467" y="2768"/>
                    <a:pt x="1569" y="2727"/>
                  </a:cubicBezTo>
                  <a:cubicBezTo>
                    <a:pt x="1651" y="2686"/>
                    <a:pt x="1733" y="2635"/>
                    <a:pt x="1805" y="2574"/>
                  </a:cubicBezTo>
                  <a:cubicBezTo>
                    <a:pt x="1877" y="2512"/>
                    <a:pt x="1928" y="2440"/>
                    <a:pt x="1959" y="2358"/>
                  </a:cubicBezTo>
                  <a:cubicBezTo>
                    <a:pt x="2000" y="2276"/>
                    <a:pt x="2010" y="2194"/>
                    <a:pt x="2010" y="2102"/>
                  </a:cubicBezTo>
                  <a:cubicBezTo>
                    <a:pt x="2010" y="2020"/>
                    <a:pt x="2000" y="1928"/>
                    <a:pt x="1969" y="1846"/>
                  </a:cubicBezTo>
                  <a:cubicBezTo>
                    <a:pt x="1948" y="1774"/>
                    <a:pt x="1907" y="1702"/>
                    <a:pt x="1846" y="1651"/>
                  </a:cubicBezTo>
                  <a:cubicBezTo>
                    <a:pt x="1774" y="1589"/>
                    <a:pt x="1692" y="1538"/>
                    <a:pt x="1610" y="1507"/>
                  </a:cubicBezTo>
                  <a:cubicBezTo>
                    <a:pt x="1497" y="1456"/>
                    <a:pt x="1374" y="1425"/>
                    <a:pt x="1251" y="1395"/>
                  </a:cubicBezTo>
                  <a:lnTo>
                    <a:pt x="923" y="1323"/>
                  </a:lnTo>
                  <a:cubicBezTo>
                    <a:pt x="851" y="1302"/>
                    <a:pt x="780" y="1282"/>
                    <a:pt x="708" y="1251"/>
                  </a:cubicBezTo>
                  <a:cubicBezTo>
                    <a:pt x="657" y="1241"/>
                    <a:pt x="616" y="1210"/>
                    <a:pt x="585" y="1169"/>
                  </a:cubicBezTo>
                  <a:cubicBezTo>
                    <a:pt x="534" y="1087"/>
                    <a:pt x="534" y="995"/>
                    <a:pt x="585" y="923"/>
                  </a:cubicBezTo>
                  <a:cubicBezTo>
                    <a:pt x="605" y="882"/>
                    <a:pt x="636" y="851"/>
                    <a:pt x="677" y="831"/>
                  </a:cubicBezTo>
                  <a:cubicBezTo>
                    <a:pt x="718" y="800"/>
                    <a:pt x="769" y="780"/>
                    <a:pt x="821" y="769"/>
                  </a:cubicBezTo>
                  <a:cubicBezTo>
                    <a:pt x="857" y="762"/>
                    <a:pt x="898" y="755"/>
                    <a:pt x="941" y="755"/>
                  </a:cubicBezTo>
                  <a:cubicBezTo>
                    <a:pt x="959" y="755"/>
                    <a:pt x="977" y="756"/>
                    <a:pt x="995" y="759"/>
                  </a:cubicBezTo>
                  <a:cubicBezTo>
                    <a:pt x="1012" y="757"/>
                    <a:pt x="1029" y="757"/>
                    <a:pt x="1047" y="757"/>
                  </a:cubicBezTo>
                  <a:cubicBezTo>
                    <a:pt x="1135" y="757"/>
                    <a:pt x="1227" y="778"/>
                    <a:pt x="1313" y="821"/>
                  </a:cubicBezTo>
                  <a:cubicBezTo>
                    <a:pt x="1374" y="851"/>
                    <a:pt x="1426" y="913"/>
                    <a:pt x="1467" y="974"/>
                  </a:cubicBezTo>
                  <a:cubicBezTo>
                    <a:pt x="1477" y="995"/>
                    <a:pt x="1497" y="1015"/>
                    <a:pt x="1518" y="1036"/>
                  </a:cubicBezTo>
                  <a:cubicBezTo>
                    <a:pt x="1549" y="1046"/>
                    <a:pt x="1579" y="1056"/>
                    <a:pt x="1610" y="1056"/>
                  </a:cubicBezTo>
                  <a:lnTo>
                    <a:pt x="1856" y="1056"/>
                  </a:lnTo>
                  <a:cubicBezTo>
                    <a:pt x="1877" y="1056"/>
                    <a:pt x="1897" y="1046"/>
                    <a:pt x="1918" y="1026"/>
                  </a:cubicBezTo>
                  <a:cubicBezTo>
                    <a:pt x="1938" y="1015"/>
                    <a:pt x="1948" y="985"/>
                    <a:pt x="1948" y="964"/>
                  </a:cubicBezTo>
                  <a:cubicBezTo>
                    <a:pt x="1938" y="903"/>
                    <a:pt x="1918" y="841"/>
                    <a:pt x="1897" y="780"/>
                  </a:cubicBezTo>
                  <a:cubicBezTo>
                    <a:pt x="1866" y="718"/>
                    <a:pt x="1815" y="646"/>
                    <a:pt x="1764" y="595"/>
                  </a:cubicBezTo>
                  <a:cubicBezTo>
                    <a:pt x="1702" y="534"/>
                    <a:pt x="1631" y="482"/>
                    <a:pt x="1549" y="441"/>
                  </a:cubicBezTo>
                  <a:cubicBezTo>
                    <a:pt x="1456" y="390"/>
                    <a:pt x="1354" y="359"/>
                    <a:pt x="1251" y="339"/>
                  </a:cubicBezTo>
                  <a:lnTo>
                    <a:pt x="1241" y="93"/>
                  </a:lnTo>
                  <a:cubicBezTo>
                    <a:pt x="1241" y="72"/>
                    <a:pt x="1231" y="52"/>
                    <a:pt x="1210" y="31"/>
                  </a:cubicBezTo>
                  <a:cubicBezTo>
                    <a:pt x="1200" y="11"/>
                    <a:pt x="1169" y="1"/>
                    <a:pt x="1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50"/>
            <p:cNvSpPr/>
            <p:nvPr/>
          </p:nvSpPr>
          <p:spPr>
            <a:xfrm>
              <a:off x="7265137" y="1081784"/>
              <a:ext cx="397588" cy="855671"/>
            </a:xfrm>
            <a:custGeom>
              <a:avLst/>
              <a:gdLst/>
              <a:ahLst/>
              <a:cxnLst/>
              <a:rect l="l" t="t" r="r" b="b"/>
              <a:pathLst>
                <a:path w="5731" h="12334" extrusionOk="0">
                  <a:moveTo>
                    <a:pt x="5731" y="3804"/>
                  </a:moveTo>
                  <a:lnTo>
                    <a:pt x="4296" y="1908"/>
                  </a:lnTo>
                  <a:lnTo>
                    <a:pt x="2860" y="1"/>
                  </a:lnTo>
                  <a:lnTo>
                    <a:pt x="1425" y="1908"/>
                  </a:lnTo>
                  <a:lnTo>
                    <a:pt x="0" y="3804"/>
                  </a:lnTo>
                  <a:lnTo>
                    <a:pt x="1364" y="3804"/>
                  </a:lnTo>
                  <a:lnTo>
                    <a:pt x="1364" y="12333"/>
                  </a:lnTo>
                  <a:lnTo>
                    <a:pt x="4367" y="12333"/>
                  </a:lnTo>
                  <a:lnTo>
                    <a:pt x="4367" y="38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50"/>
            <p:cNvSpPr/>
            <p:nvPr/>
          </p:nvSpPr>
          <p:spPr>
            <a:xfrm>
              <a:off x="7016217" y="1573935"/>
              <a:ext cx="288808" cy="621669"/>
            </a:xfrm>
            <a:custGeom>
              <a:avLst/>
              <a:gdLst/>
              <a:ahLst/>
              <a:cxnLst/>
              <a:rect l="l" t="t" r="r" b="b"/>
              <a:pathLst>
                <a:path w="4163" h="8961" extrusionOk="0">
                  <a:moveTo>
                    <a:pt x="4162" y="6203"/>
                  </a:moveTo>
                  <a:lnTo>
                    <a:pt x="3127" y="7577"/>
                  </a:lnTo>
                  <a:lnTo>
                    <a:pt x="2081" y="8961"/>
                  </a:lnTo>
                  <a:lnTo>
                    <a:pt x="1046" y="7577"/>
                  </a:lnTo>
                  <a:lnTo>
                    <a:pt x="0" y="6203"/>
                  </a:lnTo>
                  <a:lnTo>
                    <a:pt x="984" y="6203"/>
                  </a:lnTo>
                  <a:lnTo>
                    <a:pt x="984" y="1"/>
                  </a:lnTo>
                  <a:lnTo>
                    <a:pt x="3178" y="1"/>
                  </a:lnTo>
                  <a:lnTo>
                    <a:pt x="3178" y="62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50"/>
            <p:cNvSpPr/>
            <p:nvPr/>
          </p:nvSpPr>
          <p:spPr>
            <a:xfrm>
              <a:off x="5861940" y="2106117"/>
              <a:ext cx="113844" cy="128621"/>
            </a:xfrm>
            <a:custGeom>
              <a:avLst/>
              <a:gdLst/>
              <a:ahLst/>
              <a:cxnLst/>
              <a:rect l="l" t="t" r="r" b="b"/>
              <a:pathLst>
                <a:path w="1641" h="1854" extrusionOk="0">
                  <a:moveTo>
                    <a:pt x="1349" y="1"/>
                  </a:moveTo>
                  <a:cubicBezTo>
                    <a:pt x="1171" y="1"/>
                    <a:pt x="993" y="46"/>
                    <a:pt x="830" y="131"/>
                  </a:cubicBezTo>
                  <a:cubicBezTo>
                    <a:pt x="769" y="162"/>
                    <a:pt x="718" y="213"/>
                    <a:pt x="677" y="265"/>
                  </a:cubicBezTo>
                  <a:cubicBezTo>
                    <a:pt x="656" y="295"/>
                    <a:pt x="636" y="336"/>
                    <a:pt x="625" y="377"/>
                  </a:cubicBezTo>
                  <a:cubicBezTo>
                    <a:pt x="595" y="429"/>
                    <a:pt x="554" y="480"/>
                    <a:pt x="523" y="521"/>
                  </a:cubicBezTo>
                  <a:cubicBezTo>
                    <a:pt x="318" y="808"/>
                    <a:pt x="144" y="1115"/>
                    <a:pt x="0" y="1444"/>
                  </a:cubicBezTo>
                  <a:lnTo>
                    <a:pt x="103" y="1854"/>
                  </a:lnTo>
                  <a:cubicBezTo>
                    <a:pt x="205" y="1823"/>
                    <a:pt x="523" y="1556"/>
                    <a:pt x="595" y="1546"/>
                  </a:cubicBezTo>
                  <a:cubicBezTo>
                    <a:pt x="656" y="1536"/>
                    <a:pt x="718" y="1526"/>
                    <a:pt x="779" y="1495"/>
                  </a:cubicBezTo>
                  <a:cubicBezTo>
                    <a:pt x="830" y="1464"/>
                    <a:pt x="871" y="1423"/>
                    <a:pt x="902" y="1372"/>
                  </a:cubicBezTo>
                  <a:cubicBezTo>
                    <a:pt x="1025" y="1218"/>
                    <a:pt x="1107" y="1054"/>
                    <a:pt x="1158" y="869"/>
                  </a:cubicBezTo>
                  <a:cubicBezTo>
                    <a:pt x="1179" y="798"/>
                    <a:pt x="1189" y="736"/>
                    <a:pt x="1210" y="664"/>
                  </a:cubicBezTo>
                  <a:cubicBezTo>
                    <a:pt x="1292" y="449"/>
                    <a:pt x="1466" y="285"/>
                    <a:pt x="1610" y="111"/>
                  </a:cubicBezTo>
                  <a:cubicBezTo>
                    <a:pt x="1630" y="101"/>
                    <a:pt x="1640" y="80"/>
                    <a:pt x="1630" y="60"/>
                  </a:cubicBezTo>
                  <a:cubicBezTo>
                    <a:pt x="1620" y="39"/>
                    <a:pt x="1610" y="29"/>
                    <a:pt x="1589" y="29"/>
                  </a:cubicBezTo>
                  <a:cubicBezTo>
                    <a:pt x="1510" y="10"/>
                    <a:pt x="1429" y="1"/>
                    <a:pt x="1349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50"/>
            <p:cNvSpPr/>
            <p:nvPr/>
          </p:nvSpPr>
          <p:spPr>
            <a:xfrm>
              <a:off x="5371175" y="2256176"/>
              <a:ext cx="362762" cy="136599"/>
            </a:xfrm>
            <a:custGeom>
              <a:avLst/>
              <a:gdLst/>
              <a:ahLst/>
              <a:cxnLst/>
              <a:rect l="l" t="t" r="r" b="b"/>
              <a:pathLst>
                <a:path w="5229" h="1969" extrusionOk="0">
                  <a:moveTo>
                    <a:pt x="1618" y="1"/>
                  </a:moveTo>
                  <a:cubicBezTo>
                    <a:pt x="1427" y="1"/>
                    <a:pt x="1234" y="28"/>
                    <a:pt x="1046" y="80"/>
                  </a:cubicBezTo>
                  <a:cubicBezTo>
                    <a:pt x="841" y="131"/>
                    <a:pt x="657" y="213"/>
                    <a:pt x="482" y="336"/>
                  </a:cubicBezTo>
                  <a:cubicBezTo>
                    <a:pt x="216" y="531"/>
                    <a:pt x="1" y="787"/>
                    <a:pt x="72" y="1095"/>
                  </a:cubicBezTo>
                  <a:cubicBezTo>
                    <a:pt x="93" y="1208"/>
                    <a:pt x="154" y="1310"/>
                    <a:pt x="247" y="1392"/>
                  </a:cubicBezTo>
                  <a:cubicBezTo>
                    <a:pt x="339" y="1485"/>
                    <a:pt x="472" y="1536"/>
                    <a:pt x="595" y="1556"/>
                  </a:cubicBezTo>
                  <a:cubicBezTo>
                    <a:pt x="954" y="1587"/>
                    <a:pt x="1487" y="1669"/>
                    <a:pt x="2061" y="1741"/>
                  </a:cubicBezTo>
                  <a:cubicBezTo>
                    <a:pt x="2910" y="1864"/>
                    <a:pt x="3829" y="1969"/>
                    <a:pt x="4290" y="1969"/>
                  </a:cubicBezTo>
                  <a:cubicBezTo>
                    <a:pt x="4329" y="1969"/>
                    <a:pt x="4366" y="1968"/>
                    <a:pt x="4398" y="1966"/>
                  </a:cubicBezTo>
                  <a:cubicBezTo>
                    <a:pt x="4425" y="1967"/>
                    <a:pt x="4451" y="1968"/>
                    <a:pt x="4477" y="1968"/>
                  </a:cubicBezTo>
                  <a:cubicBezTo>
                    <a:pt x="4705" y="1968"/>
                    <a:pt x="4926" y="1928"/>
                    <a:pt x="5147" y="1864"/>
                  </a:cubicBezTo>
                  <a:lnTo>
                    <a:pt x="5167" y="1854"/>
                  </a:lnTo>
                  <a:cubicBezTo>
                    <a:pt x="5229" y="1802"/>
                    <a:pt x="5229" y="1659"/>
                    <a:pt x="5208" y="1505"/>
                  </a:cubicBezTo>
                  <a:cubicBezTo>
                    <a:pt x="5198" y="1362"/>
                    <a:pt x="5157" y="1187"/>
                    <a:pt x="5147" y="1146"/>
                  </a:cubicBezTo>
                  <a:cubicBezTo>
                    <a:pt x="5116" y="828"/>
                    <a:pt x="4880" y="572"/>
                    <a:pt x="4573" y="521"/>
                  </a:cubicBezTo>
                  <a:cubicBezTo>
                    <a:pt x="4542" y="511"/>
                    <a:pt x="4511" y="500"/>
                    <a:pt x="4480" y="500"/>
                  </a:cubicBezTo>
                  <a:cubicBezTo>
                    <a:pt x="4450" y="500"/>
                    <a:pt x="4429" y="480"/>
                    <a:pt x="4409" y="480"/>
                  </a:cubicBezTo>
                  <a:cubicBezTo>
                    <a:pt x="3548" y="203"/>
                    <a:pt x="2574" y="131"/>
                    <a:pt x="1948" y="29"/>
                  </a:cubicBezTo>
                  <a:cubicBezTo>
                    <a:pt x="1839" y="10"/>
                    <a:pt x="1729" y="1"/>
                    <a:pt x="1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50"/>
            <p:cNvSpPr/>
            <p:nvPr/>
          </p:nvSpPr>
          <p:spPr>
            <a:xfrm>
              <a:off x="5656379" y="2189853"/>
              <a:ext cx="239760" cy="198343"/>
            </a:xfrm>
            <a:custGeom>
              <a:avLst/>
              <a:gdLst/>
              <a:ahLst/>
              <a:cxnLst/>
              <a:rect l="l" t="t" r="r" b="b"/>
              <a:pathLst>
                <a:path w="3456" h="2859" extrusionOk="0">
                  <a:moveTo>
                    <a:pt x="3107" y="1"/>
                  </a:moveTo>
                  <a:cubicBezTo>
                    <a:pt x="3107" y="1"/>
                    <a:pt x="2276" y="780"/>
                    <a:pt x="1436" y="1067"/>
                  </a:cubicBezTo>
                  <a:cubicBezTo>
                    <a:pt x="1097" y="1169"/>
                    <a:pt x="779" y="1303"/>
                    <a:pt x="462" y="1467"/>
                  </a:cubicBezTo>
                  <a:cubicBezTo>
                    <a:pt x="431" y="1487"/>
                    <a:pt x="400" y="1508"/>
                    <a:pt x="369" y="1528"/>
                  </a:cubicBezTo>
                  <a:cubicBezTo>
                    <a:pt x="369" y="1528"/>
                    <a:pt x="0" y="1959"/>
                    <a:pt x="175" y="2461"/>
                  </a:cubicBezTo>
                  <a:cubicBezTo>
                    <a:pt x="195" y="2523"/>
                    <a:pt x="226" y="2574"/>
                    <a:pt x="267" y="2625"/>
                  </a:cubicBezTo>
                  <a:cubicBezTo>
                    <a:pt x="277" y="2646"/>
                    <a:pt x="298" y="2666"/>
                    <a:pt x="318" y="2676"/>
                  </a:cubicBezTo>
                  <a:cubicBezTo>
                    <a:pt x="479" y="2830"/>
                    <a:pt x="697" y="2858"/>
                    <a:pt x="835" y="2858"/>
                  </a:cubicBezTo>
                  <a:cubicBezTo>
                    <a:pt x="890" y="2858"/>
                    <a:pt x="933" y="2854"/>
                    <a:pt x="954" y="2851"/>
                  </a:cubicBezTo>
                  <a:lnTo>
                    <a:pt x="1036" y="2820"/>
                  </a:lnTo>
                  <a:lnTo>
                    <a:pt x="1056" y="2810"/>
                  </a:lnTo>
                  <a:cubicBezTo>
                    <a:pt x="1897" y="2451"/>
                    <a:pt x="3455" y="524"/>
                    <a:pt x="3455" y="524"/>
                  </a:cubicBezTo>
                  <a:lnTo>
                    <a:pt x="3383" y="411"/>
                  </a:lnTo>
                  <a:lnTo>
                    <a:pt x="3107" y="1"/>
                  </a:ln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50"/>
            <p:cNvSpPr/>
            <p:nvPr/>
          </p:nvSpPr>
          <p:spPr>
            <a:xfrm>
              <a:off x="5514159" y="2238139"/>
              <a:ext cx="371989" cy="154637"/>
            </a:xfrm>
            <a:custGeom>
              <a:avLst/>
              <a:gdLst/>
              <a:ahLst/>
              <a:cxnLst/>
              <a:rect l="l" t="t" r="r" b="b"/>
              <a:pathLst>
                <a:path w="5362" h="2229" extrusionOk="0">
                  <a:moveTo>
                    <a:pt x="5360" y="1"/>
                  </a:moveTo>
                  <a:cubicBezTo>
                    <a:pt x="5338" y="1"/>
                    <a:pt x="3656" y="1531"/>
                    <a:pt x="3147" y="1765"/>
                  </a:cubicBezTo>
                  <a:cubicBezTo>
                    <a:pt x="3004" y="1847"/>
                    <a:pt x="2840" y="1909"/>
                    <a:pt x="2676" y="1960"/>
                  </a:cubicBezTo>
                  <a:cubicBezTo>
                    <a:pt x="2573" y="1980"/>
                    <a:pt x="2471" y="1991"/>
                    <a:pt x="2358" y="1991"/>
                  </a:cubicBezTo>
                  <a:lnTo>
                    <a:pt x="2317" y="1991"/>
                  </a:lnTo>
                  <a:cubicBezTo>
                    <a:pt x="1538" y="1980"/>
                    <a:pt x="820" y="1570"/>
                    <a:pt x="420" y="904"/>
                  </a:cubicBezTo>
                  <a:cubicBezTo>
                    <a:pt x="308" y="719"/>
                    <a:pt x="185" y="555"/>
                    <a:pt x="41" y="391"/>
                  </a:cubicBezTo>
                  <a:cubicBezTo>
                    <a:pt x="41" y="391"/>
                    <a:pt x="21" y="1335"/>
                    <a:pt x="0" y="2001"/>
                  </a:cubicBezTo>
                  <a:cubicBezTo>
                    <a:pt x="849" y="2124"/>
                    <a:pt x="1768" y="2229"/>
                    <a:pt x="2229" y="2229"/>
                  </a:cubicBezTo>
                  <a:cubicBezTo>
                    <a:pt x="2268" y="2229"/>
                    <a:pt x="2305" y="2228"/>
                    <a:pt x="2337" y="2226"/>
                  </a:cubicBezTo>
                  <a:cubicBezTo>
                    <a:pt x="2364" y="2227"/>
                    <a:pt x="2390" y="2228"/>
                    <a:pt x="2416" y="2228"/>
                  </a:cubicBezTo>
                  <a:cubicBezTo>
                    <a:pt x="2644" y="2228"/>
                    <a:pt x="2865" y="2188"/>
                    <a:pt x="3086" y="2124"/>
                  </a:cubicBezTo>
                  <a:lnTo>
                    <a:pt x="3106" y="2114"/>
                  </a:lnTo>
                  <a:cubicBezTo>
                    <a:pt x="3311" y="2032"/>
                    <a:pt x="3783" y="1827"/>
                    <a:pt x="5351" y="12"/>
                  </a:cubicBezTo>
                  <a:cubicBezTo>
                    <a:pt x="5359" y="4"/>
                    <a:pt x="5361" y="1"/>
                    <a:pt x="53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50"/>
            <p:cNvSpPr/>
            <p:nvPr/>
          </p:nvSpPr>
          <p:spPr>
            <a:xfrm>
              <a:off x="5132244" y="2758110"/>
              <a:ext cx="410422" cy="318709"/>
            </a:xfrm>
            <a:custGeom>
              <a:avLst/>
              <a:gdLst/>
              <a:ahLst/>
              <a:cxnLst/>
              <a:rect l="l" t="t" r="r" b="b"/>
              <a:pathLst>
                <a:path w="5916" h="4594" extrusionOk="0">
                  <a:moveTo>
                    <a:pt x="1999" y="1"/>
                  </a:moveTo>
                  <a:cubicBezTo>
                    <a:pt x="0" y="2112"/>
                    <a:pt x="1538" y="4593"/>
                    <a:pt x="1538" y="4593"/>
                  </a:cubicBezTo>
                  <a:lnTo>
                    <a:pt x="5915" y="4593"/>
                  </a:lnTo>
                  <a:cubicBezTo>
                    <a:pt x="5905" y="3230"/>
                    <a:pt x="5782" y="534"/>
                    <a:pt x="5782" y="534"/>
                  </a:cubicBezTo>
                  <a:cubicBezTo>
                    <a:pt x="5782" y="534"/>
                    <a:pt x="5466" y="756"/>
                    <a:pt x="4749" y="756"/>
                  </a:cubicBezTo>
                  <a:cubicBezTo>
                    <a:pt x="4680" y="756"/>
                    <a:pt x="4608" y="753"/>
                    <a:pt x="4531" y="749"/>
                  </a:cubicBezTo>
                  <a:cubicBezTo>
                    <a:pt x="3434" y="677"/>
                    <a:pt x="1999" y="1"/>
                    <a:pt x="19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50"/>
            <p:cNvSpPr/>
            <p:nvPr/>
          </p:nvSpPr>
          <p:spPr>
            <a:xfrm>
              <a:off x="5379708" y="2837060"/>
              <a:ext cx="216311" cy="1092448"/>
            </a:xfrm>
            <a:custGeom>
              <a:avLst/>
              <a:gdLst/>
              <a:ahLst/>
              <a:cxnLst/>
              <a:rect l="l" t="t" r="r" b="b"/>
              <a:pathLst>
                <a:path w="3118" h="15747" extrusionOk="0">
                  <a:moveTo>
                    <a:pt x="2071" y="1"/>
                  </a:moveTo>
                  <a:cubicBezTo>
                    <a:pt x="2071" y="1"/>
                    <a:pt x="31" y="1928"/>
                    <a:pt x="165" y="3384"/>
                  </a:cubicBezTo>
                  <a:lnTo>
                    <a:pt x="1" y="3917"/>
                  </a:lnTo>
                  <a:cubicBezTo>
                    <a:pt x="11" y="3937"/>
                    <a:pt x="11" y="3968"/>
                    <a:pt x="11" y="3988"/>
                  </a:cubicBezTo>
                  <a:cubicBezTo>
                    <a:pt x="288" y="5116"/>
                    <a:pt x="923" y="7166"/>
                    <a:pt x="1313" y="8314"/>
                  </a:cubicBezTo>
                  <a:cubicBezTo>
                    <a:pt x="595" y="10303"/>
                    <a:pt x="1661" y="13491"/>
                    <a:pt x="2071" y="15747"/>
                  </a:cubicBezTo>
                  <a:lnTo>
                    <a:pt x="2082" y="15747"/>
                  </a:lnTo>
                  <a:cubicBezTo>
                    <a:pt x="2430" y="15747"/>
                    <a:pt x="2768" y="15716"/>
                    <a:pt x="3117" y="15655"/>
                  </a:cubicBezTo>
                  <a:cubicBezTo>
                    <a:pt x="2963" y="13030"/>
                    <a:pt x="3055" y="9668"/>
                    <a:pt x="3045" y="8376"/>
                  </a:cubicBezTo>
                  <a:cubicBezTo>
                    <a:pt x="3045" y="8294"/>
                    <a:pt x="3035" y="8222"/>
                    <a:pt x="3025" y="8150"/>
                  </a:cubicBezTo>
                  <a:cubicBezTo>
                    <a:pt x="3025" y="8007"/>
                    <a:pt x="3014" y="7874"/>
                    <a:pt x="2994" y="7740"/>
                  </a:cubicBezTo>
                  <a:cubicBezTo>
                    <a:pt x="2984" y="7617"/>
                    <a:pt x="2953" y="7392"/>
                    <a:pt x="2922" y="7115"/>
                  </a:cubicBezTo>
                  <a:cubicBezTo>
                    <a:pt x="2912" y="7023"/>
                    <a:pt x="2912" y="6931"/>
                    <a:pt x="2891" y="6828"/>
                  </a:cubicBezTo>
                  <a:cubicBezTo>
                    <a:pt x="2727" y="5208"/>
                    <a:pt x="2348" y="1836"/>
                    <a:pt x="2297" y="1477"/>
                  </a:cubicBezTo>
                  <a:cubicBezTo>
                    <a:pt x="2235" y="1036"/>
                    <a:pt x="2071" y="1"/>
                    <a:pt x="2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50"/>
            <p:cNvSpPr/>
            <p:nvPr/>
          </p:nvSpPr>
          <p:spPr>
            <a:xfrm>
              <a:off x="5371175" y="2963393"/>
              <a:ext cx="152278" cy="966879"/>
            </a:xfrm>
            <a:custGeom>
              <a:avLst/>
              <a:gdLst/>
              <a:ahLst/>
              <a:cxnLst/>
              <a:rect l="l" t="t" r="r" b="b"/>
              <a:pathLst>
                <a:path w="2195" h="13937" extrusionOk="0">
                  <a:moveTo>
                    <a:pt x="853" y="0"/>
                  </a:moveTo>
                  <a:cubicBezTo>
                    <a:pt x="849" y="0"/>
                    <a:pt x="845" y="2"/>
                    <a:pt x="841" y="4"/>
                  </a:cubicBezTo>
                  <a:cubicBezTo>
                    <a:pt x="739" y="76"/>
                    <a:pt x="1" y="1275"/>
                    <a:pt x="1" y="1275"/>
                  </a:cubicBezTo>
                  <a:lnTo>
                    <a:pt x="134" y="2167"/>
                  </a:lnTo>
                  <a:cubicBezTo>
                    <a:pt x="380" y="3193"/>
                    <a:pt x="923" y="4894"/>
                    <a:pt x="1323" y="6145"/>
                  </a:cubicBezTo>
                  <a:cubicBezTo>
                    <a:pt x="1395" y="6370"/>
                    <a:pt x="1395" y="6606"/>
                    <a:pt x="1343" y="6842"/>
                  </a:cubicBezTo>
                  <a:cubicBezTo>
                    <a:pt x="831" y="8903"/>
                    <a:pt x="1815" y="11804"/>
                    <a:pt x="2194" y="13936"/>
                  </a:cubicBezTo>
                  <a:cubicBezTo>
                    <a:pt x="2194" y="13936"/>
                    <a:pt x="2051" y="12870"/>
                    <a:pt x="1754" y="10963"/>
                  </a:cubicBezTo>
                  <a:cubicBezTo>
                    <a:pt x="1446" y="9046"/>
                    <a:pt x="1579" y="7334"/>
                    <a:pt x="1856" y="6422"/>
                  </a:cubicBezTo>
                  <a:cubicBezTo>
                    <a:pt x="1743" y="5858"/>
                    <a:pt x="1261" y="4484"/>
                    <a:pt x="974" y="3480"/>
                  </a:cubicBezTo>
                  <a:cubicBezTo>
                    <a:pt x="687" y="2475"/>
                    <a:pt x="831" y="2342"/>
                    <a:pt x="841" y="1491"/>
                  </a:cubicBezTo>
                  <a:cubicBezTo>
                    <a:pt x="861" y="666"/>
                    <a:pt x="937" y="0"/>
                    <a:pt x="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50"/>
            <p:cNvSpPr/>
            <p:nvPr/>
          </p:nvSpPr>
          <p:spPr>
            <a:xfrm>
              <a:off x="5132244" y="3339340"/>
              <a:ext cx="188978" cy="589757"/>
            </a:xfrm>
            <a:custGeom>
              <a:avLst/>
              <a:gdLst/>
              <a:ahLst/>
              <a:cxnLst/>
              <a:rect l="l" t="t" r="r" b="b"/>
              <a:pathLst>
                <a:path w="2724" h="8501" extrusionOk="0">
                  <a:moveTo>
                    <a:pt x="1907" y="1"/>
                  </a:moveTo>
                  <a:cubicBezTo>
                    <a:pt x="1536" y="1"/>
                    <a:pt x="1106" y="230"/>
                    <a:pt x="871" y="654"/>
                  </a:cubicBezTo>
                  <a:cubicBezTo>
                    <a:pt x="0" y="2212"/>
                    <a:pt x="379" y="6713"/>
                    <a:pt x="318" y="8445"/>
                  </a:cubicBezTo>
                  <a:cubicBezTo>
                    <a:pt x="318" y="8456"/>
                    <a:pt x="328" y="8476"/>
                    <a:pt x="328" y="8497"/>
                  </a:cubicBezTo>
                  <a:cubicBezTo>
                    <a:pt x="413" y="8499"/>
                    <a:pt x="498" y="8500"/>
                    <a:pt x="583" y="8500"/>
                  </a:cubicBezTo>
                  <a:cubicBezTo>
                    <a:pt x="840" y="8500"/>
                    <a:pt x="1100" y="8489"/>
                    <a:pt x="1353" y="8466"/>
                  </a:cubicBezTo>
                  <a:lnTo>
                    <a:pt x="1384" y="8466"/>
                  </a:lnTo>
                  <a:cubicBezTo>
                    <a:pt x="1548" y="6990"/>
                    <a:pt x="2225" y="2356"/>
                    <a:pt x="2532" y="1095"/>
                  </a:cubicBezTo>
                  <a:cubicBezTo>
                    <a:pt x="2724" y="345"/>
                    <a:pt x="2360" y="1"/>
                    <a:pt x="19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50"/>
            <p:cNvSpPr/>
            <p:nvPr/>
          </p:nvSpPr>
          <p:spPr>
            <a:xfrm>
              <a:off x="5183235" y="2896515"/>
              <a:ext cx="231713" cy="572899"/>
            </a:xfrm>
            <a:custGeom>
              <a:avLst/>
              <a:gdLst/>
              <a:ahLst/>
              <a:cxnLst/>
              <a:rect l="l" t="t" r="r" b="b"/>
              <a:pathLst>
                <a:path w="3340" h="8258" extrusionOk="0">
                  <a:moveTo>
                    <a:pt x="2371" y="1"/>
                  </a:moveTo>
                  <a:cubicBezTo>
                    <a:pt x="2058" y="1"/>
                    <a:pt x="1684" y="148"/>
                    <a:pt x="1315" y="343"/>
                  </a:cubicBezTo>
                  <a:cubicBezTo>
                    <a:pt x="864" y="568"/>
                    <a:pt x="321" y="968"/>
                    <a:pt x="352" y="1419"/>
                  </a:cubicBezTo>
                  <a:cubicBezTo>
                    <a:pt x="403" y="2188"/>
                    <a:pt x="259" y="6115"/>
                    <a:pt x="136" y="6945"/>
                  </a:cubicBezTo>
                  <a:cubicBezTo>
                    <a:pt x="0" y="7941"/>
                    <a:pt x="407" y="8258"/>
                    <a:pt x="844" y="8258"/>
                  </a:cubicBezTo>
                  <a:cubicBezTo>
                    <a:pt x="1230" y="8258"/>
                    <a:pt x="1638" y="8010"/>
                    <a:pt x="1715" y="7765"/>
                  </a:cubicBezTo>
                  <a:cubicBezTo>
                    <a:pt x="2125" y="6463"/>
                    <a:pt x="2915" y="3152"/>
                    <a:pt x="3058" y="2250"/>
                  </a:cubicBezTo>
                  <a:cubicBezTo>
                    <a:pt x="3340" y="527"/>
                    <a:pt x="2964" y="1"/>
                    <a:pt x="2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50"/>
            <p:cNvSpPr/>
            <p:nvPr/>
          </p:nvSpPr>
          <p:spPr>
            <a:xfrm>
              <a:off x="5640978" y="2284204"/>
              <a:ext cx="72358" cy="28028"/>
            </a:xfrm>
            <a:custGeom>
              <a:avLst/>
              <a:gdLst/>
              <a:ahLst/>
              <a:cxnLst/>
              <a:rect l="l" t="t" r="r" b="b"/>
              <a:pathLst>
                <a:path w="1043" h="404" extrusionOk="0">
                  <a:moveTo>
                    <a:pt x="233" y="0"/>
                  </a:moveTo>
                  <a:cubicBezTo>
                    <a:pt x="1" y="0"/>
                    <a:pt x="345" y="404"/>
                    <a:pt x="345" y="404"/>
                  </a:cubicBezTo>
                  <a:lnTo>
                    <a:pt x="991" y="363"/>
                  </a:lnTo>
                  <a:lnTo>
                    <a:pt x="1043" y="199"/>
                  </a:lnTo>
                  <a:lnTo>
                    <a:pt x="868" y="14"/>
                  </a:lnTo>
                  <a:cubicBezTo>
                    <a:pt x="868" y="14"/>
                    <a:pt x="809" y="55"/>
                    <a:pt x="648" y="55"/>
                  </a:cubicBezTo>
                  <a:cubicBezTo>
                    <a:pt x="568" y="55"/>
                    <a:pt x="462" y="45"/>
                    <a:pt x="325" y="14"/>
                  </a:cubicBezTo>
                  <a:cubicBezTo>
                    <a:pt x="287" y="5"/>
                    <a:pt x="257" y="0"/>
                    <a:pt x="233" y="0"/>
                  </a:cubicBez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50"/>
            <p:cNvSpPr/>
            <p:nvPr/>
          </p:nvSpPr>
          <p:spPr>
            <a:xfrm>
              <a:off x="5185525" y="2226830"/>
              <a:ext cx="369907" cy="600579"/>
            </a:xfrm>
            <a:custGeom>
              <a:avLst/>
              <a:gdLst/>
              <a:ahLst/>
              <a:cxnLst/>
              <a:rect l="l" t="t" r="r" b="b"/>
              <a:pathLst>
                <a:path w="5332" h="8657" extrusionOk="0">
                  <a:moveTo>
                    <a:pt x="2739" y="0"/>
                  </a:moveTo>
                  <a:cubicBezTo>
                    <a:pt x="2349" y="0"/>
                    <a:pt x="1916" y="49"/>
                    <a:pt x="1436" y="165"/>
                  </a:cubicBezTo>
                  <a:cubicBezTo>
                    <a:pt x="360" y="421"/>
                    <a:pt x="1" y="708"/>
                    <a:pt x="11" y="1508"/>
                  </a:cubicBezTo>
                  <a:cubicBezTo>
                    <a:pt x="21" y="1836"/>
                    <a:pt x="62" y="2164"/>
                    <a:pt x="124" y="2492"/>
                  </a:cubicBezTo>
                  <a:cubicBezTo>
                    <a:pt x="298" y="3497"/>
                    <a:pt x="739" y="4706"/>
                    <a:pt x="1016" y="5455"/>
                  </a:cubicBezTo>
                  <a:cubicBezTo>
                    <a:pt x="1190" y="5895"/>
                    <a:pt x="1231" y="6377"/>
                    <a:pt x="1129" y="6849"/>
                  </a:cubicBezTo>
                  <a:cubicBezTo>
                    <a:pt x="924" y="7761"/>
                    <a:pt x="1149" y="7823"/>
                    <a:pt x="1149" y="7823"/>
                  </a:cubicBezTo>
                  <a:cubicBezTo>
                    <a:pt x="1149" y="7823"/>
                    <a:pt x="1815" y="8366"/>
                    <a:pt x="3456" y="8633"/>
                  </a:cubicBezTo>
                  <a:cubicBezTo>
                    <a:pt x="3560" y="8649"/>
                    <a:pt x="3666" y="8657"/>
                    <a:pt x="3771" y="8657"/>
                  </a:cubicBezTo>
                  <a:cubicBezTo>
                    <a:pt x="4433" y="8657"/>
                    <a:pt x="5047" y="8358"/>
                    <a:pt x="5065" y="8243"/>
                  </a:cubicBezTo>
                  <a:cubicBezTo>
                    <a:pt x="5086" y="8120"/>
                    <a:pt x="4911" y="7792"/>
                    <a:pt x="4911" y="7741"/>
                  </a:cubicBezTo>
                  <a:cubicBezTo>
                    <a:pt x="4870" y="5906"/>
                    <a:pt x="5137" y="6203"/>
                    <a:pt x="5229" y="4153"/>
                  </a:cubicBezTo>
                  <a:cubicBezTo>
                    <a:pt x="5332" y="2041"/>
                    <a:pt x="5311" y="790"/>
                    <a:pt x="4635" y="452"/>
                  </a:cubicBezTo>
                  <a:cubicBezTo>
                    <a:pt x="4142" y="199"/>
                    <a:pt x="3525" y="0"/>
                    <a:pt x="2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50"/>
            <p:cNvSpPr/>
            <p:nvPr/>
          </p:nvSpPr>
          <p:spPr>
            <a:xfrm>
              <a:off x="5186288" y="2320002"/>
              <a:ext cx="350691" cy="507409"/>
            </a:xfrm>
            <a:custGeom>
              <a:avLst/>
              <a:gdLst/>
              <a:ahLst/>
              <a:cxnLst/>
              <a:rect l="l" t="t" r="r" b="b"/>
              <a:pathLst>
                <a:path w="5055" h="7314" extrusionOk="0">
                  <a:moveTo>
                    <a:pt x="431" y="1"/>
                  </a:moveTo>
                  <a:lnTo>
                    <a:pt x="0" y="165"/>
                  </a:lnTo>
                  <a:cubicBezTo>
                    <a:pt x="10" y="493"/>
                    <a:pt x="51" y="821"/>
                    <a:pt x="123" y="1149"/>
                  </a:cubicBezTo>
                  <a:cubicBezTo>
                    <a:pt x="287" y="2154"/>
                    <a:pt x="728" y="3363"/>
                    <a:pt x="1005" y="4112"/>
                  </a:cubicBezTo>
                  <a:cubicBezTo>
                    <a:pt x="1179" y="4552"/>
                    <a:pt x="1220" y="5034"/>
                    <a:pt x="1118" y="5506"/>
                  </a:cubicBezTo>
                  <a:cubicBezTo>
                    <a:pt x="913" y="6418"/>
                    <a:pt x="1138" y="6480"/>
                    <a:pt x="1138" y="6480"/>
                  </a:cubicBezTo>
                  <a:cubicBezTo>
                    <a:pt x="1138" y="6480"/>
                    <a:pt x="1804" y="7023"/>
                    <a:pt x="3445" y="7290"/>
                  </a:cubicBezTo>
                  <a:cubicBezTo>
                    <a:pt x="3549" y="7306"/>
                    <a:pt x="3655" y="7314"/>
                    <a:pt x="3760" y="7314"/>
                  </a:cubicBezTo>
                  <a:cubicBezTo>
                    <a:pt x="4422" y="7314"/>
                    <a:pt x="5036" y="7015"/>
                    <a:pt x="5054" y="6900"/>
                  </a:cubicBezTo>
                  <a:cubicBezTo>
                    <a:pt x="5054" y="6859"/>
                    <a:pt x="5054" y="6818"/>
                    <a:pt x="5034" y="6777"/>
                  </a:cubicBezTo>
                  <a:lnTo>
                    <a:pt x="4777" y="6808"/>
                  </a:lnTo>
                  <a:cubicBezTo>
                    <a:pt x="4592" y="6823"/>
                    <a:pt x="4405" y="6832"/>
                    <a:pt x="4217" y="6832"/>
                  </a:cubicBezTo>
                  <a:cubicBezTo>
                    <a:pt x="3918" y="6832"/>
                    <a:pt x="3618" y="6811"/>
                    <a:pt x="3322" y="6767"/>
                  </a:cubicBezTo>
                  <a:cubicBezTo>
                    <a:pt x="2830" y="6715"/>
                    <a:pt x="2348" y="6592"/>
                    <a:pt x="1886" y="6408"/>
                  </a:cubicBezTo>
                  <a:cubicBezTo>
                    <a:pt x="1640" y="6316"/>
                    <a:pt x="1487" y="6059"/>
                    <a:pt x="1538" y="5793"/>
                  </a:cubicBezTo>
                  <a:cubicBezTo>
                    <a:pt x="1610" y="5373"/>
                    <a:pt x="1661" y="4942"/>
                    <a:pt x="1671" y="4511"/>
                  </a:cubicBezTo>
                  <a:cubicBezTo>
                    <a:pt x="1671" y="4101"/>
                    <a:pt x="1476" y="3414"/>
                    <a:pt x="1323" y="2922"/>
                  </a:cubicBezTo>
                  <a:cubicBezTo>
                    <a:pt x="1210" y="2543"/>
                    <a:pt x="1169" y="2154"/>
                    <a:pt x="1200" y="1754"/>
                  </a:cubicBezTo>
                  <a:cubicBezTo>
                    <a:pt x="1230" y="1313"/>
                    <a:pt x="1230" y="862"/>
                    <a:pt x="1200" y="421"/>
                  </a:cubicBez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50"/>
            <p:cNvSpPr/>
            <p:nvPr/>
          </p:nvSpPr>
          <p:spPr>
            <a:xfrm>
              <a:off x="5272592" y="1942043"/>
              <a:ext cx="260087" cy="335359"/>
            </a:xfrm>
            <a:custGeom>
              <a:avLst/>
              <a:gdLst/>
              <a:ahLst/>
              <a:cxnLst/>
              <a:rect l="l" t="t" r="r" b="b"/>
              <a:pathLst>
                <a:path w="3749" h="4834" extrusionOk="0">
                  <a:moveTo>
                    <a:pt x="1643" y="1"/>
                  </a:moveTo>
                  <a:cubicBezTo>
                    <a:pt x="664" y="1"/>
                    <a:pt x="1" y="902"/>
                    <a:pt x="17" y="1738"/>
                  </a:cubicBezTo>
                  <a:cubicBezTo>
                    <a:pt x="48" y="2773"/>
                    <a:pt x="940" y="3378"/>
                    <a:pt x="940" y="3378"/>
                  </a:cubicBezTo>
                  <a:lnTo>
                    <a:pt x="888" y="4178"/>
                  </a:lnTo>
                  <a:lnTo>
                    <a:pt x="1483" y="4547"/>
                  </a:lnTo>
                  <a:lnTo>
                    <a:pt x="1862" y="4834"/>
                  </a:lnTo>
                  <a:lnTo>
                    <a:pt x="2139" y="4475"/>
                  </a:lnTo>
                  <a:lnTo>
                    <a:pt x="2170" y="3870"/>
                  </a:lnTo>
                  <a:cubicBezTo>
                    <a:pt x="2170" y="3726"/>
                    <a:pt x="2272" y="3603"/>
                    <a:pt x="2416" y="3583"/>
                  </a:cubicBezTo>
                  <a:cubicBezTo>
                    <a:pt x="3749" y="3439"/>
                    <a:pt x="3626" y="2681"/>
                    <a:pt x="3441" y="1984"/>
                  </a:cubicBezTo>
                  <a:cubicBezTo>
                    <a:pt x="3369" y="1717"/>
                    <a:pt x="3277" y="1461"/>
                    <a:pt x="3164" y="1215"/>
                  </a:cubicBezTo>
                  <a:cubicBezTo>
                    <a:pt x="2816" y="436"/>
                    <a:pt x="2447" y="190"/>
                    <a:pt x="2395" y="169"/>
                  </a:cubicBezTo>
                  <a:cubicBezTo>
                    <a:pt x="2130" y="52"/>
                    <a:pt x="1877" y="1"/>
                    <a:pt x="1643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50"/>
            <p:cNvSpPr/>
            <p:nvPr/>
          </p:nvSpPr>
          <p:spPr>
            <a:xfrm>
              <a:off x="5415992" y="2291558"/>
              <a:ext cx="98929" cy="428946"/>
            </a:xfrm>
            <a:custGeom>
              <a:avLst/>
              <a:gdLst/>
              <a:ahLst/>
              <a:cxnLst/>
              <a:rect l="l" t="t" r="r" b="b"/>
              <a:pathLst>
                <a:path w="1426" h="6183" extrusionOk="0">
                  <a:moveTo>
                    <a:pt x="308" y="1"/>
                  </a:moveTo>
                  <a:lnTo>
                    <a:pt x="0" y="62"/>
                  </a:lnTo>
                  <a:cubicBezTo>
                    <a:pt x="708" y="1846"/>
                    <a:pt x="339" y="5362"/>
                    <a:pt x="339" y="5362"/>
                  </a:cubicBezTo>
                  <a:lnTo>
                    <a:pt x="790" y="6182"/>
                  </a:lnTo>
                  <a:lnTo>
                    <a:pt x="1200" y="5434"/>
                  </a:lnTo>
                  <a:cubicBezTo>
                    <a:pt x="1425" y="3671"/>
                    <a:pt x="308" y="1"/>
                    <a:pt x="30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50"/>
            <p:cNvSpPr/>
            <p:nvPr/>
          </p:nvSpPr>
          <p:spPr>
            <a:xfrm>
              <a:off x="5398231" y="2257425"/>
              <a:ext cx="44816" cy="37740"/>
            </a:xfrm>
            <a:custGeom>
              <a:avLst/>
              <a:gdLst/>
              <a:ahLst/>
              <a:cxnLst/>
              <a:rect l="l" t="t" r="r" b="b"/>
              <a:pathLst>
                <a:path w="646" h="544" extrusionOk="0">
                  <a:moveTo>
                    <a:pt x="308" y="1"/>
                  </a:moveTo>
                  <a:lnTo>
                    <a:pt x="0" y="349"/>
                  </a:lnTo>
                  <a:lnTo>
                    <a:pt x="267" y="544"/>
                  </a:lnTo>
                  <a:lnTo>
                    <a:pt x="574" y="482"/>
                  </a:lnTo>
                  <a:cubicBezTo>
                    <a:pt x="605" y="400"/>
                    <a:pt x="625" y="318"/>
                    <a:pt x="646" y="226"/>
                  </a:cubicBezTo>
                  <a:lnTo>
                    <a:pt x="646" y="175"/>
                  </a:lnTo>
                  <a:cubicBezTo>
                    <a:pt x="564" y="93"/>
                    <a:pt x="461" y="42"/>
                    <a:pt x="349" y="11"/>
                  </a:cubicBezTo>
                  <a:lnTo>
                    <a:pt x="308" y="1"/>
                  </a:ln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50"/>
            <p:cNvSpPr/>
            <p:nvPr/>
          </p:nvSpPr>
          <p:spPr>
            <a:xfrm>
              <a:off x="5314287" y="2211221"/>
              <a:ext cx="105311" cy="78255"/>
            </a:xfrm>
            <a:custGeom>
              <a:avLst/>
              <a:gdLst/>
              <a:ahLst/>
              <a:cxnLst/>
              <a:rect l="l" t="t" r="r" b="b"/>
              <a:pathLst>
                <a:path w="1518" h="1128" extrusionOk="0">
                  <a:moveTo>
                    <a:pt x="287" y="0"/>
                  </a:moveTo>
                  <a:cubicBezTo>
                    <a:pt x="175" y="72"/>
                    <a:pt x="72" y="175"/>
                    <a:pt x="0" y="298"/>
                  </a:cubicBezTo>
                  <a:cubicBezTo>
                    <a:pt x="123" y="359"/>
                    <a:pt x="246" y="421"/>
                    <a:pt x="369" y="492"/>
                  </a:cubicBezTo>
                  <a:cubicBezTo>
                    <a:pt x="533" y="585"/>
                    <a:pt x="1292" y="1128"/>
                    <a:pt x="1292" y="1128"/>
                  </a:cubicBezTo>
                  <a:lnTo>
                    <a:pt x="1518" y="677"/>
                  </a:lnTo>
                  <a:cubicBezTo>
                    <a:pt x="1518" y="677"/>
                    <a:pt x="718" y="113"/>
                    <a:pt x="28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50"/>
            <p:cNvSpPr/>
            <p:nvPr/>
          </p:nvSpPr>
          <p:spPr>
            <a:xfrm>
              <a:off x="5418836" y="2214065"/>
              <a:ext cx="33508" cy="63339"/>
            </a:xfrm>
            <a:custGeom>
              <a:avLst/>
              <a:gdLst/>
              <a:ahLst/>
              <a:cxnLst/>
              <a:rect l="l" t="t" r="r" b="b"/>
              <a:pathLst>
                <a:path w="483" h="913" extrusionOk="0">
                  <a:moveTo>
                    <a:pt x="52" y="0"/>
                  </a:moveTo>
                  <a:lnTo>
                    <a:pt x="0" y="626"/>
                  </a:lnTo>
                  <a:cubicBezTo>
                    <a:pt x="144" y="667"/>
                    <a:pt x="277" y="779"/>
                    <a:pt x="349" y="913"/>
                  </a:cubicBezTo>
                  <a:cubicBezTo>
                    <a:pt x="349" y="913"/>
                    <a:pt x="482" y="656"/>
                    <a:pt x="308" y="185"/>
                  </a:cubicBezTo>
                  <a:cubicBezTo>
                    <a:pt x="236" y="113"/>
                    <a:pt x="144" y="52"/>
                    <a:pt x="5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50"/>
            <p:cNvSpPr/>
            <p:nvPr/>
          </p:nvSpPr>
          <p:spPr>
            <a:xfrm>
              <a:off x="5244564" y="1969377"/>
              <a:ext cx="145896" cy="208749"/>
            </a:xfrm>
            <a:custGeom>
              <a:avLst/>
              <a:gdLst/>
              <a:ahLst/>
              <a:cxnLst/>
              <a:rect l="l" t="t" r="r" b="b"/>
              <a:pathLst>
                <a:path w="2103" h="3009" extrusionOk="0">
                  <a:moveTo>
                    <a:pt x="872" y="1"/>
                  </a:moveTo>
                  <a:cubicBezTo>
                    <a:pt x="329" y="134"/>
                    <a:pt x="1" y="708"/>
                    <a:pt x="134" y="1139"/>
                  </a:cubicBezTo>
                  <a:cubicBezTo>
                    <a:pt x="349" y="1826"/>
                    <a:pt x="503" y="2451"/>
                    <a:pt x="923" y="2820"/>
                  </a:cubicBezTo>
                  <a:cubicBezTo>
                    <a:pt x="992" y="2881"/>
                    <a:pt x="1156" y="3009"/>
                    <a:pt x="1274" y="3009"/>
                  </a:cubicBezTo>
                  <a:cubicBezTo>
                    <a:pt x="1315" y="3009"/>
                    <a:pt x="1351" y="2993"/>
                    <a:pt x="1374" y="2953"/>
                  </a:cubicBezTo>
                  <a:cubicBezTo>
                    <a:pt x="1395" y="2892"/>
                    <a:pt x="1415" y="2830"/>
                    <a:pt x="1436" y="2769"/>
                  </a:cubicBezTo>
                  <a:cubicBezTo>
                    <a:pt x="1497" y="2656"/>
                    <a:pt x="1579" y="2574"/>
                    <a:pt x="1692" y="2523"/>
                  </a:cubicBezTo>
                  <a:cubicBezTo>
                    <a:pt x="1723" y="2502"/>
                    <a:pt x="1744" y="2482"/>
                    <a:pt x="1764" y="2451"/>
                  </a:cubicBezTo>
                  <a:cubicBezTo>
                    <a:pt x="1774" y="2420"/>
                    <a:pt x="1785" y="2389"/>
                    <a:pt x="1785" y="2359"/>
                  </a:cubicBezTo>
                  <a:cubicBezTo>
                    <a:pt x="1795" y="2092"/>
                    <a:pt x="1703" y="1815"/>
                    <a:pt x="1795" y="1559"/>
                  </a:cubicBezTo>
                  <a:cubicBezTo>
                    <a:pt x="1815" y="1497"/>
                    <a:pt x="2102" y="1651"/>
                    <a:pt x="2000" y="1169"/>
                  </a:cubicBezTo>
                  <a:cubicBezTo>
                    <a:pt x="1949" y="1036"/>
                    <a:pt x="1887" y="913"/>
                    <a:pt x="1795" y="800"/>
                  </a:cubicBezTo>
                  <a:cubicBezTo>
                    <a:pt x="1723" y="698"/>
                    <a:pt x="1662" y="585"/>
                    <a:pt x="1631" y="462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50"/>
            <p:cNvSpPr/>
            <p:nvPr/>
          </p:nvSpPr>
          <p:spPr>
            <a:xfrm>
              <a:off x="5349807" y="2069209"/>
              <a:ext cx="49881" cy="64103"/>
            </a:xfrm>
            <a:custGeom>
              <a:avLst/>
              <a:gdLst/>
              <a:ahLst/>
              <a:cxnLst/>
              <a:rect l="l" t="t" r="r" b="b"/>
              <a:pathLst>
                <a:path w="719" h="924" extrusionOk="0">
                  <a:moveTo>
                    <a:pt x="272" y="1"/>
                  </a:moveTo>
                  <a:cubicBezTo>
                    <a:pt x="198" y="1"/>
                    <a:pt x="128" y="33"/>
                    <a:pt x="83" y="120"/>
                  </a:cubicBezTo>
                  <a:cubicBezTo>
                    <a:pt x="11" y="264"/>
                    <a:pt x="1" y="438"/>
                    <a:pt x="42" y="602"/>
                  </a:cubicBezTo>
                  <a:cubicBezTo>
                    <a:pt x="83" y="745"/>
                    <a:pt x="196" y="868"/>
                    <a:pt x="350" y="920"/>
                  </a:cubicBezTo>
                  <a:cubicBezTo>
                    <a:pt x="370" y="922"/>
                    <a:pt x="391" y="923"/>
                    <a:pt x="412" y="923"/>
                  </a:cubicBezTo>
                  <a:cubicBezTo>
                    <a:pt x="483" y="923"/>
                    <a:pt x="552" y="908"/>
                    <a:pt x="616" y="868"/>
                  </a:cubicBezTo>
                  <a:cubicBezTo>
                    <a:pt x="678" y="838"/>
                    <a:pt x="719" y="766"/>
                    <a:pt x="708" y="694"/>
                  </a:cubicBezTo>
                  <a:lnTo>
                    <a:pt x="575" y="182"/>
                  </a:lnTo>
                  <a:cubicBezTo>
                    <a:pt x="536" y="97"/>
                    <a:pt x="399" y="1"/>
                    <a:pt x="272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50"/>
            <p:cNvSpPr/>
            <p:nvPr/>
          </p:nvSpPr>
          <p:spPr>
            <a:xfrm>
              <a:off x="5916678" y="2108822"/>
              <a:ext cx="89702" cy="38434"/>
            </a:xfrm>
            <a:custGeom>
              <a:avLst/>
              <a:gdLst/>
              <a:ahLst/>
              <a:cxnLst/>
              <a:rect l="l" t="t" r="r" b="b"/>
              <a:pathLst>
                <a:path w="1293" h="554" extrusionOk="0">
                  <a:moveTo>
                    <a:pt x="790" y="0"/>
                  </a:moveTo>
                  <a:lnTo>
                    <a:pt x="0" y="349"/>
                  </a:lnTo>
                  <a:lnTo>
                    <a:pt x="472" y="461"/>
                  </a:lnTo>
                  <a:cubicBezTo>
                    <a:pt x="667" y="523"/>
                    <a:pt x="882" y="554"/>
                    <a:pt x="1087" y="554"/>
                  </a:cubicBezTo>
                  <a:cubicBezTo>
                    <a:pt x="1169" y="554"/>
                    <a:pt x="1261" y="523"/>
                    <a:pt x="1282" y="451"/>
                  </a:cubicBezTo>
                  <a:cubicBezTo>
                    <a:pt x="1292" y="400"/>
                    <a:pt x="1272" y="349"/>
                    <a:pt x="1251" y="308"/>
                  </a:cubicBezTo>
                  <a:cubicBezTo>
                    <a:pt x="1169" y="205"/>
                    <a:pt x="1077" y="133"/>
                    <a:pt x="974" y="72"/>
                  </a:cubicBezTo>
                  <a:cubicBezTo>
                    <a:pt x="933" y="51"/>
                    <a:pt x="892" y="21"/>
                    <a:pt x="841" y="10"/>
                  </a:cubicBezTo>
                  <a:lnTo>
                    <a:pt x="821" y="10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50"/>
            <p:cNvSpPr/>
            <p:nvPr/>
          </p:nvSpPr>
          <p:spPr>
            <a:xfrm>
              <a:off x="5287230" y="1914778"/>
              <a:ext cx="218462" cy="99484"/>
            </a:xfrm>
            <a:custGeom>
              <a:avLst/>
              <a:gdLst/>
              <a:ahLst/>
              <a:cxnLst/>
              <a:rect l="l" t="t" r="r" b="b"/>
              <a:pathLst>
                <a:path w="3149" h="1434" extrusionOk="0">
                  <a:moveTo>
                    <a:pt x="1617" y="1"/>
                  </a:moveTo>
                  <a:cubicBezTo>
                    <a:pt x="1463" y="1"/>
                    <a:pt x="1310" y="17"/>
                    <a:pt x="1159" y="50"/>
                  </a:cubicBezTo>
                  <a:cubicBezTo>
                    <a:pt x="749" y="132"/>
                    <a:pt x="278" y="367"/>
                    <a:pt x="73" y="757"/>
                  </a:cubicBezTo>
                  <a:cubicBezTo>
                    <a:pt x="11" y="870"/>
                    <a:pt x="1" y="1013"/>
                    <a:pt x="52" y="1136"/>
                  </a:cubicBezTo>
                  <a:lnTo>
                    <a:pt x="923" y="1434"/>
                  </a:lnTo>
                  <a:cubicBezTo>
                    <a:pt x="1190" y="1239"/>
                    <a:pt x="1508" y="1116"/>
                    <a:pt x="1836" y="1075"/>
                  </a:cubicBezTo>
                  <a:cubicBezTo>
                    <a:pt x="1891" y="1069"/>
                    <a:pt x="1951" y="1067"/>
                    <a:pt x="2013" y="1067"/>
                  </a:cubicBezTo>
                  <a:cubicBezTo>
                    <a:pt x="2115" y="1067"/>
                    <a:pt x="2225" y="1072"/>
                    <a:pt x="2334" y="1072"/>
                  </a:cubicBezTo>
                  <a:cubicBezTo>
                    <a:pt x="2619" y="1072"/>
                    <a:pt x="2904" y="1039"/>
                    <a:pt x="3056" y="798"/>
                  </a:cubicBezTo>
                  <a:cubicBezTo>
                    <a:pt x="3117" y="675"/>
                    <a:pt x="3148" y="542"/>
                    <a:pt x="3148" y="408"/>
                  </a:cubicBezTo>
                  <a:cubicBezTo>
                    <a:pt x="2943" y="408"/>
                    <a:pt x="2759" y="306"/>
                    <a:pt x="2574" y="214"/>
                  </a:cubicBezTo>
                  <a:cubicBezTo>
                    <a:pt x="2274" y="74"/>
                    <a:pt x="1945" y="1"/>
                    <a:pt x="1617" y="1"/>
                  </a:cubicBez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50"/>
            <p:cNvSpPr/>
            <p:nvPr/>
          </p:nvSpPr>
          <p:spPr>
            <a:xfrm>
              <a:off x="5492791" y="2037643"/>
              <a:ext cx="33508" cy="56263"/>
            </a:xfrm>
            <a:custGeom>
              <a:avLst/>
              <a:gdLst/>
              <a:ahLst/>
              <a:cxnLst/>
              <a:rect l="l" t="t" r="r" b="b"/>
              <a:pathLst>
                <a:path w="483" h="811" extrusionOk="0">
                  <a:moveTo>
                    <a:pt x="1" y="1"/>
                  </a:moveTo>
                  <a:lnTo>
                    <a:pt x="42" y="811"/>
                  </a:lnTo>
                  <a:cubicBezTo>
                    <a:pt x="267" y="790"/>
                    <a:pt x="482" y="678"/>
                    <a:pt x="400" y="462"/>
                  </a:cubicBezTo>
                  <a:cubicBezTo>
                    <a:pt x="390" y="431"/>
                    <a:pt x="370" y="390"/>
                    <a:pt x="349" y="370"/>
                  </a:cubicBezTo>
                  <a:cubicBezTo>
                    <a:pt x="247" y="237"/>
                    <a:pt x="124" y="114"/>
                    <a:pt x="1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50"/>
            <p:cNvSpPr/>
            <p:nvPr/>
          </p:nvSpPr>
          <p:spPr>
            <a:xfrm>
              <a:off x="5649997" y="2133312"/>
              <a:ext cx="527736" cy="479451"/>
            </a:xfrm>
            <a:custGeom>
              <a:avLst/>
              <a:gdLst/>
              <a:ahLst/>
              <a:cxnLst/>
              <a:rect l="l" t="t" r="r" b="b"/>
              <a:pathLst>
                <a:path w="7607" h="6911" extrusionOk="0">
                  <a:moveTo>
                    <a:pt x="3819" y="0"/>
                  </a:moveTo>
                  <a:cubicBezTo>
                    <a:pt x="3550" y="0"/>
                    <a:pt x="3277" y="32"/>
                    <a:pt x="3004" y="98"/>
                  </a:cubicBezTo>
                  <a:cubicBezTo>
                    <a:pt x="1148" y="539"/>
                    <a:pt x="0" y="2405"/>
                    <a:pt x="441" y="4260"/>
                  </a:cubicBezTo>
                  <a:cubicBezTo>
                    <a:pt x="826" y="5843"/>
                    <a:pt x="2240" y="6911"/>
                    <a:pt x="3799" y="6911"/>
                  </a:cubicBezTo>
                  <a:cubicBezTo>
                    <a:pt x="4067" y="6911"/>
                    <a:pt x="4340" y="6879"/>
                    <a:pt x="4613" y="6813"/>
                  </a:cubicBezTo>
                  <a:cubicBezTo>
                    <a:pt x="6469" y="6372"/>
                    <a:pt x="7607" y="4506"/>
                    <a:pt x="7166" y="2651"/>
                  </a:cubicBezTo>
                  <a:cubicBezTo>
                    <a:pt x="6790" y="1068"/>
                    <a:pt x="5377" y="0"/>
                    <a:pt x="381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50"/>
            <p:cNvSpPr/>
            <p:nvPr/>
          </p:nvSpPr>
          <p:spPr>
            <a:xfrm>
              <a:off x="5639313" y="2126166"/>
              <a:ext cx="448856" cy="420759"/>
            </a:xfrm>
            <a:custGeom>
              <a:avLst/>
              <a:gdLst/>
              <a:ahLst/>
              <a:cxnLst/>
              <a:rect l="l" t="t" r="r" b="b"/>
              <a:pathLst>
                <a:path w="6470" h="6065" extrusionOk="0">
                  <a:moveTo>
                    <a:pt x="3855" y="0"/>
                  </a:moveTo>
                  <a:cubicBezTo>
                    <a:pt x="2974" y="0"/>
                    <a:pt x="2091" y="335"/>
                    <a:pt x="1415" y="1011"/>
                  </a:cubicBezTo>
                  <a:cubicBezTo>
                    <a:pt x="0" y="2426"/>
                    <a:pt x="82" y="4743"/>
                    <a:pt x="1579" y="6065"/>
                  </a:cubicBezTo>
                  <a:cubicBezTo>
                    <a:pt x="380" y="4691"/>
                    <a:pt x="451" y="2631"/>
                    <a:pt x="1743" y="1339"/>
                  </a:cubicBezTo>
                  <a:cubicBezTo>
                    <a:pt x="2411" y="665"/>
                    <a:pt x="3295" y="326"/>
                    <a:pt x="4182" y="326"/>
                  </a:cubicBezTo>
                  <a:cubicBezTo>
                    <a:pt x="4995" y="326"/>
                    <a:pt x="5812" y="611"/>
                    <a:pt x="6469" y="1185"/>
                  </a:cubicBezTo>
                  <a:cubicBezTo>
                    <a:pt x="5779" y="399"/>
                    <a:pt x="4818" y="0"/>
                    <a:pt x="3855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50"/>
            <p:cNvSpPr/>
            <p:nvPr/>
          </p:nvSpPr>
          <p:spPr>
            <a:xfrm>
              <a:off x="5716806" y="2200884"/>
              <a:ext cx="393356" cy="362276"/>
            </a:xfrm>
            <a:custGeom>
              <a:avLst/>
              <a:gdLst/>
              <a:ahLst/>
              <a:cxnLst/>
              <a:rect l="l" t="t" r="r" b="b"/>
              <a:pathLst>
                <a:path w="5670" h="5222" extrusionOk="0">
                  <a:moveTo>
                    <a:pt x="2843" y="1"/>
                  </a:moveTo>
                  <a:cubicBezTo>
                    <a:pt x="1614" y="1"/>
                    <a:pt x="513" y="867"/>
                    <a:pt x="278" y="2118"/>
                  </a:cubicBezTo>
                  <a:cubicBezTo>
                    <a:pt x="1" y="3532"/>
                    <a:pt x="923" y="4896"/>
                    <a:pt x="2338" y="5172"/>
                  </a:cubicBezTo>
                  <a:cubicBezTo>
                    <a:pt x="2506" y="5205"/>
                    <a:pt x="2673" y="5221"/>
                    <a:pt x="2838" y="5221"/>
                  </a:cubicBezTo>
                  <a:cubicBezTo>
                    <a:pt x="4061" y="5221"/>
                    <a:pt x="5149" y="4350"/>
                    <a:pt x="5393" y="3112"/>
                  </a:cubicBezTo>
                  <a:cubicBezTo>
                    <a:pt x="5670" y="1697"/>
                    <a:pt x="4747" y="324"/>
                    <a:pt x="3332" y="47"/>
                  </a:cubicBezTo>
                  <a:cubicBezTo>
                    <a:pt x="3168" y="16"/>
                    <a:pt x="3005" y="1"/>
                    <a:pt x="28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50"/>
            <p:cNvSpPr/>
            <p:nvPr/>
          </p:nvSpPr>
          <p:spPr>
            <a:xfrm>
              <a:off x="5712574" y="2191518"/>
              <a:ext cx="335706" cy="315587"/>
            </a:xfrm>
            <a:custGeom>
              <a:avLst/>
              <a:gdLst/>
              <a:ahLst/>
              <a:cxnLst/>
              <a:rect l="l" t="t" r="r" b="b"/>
              <a:pathLst>
                <a:path w="4839" h="4549" extrusionOk="0">
                  <a:moveTo>
                    <a:pt x="2903" y="0"/>
                  </a:moveTo>
                  <a:cubicBezTo>
                    <a:pt x="2236" y="0"/>
                    <a:pt x="1568" y="254"/>
                    <a:pt x="1056" y="766"/>
                  </a:cubicBezTo>
                  <a:cubicBezTo>
                    <a:pt x="0" y="1822"/>
                    <a:pt x="41" y="3544"/>
                    <a:pt x="1148" y="4549"/>
                  </a:cubicBezTo>
                  <a:cubicBezTo>
                    <a:pt x="216" y="3513"/>
                    <a:pt x="257" y="1935"/>
                    <a:pt x="1241" y="951"/>
                  </a:cubicBezTo>
                  <a:cubicBezTo>
                    <a:pt x="1750" y="441"/>
                    <a:pt x="2418" y="185"/>
                    <a:pt x="3088" y="185"/>
                  </a:cubicBezTo>
                  <a:cubicBezTo>
                    <a:pt x="3713" y="185"/>
                    <a:pt x="4339" y="408"/>
                    <a:pt x="4839" y="858"/>
                  </a:cubicBezTo>
                  <a:cubicBezTo>
                    <a:pt x="4321" y="288"/>
                    <a:pt x="3613" y="0"/>
                    <a:pt x="290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50"/>
            <p:cNvSpPr/>
            <p:nvPr/>
          </p:nvSpPr>
          <p:spPr>
            <a:xfrm>
              <a:off x="5838422" y="2267415"/>
              <a:ext cx="147283" cy="214854"/>
            </a:xfrm>
            <a:custGeom>
              <a:avLst/>
              <a:gdLst/>
              <a:ahLst/>
              <a:cxnLst/>
              <a:rect l="l" t="t" r="r" b="b"/>
              <a:pathLst>
                <a:path w="2123" h="3097" extrusionOk="0">
                  <a:moveTo>
                    <a:pt x="831" y="0"/>
                  </a:moveTo>
                  <a:cubicBezTo>
                    <a:pt x="800" y="0"/>
                    <a:pt x="780" y="10"/>
                    <a:pt x="759" y="31"/>
                  </a:cubicBezTo>
                  <a:cubicBezTo>
                    <a:pt x="749" y="51"/>
                    <a:pt x="739" y="72"/>
                    <a:pt x="739" y="92"/>
                  </a:cubicBezTo>
                  <a:lnTo>
                    <a:pt x="739" y="349"/>
                  </a:lnTo>
                  <a:cubicBezTo>
                    <a:pt x="636" y="379"/>
                    <a:pt x="544" y="410"/>
                    <a:pt x="462" y="461"/>
                  </a:cubicBezTo>
                  <a:cubicBezTo>
                    <a:pt x="380" y="502"/>
                    <a:pt x="308" y="554"/>
                    <a:pt x="257" y="615"/>
                  </a:cubicBezTo>
                  <a:cubicBezTo>
                    <a:pt x="196" y="677"/>
                    <a:pt x="155" y="748"/>
                    <a:pt x="124" y="820"/>
                  </a:cubicBezTo>
                  <a:cubicBezTo>
                    <a:pt x="93" y="902"/>
                    <a:pt x="83" y="974"/>
                    <a:pt x="83" y="1056"/>
                  </a:cubicBezTo>
                  <a:cubicBezTo>
                    <a:pt x="73" y="1230"/>
                    <a:pt x="134" y="1394"/>
                    <a:pt x="247" y="1528"/>
                  </a:cubicBezTo>
                  <a:cubicBezTo>
                    <a:pt x="380" y="1661"/>
                    <a:pt x="565" y="1753"/>
                    <a:pt x="759" y="1784"/>
                  </a:cubicBezTo>
                  <a:lnTo>
                    <a:pt x="1087" y="1845"/>
                  </a:lnTo>
                  <a:cubicBezTo>
                    <a:pt x="1180" y="1866"/>
                    <a:pt x="1251" y="1886"/>
                    <a:pt x="1313" y="1907"/>
                  </a:cubicBezTo>
                  <a:cubicBezTo>
                    <a:pt x="1354" y="1917"/>
                    <a:pt x="1395" y="1948"/>
                    <a:pt x="1436" y="1968"/>
                  </a:cubicBezTo>
                  <a:cubicBezTo>
                    <a:pt x="1467" y="1989"/>
                    <a:pt x="1487" y="2020"/>
                    <a:pt x="1487" y="2061"/>
                  </a:cubicBezTo>
                  <a:cubicBezTo>
                    <a:pt x="1487" y="2122"/>
                    <a:pt x="1446" y="2173"/>
                    <a:pt x="1364" y="2194"/>
                  </a:cubicBezTo>
                  <a:cubicBezTo>
                    <a:pt x="1262" y="2225"/>
                    <a:pt x="1159" y="2235"/>
                    <a:pt x="1057" y="2235"/>
                  </a:cubicBezTo>
                  <a:cubicBezTo>
                    <a:pt x="995" y="2235"/>
                    <a:pt x="944" y="2235"/>
                    <a:pt x="882" y="2214"/>
                  </a:cubicBezTo>
                  <a:cubicBezTo>
                    <a:pt x="841" y="2204"/>
                    <a:pt x="800" y="2184"/>
                    <a:pt x="770" y="2153"/>
                  </a:cubicBezTo>
                  <a:cubicBezTo>
                    <a:pt x="739" y="2143"/>
                    <a:pt x="718" y="2122"/>
                    <a:pt x="698" y="2091"/>
                  </a:cubicBezTo>
                  <a:lnTo>
                    <a:pt x="657" y="2050"/>
                  </a:lnTo>
                  <a:cubicBezTo>
                    <a:pt x="636" y="2030"/>
                    <a:pt x="616" y="2020"/>
                    <a:pt x="595" y="2009"/>
                  </a:cubicBezTo>
                  <a:cubicBezTo>
                    <a:pt x="575" y="2009"/>
                    <a:pt x="554" y="1999"/>
                    <a:pt x="524" y="1999"/>
                  </a:cubicBezTo>
                  <a:lnTo>
                    <a:pt x="73" y="1999"/>
                  </a:lnTo>
                  <a:cubicBezTo>
                    <a:pt x="52" y="1999"/>
                    <a:pt x="42" y="2009"/>
                    <a:pt x="21" y="2020"/>
                  </a:cubicBezTo>
                  <a:cubicBezTo>
                    <a:pt x="11" y="2040"/>
                    <a:pt x="1" y="2061"/>
                    <a:pt x="1" y="2081"/>
                  </a:cubicBezTo>
                  <a:cubicBezTo>
                    <a:pt x="11" y="2153"/>
                    <a:pt x="21" y="2225"/>
                    <a:pt x="62" y="2286"/>
                  </a:cubicBezTo>
                  <a:cubicBezTo>
                    <a:pt x="93" y="2358"/>
                    <a:pt x="144" y="2430"/>
                    <a:pt x="206" y="2481"/>
                  </a:cubicBezTo>
                  <a:cubicBezTo>
                    <a:pt x="267" y="2542"/>
                    <a:pt x="349" y="2594"/>
                    <a:pt x="431" y="2635"/>
                  </a:cubicBezTo>
                  <a:cubicBezTo>
                    <a:pt x="524" y="2686"/>
                    <a:pt x="626" y="2727"/>
                    <a:pt x="729" y="2748"/>
                  </a:cubicBezTo>
                  <a:lnTo>
                    <a:pt x="729" y="3004"/>
                  </a:lnTo>
                  <a:cubicBezTo>
                    <a:pt x="729" y="3024"/>
                    <a:pt x="739" y="3055"/>
                    <a:pt x="749" y="3065"/>
                  </a:cubicBezTo>
                  <a:cubicBezTo>
                    <a:pt x="770" y="3086"/>
                    <a:pt x="790" y="3096"/>
                    <a:pt x="821" y="3096"/>
                  </a:cubicBezTo>
                  <a:lnTo>
                    <a:pt x="1262" y="3096"/>
                  </a:lnTo>
                  <a:cubicBezTo>
                    <a:pt x="1292" y="3096"/>
                    <a:pt x="1313" y="3086"/>
                    <a:pt x="1333" y="3065"/>
                  </a:cubicBezTo>
                  <a:cubicBezTo>
                    <a:pt x="1354" y="3055"/>
                    <a:pt x="1364" y="3024"/>
                    <a:pt x="1354" y="3004"/>
                  </a:cubicBezTo>
                  <a:lnTo>
                    <a:pt x="1354" y="2758"/>
                  </a:lnTo>
                  <a:cubicBezTo>
                    <a:pt x="1467" y="2748"/>
                    <a:pt x="1569" y="2717"/>
                    <a:pt x="1672" y="2676"/>
                  </a:cubicBezTo>
                  <a:cubicBezTo>
                    <a:pt x="1754" y="2635"/>
                    <a:pt x="1836" y="2583"/>
                    <a:pt x="1908" y="2522"/>
                  </a:cubicBezTo>
                  <a:cubicBezTo>
                    <a:pt x="1969" y="2460"/>
                    <a:pt x="2020" y="2389"/>
                    <a:pt x="2061" y="2307"/>
                  </a:cubicBezTo>
                  <a:cubicBezTo>
                    <a:pt x="2102" y="2225"/>
                    <a:pt x="2123" y="2132"/>
                    <a:pt x="2113" y="2040"/>
                  </a:cubicBezTo>
                  <a:cubicBezTo>
                    <a:pt x="2123" y="1948"/>
                    <a:pt x="2102" y="1856"/>
                    <a:pt x="2072" y="1763"/>
                  </a:cubicBezTo>
                  <a:cubicBezTo>
                    <a:pt x="2041" y="1681"/>
                    <a:pt x="1990" y="1610"/>
                    <a:pt x="1928" y="1558"/>
                  </a:cubicBezTo>
                  <a:cubicBezTo>
                    <a:pt x="1856" y="1497"/>
                    <a:pt x="1785" y="1446"/>
                    <a:pt x="1692" y="1415"/>
                  </a:cubicBezTo>
                  <a:cubicBezTo>
                    <a:pt x="1590" y="1364"/>
                    <a:pt x="1477" y="1333"/>
                    <a:pt x="1364" y="1312"/>
                  </a:cubicBezTo>
                  <a:lnTo>
                    <a:pt x="1046" y="1251"/>
                  </a:lnTo>
                  <a:cubicBezTo>
                    <a:pt x="985" y="1241"/>
                    <a:pt x="913" y="1220"/>
                    <a:pt x="852" y="1189"/>
                  </a:cubicBezTo>
                  <a:cubicBezTo>
                    <a:pt x="811" y="1179"/>
                    <a:pt x="770" y="1159"/>
                    <a:pt x="739" y="1128"/>
                  </a:cubicBezTo>
                  <a:cubicBezTo>
                    <a:pt x="718" y="1107"/>
                    <a:pt x="708" y="1077"/>
                    <a:pt x="708" y="1046"/>
                  </a:cubicBezTo>
                  <a:cubicBezTo>
                    <a:pt x="708" y="1015"/>
                    <a:pt x="718" y="984"/>
                    <a:pt x="739" y="964"/>
                  </a:cubicBezTo>
                  <a:cubicBezTo>
                    <a:pt x="759" y="933"/>
                    <a:pt x="780" y="923"/>
                    <a:pt x="811" y="902"/>
                  </a:cubicBezTo>
                  <a:cubicBezTo>
                    <a:pt x="841" y="892"/>
                    <a:pt x="882" y="882"/>
                    <a:pt x="913" y="882"/>
                  </a:cubicBezTo>
                  <a:cubicBezTo>
                    <a:pt x="954" y="872"/>
                    <a:pt x="1005" y="872"/>
                    <a:pt x="1046" y="872"/>
                  </a:cubicBezTo>
                  <a:cubicBezTo>
                    <a:pt x="1098" y="872"/>
                    <a:pt x="1149" y="872"/>
                    <a:pt x="1190" y="892"/>
                  </a:cubicBezTo>
                  <a:cubicBezTo>
                    <a:pt x="1231" y="902"/>
                    <a:pt x="1262" y="913"/>
                    <a:pt x="1292" y="933"/>
                  </a:cubicBezTo>
                  <a:cubicBezTo>
                    <a:pt x="1323" y="943"/>
                    <a:pt x="1344" y="964"/>
                    <a:pt x="1364" y="984"/>
                  </a:cubicBezTo>
                  <a:cubicBezTo>
                    <a:pt x="1374" y="1005"/>
                    <a:pt x="1385" y="1015"/>
                    <a:pt x="1395" y="1015"/>
                  </a:cubicBezTo>
                  <a:cubicBezTo>
                    <a:pt x="1415" y="1036"/>
                    <a:pt x="1426" y="1046"/>
                    <a:pt x="1456" y="1056"/>
                  </a:cubicBezTo>
                  <a:cubicBezTo>
                    <a:pt x="1477" y="1066"/>
                    <a:pt x="1508" y="1077"/>
                    <a:pt x="1528" y="1077"/>
                  </a:cubicBezTo>
                  <a:lnTo>
                    <a:pt x="1979" y="1077"/>
                  </a:lnTo>
                  <a:cubicBezTo>
                    <a:pt x="2000" y="1077"/>
                    <a:pt x="2020" y="1066"/>
                    <a:pt x="2031" y="1046"/>
                  </a:cubicBezTo>
                  <a:cubicBezTo>
                    <a:pt x="2041" y="1036"/>
                    <a:pt x="2051" y="1015"/>
                    <a:pt x="2051" y="995"/>
                  </a:cubicBezTo>
                  <a:cubicBezTo>
                    <a:pt x="2051" y="933"/>
                    <a:pt x="2031" y="872"/>
                    <a:pt x="2000" y="810"/>
                  </a:cubicBezTo>
                  <a:cubicBezTo>
                    <a:pt x="1959" y="748"/>
                    <a:pt x="1908" y="687"/>
                    <a:pt x="1856" y="625"/>
                  </a:cubicBezTo>
                  <a:cubicBezTo>
                    <a:pt x="1795" y="564"/>
                    <a:pt x="1723" y="513"/>
                    <a:pt x="1641" y="472"/>
                  </a:cubicBezTo>
                  <a:cubicBezTo>
                    <a:pt x="1549" y="420"/>
                    <a:pt x="1456" y="390"/>
                    <a:pt x="1364" y="369"/>
                  </a:cubicBezTo>
                  <a:lnTo>
                    <a:pt x="1364" y="92"/>
                  </a:lnTo>
                  <a:cubicBezTo>
                    <a:pt x="1364" y="72"/>
                    <a:pt x="1354" y="51"/>
                    <a:pt x="1344" y="31"/>
                  </a:cubicBezTo>
                  <a:cubicBezTo>
                    <a:pt x="1323" y="10"/>
                    <a:pt x="1303" y="0"/>
                    <a:pt x="1272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50"/>
            <p:cNvSpPr/>
            <p:nvPr/>
          </p:nvSpPr>
          <p:spPr>
            <a:xfrm>
              <a:off x="5832733" y="2262420"/>
              <a:ext cx="146589" cy="213397"/>
            </a:xfrm>
            <a:custGeom>
              <a:avLst/>
              <a:gdLst/>
              <a:ahLst/>
              <a:cxnLst/>
              <a:rect l="l" t="t" r="r" b="b"/>
              <a:pathLst>
                <a:path w="2113" h="3076" extrusionOk="0">
                  <a:moveTo>
                    <a:pt x="821" y="0"/>
                  </a:moveTo>
                  <a:cubicBezTo>
                    <a:pt x="790" y="0"/>
                    <a:pt x="770" y="11"/>
                    <a:pt x="749" y="31"/>
                  </a:cubicBezTo>
                  <a:cubicBezTo>
                    <a:pt x="739" y="41"/>
                    <a:pt x="729" y="72"/>
                    <a:pt x="729" y="93"/>
                  </a:cubicBezTo>
                  <a:lnTo>
                    <a:pt x="729" y="349"/>
                  </a:lnTo>
                  <a:cubicBezTo>
                    <a:pt x="636" y="369"/>
                    <a:pt x="534" y="410"/>
                    <a:pt x="452" y="451"/>
                  </a:cubicBezTo>
                  <a:cubicBezTo>
                    <a:pt x="380" y="503"/>
                    <a:pt x="308" y="554"/>
                    <a:pt x="247" y="615"/>
                  </a:cubicBezTo>
                  <a:cubicBezTo>
                    <a:pt x="196" y="677"/>
                    <a:pt x="144" y="749"/>
                    <a:pt x="124" y="820"/>
                  </a:cubicBezTo>
                  <a:cubicBezTo>
                    <a:pt x="93" y="892"/>
                    <a:pt x="83" y="964"/>
                    <a:pt x="83" y="1036"/>
                  </a:cubicBezTo>
                  <a:cubicBezTo>
                    <a:pt x="73" y="1210"/>
                    <a:pt x="124" y="1374"/>
                    <a:pt x="237" y="1507"/>
                  </a:cubicBezTo>
                  <a:cubicBezTo>
                    <a:pt x="380" y="1641"/>
                    <a:pt x="565" y="1733"/>
                    <a:pt x="749" y="1764"/>
                  </a:cubicBezTo>
                  <a:cubicBezTo>
                    <a:pt x="882" y="1794"/>
                    <a:pt x="985" y="1815"/>
                    <a:pt x="1077" y="1835"/>
                  </a:cubicBezTo>
                  <a:cubicBezTo>
                    <a:pt x="1159" y="1846"/>
                    <a:pt x="1231" y="1866"/>
                    <a:pt x="1313" y="1887"/>
                  </a:cubicBezTo>
                  <a:cubicBezTo>
                    <a:pt x="1354" y="1907"/>
                    <a:pt x="1395" y="1928"/>
                    <a:pt x="1436" y="1948"/>
                  </a:cubicBezTo>
                  <a:cubicBezTo>
                    <a:pt x="1467" y="1969"/>
                    <a:pt x="1477" y="2010"/>
                    <a:pt x="1477" y="2040"/>
                  </a:cubicBezTo>
                  <a:cubicBezTo>
                    <a:pt x="1477" y="2102"/>
                    <a:pt x="1436" y="2153"/>
                    <a:pt x="1364" y="2184"/>
                  </a:cubicBezTo>
                  <a:cubicBezTo>
                    <a:pt x="1262" y="2215"/>
                    <a:pt x="1159" y="2225"/>
                    <a:pt x="1057" y="2225"/>
                  </a:cubicBezTo>
                  <a:cubicBezTo>
                    <a:pt x="995" y="2225"/>
                    <a:pt x="944" y="2215"/>
                    <a:pt x="882" y="2194"/>
                  </a:cubicBezTo>
                  <a:cubicBezTo>
                    <a:pt x="841" y="2184"/>
                    <a:pt x="800" y="2163"/>
                    <a:pt x="770" y="2143"/>
                  </a:cubicBezTo>
                  <a:cubicBezTo>
                    <a:pt x="739" y="2122"/>
                    <a:pt x="718" y="2102"/>
                    <a:pt x="698" y="2071"/>
                  </a:cubicBezTo>
                  <a:cubicBezTo>
                    <a:pt x="677" y="2061"/>
                    <a:pt x="657" y="2040"/>
                    <a:pt x="657" y="2030"/>
                  </a:cubicBezTo>
                  <a:cubicBezTo>
                    <a:pt x="636" y="2020"/>
                    <a:pt x="616" y="2010"/>
                    <a:pt x="595" y="1999"/>
                  </a:cubicBezTo>
                  <a:cubicBezTo>
                    <a:pt x="581" y="1992"/>
                    <a:pt x="561" y="1985"/>
                    <a:pt x="544" y="1985"/>
                  </a:cubicBezTo>
                  <a:cubicBezTo>
                    <a:pt x="536" y="1985"/>
                    <a:pt x="530" y="1986"/>
                    <a:pt x="524" y="1989"/>
                  </a:cubicBezTo>
                  <a:lnTo>
                    <a:pt x="73" y="1989"/>
                  </a:lnTo>
                  <a:cubicBezTo>
                    <a:pt x="52" y="1989"/>
                    <a:pt x="42" y="1989"/>
                    <a:pt x="21" y="2010"/>
                  </a:cubicBezTo>
                  <a:cubicBezTo>
                    <a:pt x="11" y="2020"/>
                    <a:pt x="1" y="2040"/>
                    <a:pt x="1" y="2061"/>
                  </a:cubicBezTo>
                  <a:cubicBezTo>
                    <a:pt x="1" y="2133"/>
                    <a:pt x="21" y="2204"/>
                    <a:pt x="62" y="2266"/>
                  </a:cubicBezTo>
                  <a:cubicBezTo>
                    <a:pt x="93" y="2338"/>
                    <a:pt x="144" y="2409"/>
                    <a:pt x="206" y="2461"/>
                  </a:cubicBezTo>
                  <a:cubicBezTo>
                    <a:pt x="267" y="2522"/>
                    <a:pt x="349" y="2584"/>
                    <a:pt x="431" y="2625"/>
                  </a:cubicBezTo>
                  <a:cubicBezTo>
                    <a:pt x="524" y="2676"/>
                    <a:pt x="626" y="2707"/>
                    <a:pt x="729" y="2727"/>
                  </a:cubicBezTo>
                  <a:lnTo>
                    <a:pt x="729" y="2984"/>
                  </a:lnTo>
                  <a:cubicBezTo>
                    <a:pt x="729" y="3014"/>
                    <a:pt x="739" y="3035"/>
                    <a:pt x="749" y="3055"/>
                  </a:cubicBezTo>
                  <a:cubicBezTo>
                    <a:pt x="770" y="3066"/>
                    <a:pt x="790" y="3076"/>
                    <a:pt x="821" y="3076"/>
                  </a:cubicBezTo>
                  <a:lnTo>
                    <a:pt x="1262" y="3076"/>
                  </a:lnTo>
                  <a:cubicBezTo>
                    <a:pt x="1313" y="3076"/>
                    <a:pt x="1354" y="3035"/>
                    <a:pt x="1354" y="2984"/>
                  </a:cubicBezTo>
                  <a:lnTo>
                    <a:pt x="1354" y="2748"/>
                  </a:lnTo>
                  <a:cubicBezTo>
                    <a:pt x="1467" y="2727"/>
                    <a:pt x="1569" y="2697"/>
                    <a:pt x="1661" y="2655"/>
                  </a:cubicBezTo>
                  <a:cubicBezTo>
                    <a:pt x="1754" y="2614"/>
                    <a:pt x="1836" y="2563"/>
                    <a:pt x="1908" y="2502"/>
                  </a:cubicBezTo>
                  <a:cubicBezTo>
                    <a:pt x="1969" y="2440"/>
                    <a:pt x="2020" y="2368"/>
                    <a:pt x="2061" y="2286"/>
                  </a:cubicBezTo>
                  <a:cubicBezTo>
                    <a:pt x="2102" y="2204"/>
                    <a:pt x="2113" y="2112"/>
                    <a:pt x="2113" y="2020"/>
                  </a:cubicBezTo>
                  <a:cubicBezTo>
                    <a:pt x="2113" y="1928"/>
                    <a:pt x="2102" y="1835"/>
                    <a:pt x="2072" y="1743"/>
                  </a:cubicBezTo>
                  <a:cubicBezTo>
                    <a:pt x="2041" y="1671"/>
                    <a:pt x="1990" y="1600"/>
                    <a:pt x="1928" y="1538"/>
                  </a:cubicBezTo>
                  <a:cubicBezTo>
                    <a:pt x="1856" y="1477"/>
                    <a:pt x="1785" y="1425"/>
                    <a:pt x="1692" y="1395"/>
                  </a:cubicBezTo>
                  <a:cubicBezTo>
                    <a:pt x="1590" y="1354"/>
                    <a:pt x="1477" y="1323"/>
                    <a:pt x="1364" y="1302"/>
                  </a:cubicBezTo>
                  <a:lnTo>
                    <a:pt x="1046" y="1231"/>
                  </a:lnTo>
                  <a:cubicBezTo>
                    <a:pt x="985" y="1220"/>
                    <a:pt x="913" y="1200"/>
                    <a:pt x="852" y="1179"/>
                  </a:cubicBezTo>
                  <a:cubicBezTo>
                    <a:pt x="811" y="1169"/>
                    <a:pt x="770" y="1138"/>
                    <a:pt x="739" y="1118"/>
                  </a:cubicBezTo>
                  <a:cubicBezTo>
                    <a:pt x="718" y="1087"/>
                    <a:pt x="708" y="1056"/>
                    <a:pt x="708" y="1026"/>
                  </a:cubicBezTo>
                  <a:cubicBezTo>
                    <a:pt x="708" y="995"/>
                    <a:pt x="718" y="964"/>
                    <a:pt x="739" y="944"/>
                  </a:cubicBezTo>
                  <a:cubicBezTo>
                    <a:pt x="749" y="923"/>
                    <a:pt x="780" y="903"/>
                    <a:pt x="811" y="892"/>
                  </a:cubicBezTo>
                  <a:cubicBezTo>
                    <a:pt x="841" y="872"/>
                    <a:pt x="882" y="872"/>
                    <a:pt x="913" y="861"/>
                  </a:cubicBezTo>
                  <a:cubicBezTo>
                    <a:pt x="954" y="851"/>
                    <a:pt x="995" y="851"/>
                    <a:pt x="1046" y="851"/>
                  </a:cubicBezTo>
                  <a:cubicBezTo>
                    <a:pt x="1098" y="851"/>
                    <a:pt x="1149" y="861"/>
                    <a:pt x="1190" y="872"/>
                  </a:cubicBezTo>
                  <a:cubicBezTo>
                    <a:pt x="1231" y="882"/>
                    <a:pt x="1262" y="903"/>
                    <a:pt x="1292" y="913"/>
                  </a:cubicBezTo>
                  <a:cubicBezTo>
                    <a:pt x="1323" y="933"/>
                    <a:pt x="1344" y="944"/>
                    <a:pt x="1364" y="964"/>
                  </a:cubicBezTo>
                  <a:lnTo>
                    <a:pt x="1395" y="995"/>
                  </a:lnTo>
                  <a:cubicBezTo>
                    <a:pt x="1405" y="1015"/>
                    <a:pt x="1426" y="1036"/>
                    <a:pt x="1446" y="1046"/>
                  </a:cubicBezTo>
                  <a:cubicBezTo>
                    <a:pt x="1477" y="1056"/>
                    <a:pt x="1497" y="1056"/>
                    <a:pt x="1528" y="1056"/>
                  </a:cubicBezTo>
                  <a:lnTo>
                    <a:pt x="1979" y="1056"/>
                  </a:lnTo>
                  <a:cubicBezTo>
                    <a:pt x="2000" y="1056"/>
                    <a:pt x="2010" y="1046"/>
                    <a:pt x="2031" y="1036"/>
                  </a:cubicBezTo>
                  <a:cubicBezTo>
                    <a:pt x="2041" y="1015"/>
                    <a:pt x="2051" y="995"/>
                    <a:pt x="2051" y="985"/>
                  </a:cubicBezTo>
                  <a:cubicBezTo>
                    <a:pt x="2041" y="913"/>
                    <a:pt x="2031" y="851"/>
                    <a:pt x="1990" y="800"/>
                  </a:cubicBezTo>
                  <a:cubicBezTo>
                    <a:pt x="1959" y="728"/>
                    <a:pt x="1908" y="667"/>
                    <a:pt x="1856" y="615"/>
                  </a:cubicBezTo>
                  <a:cubicBezTo>
                    <a:pt x="1785" y="554"/>
                    <a:pt x="1713" y="492"/>
                    <a:pt x="1641" y="451"/>
                  </a:cubicBezTo>
                  <a:cubicBezTo>
                    <a:pt x="1549" y="410"/>
                    <a:pt x="1456" y="369"/>
                    <a:pt x="1364" y="349"/>
                  </a:cubicBezTo>
                  <a:lnTo>
                    <a:pt x="1364" y="93"/>
                  </a:lnTo>
                  <a:cubicBezTo>
                    <a:pt x="1364" y="72"/>
                    <a:pt x="1354" y="41"/>
                    <a:pt x="1333" y="31"/>
                  </a:cubicBezTo>
                  <a:cubicBezTo>
                    <a:pt x="1323" y="11"/>
                    <a:pt x="1292" y="0"/>
                    <a:pt x="1272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50"/>
            <p:cNvSpPr/>
            <p:nvPr/>
          </p:nvSpPr>
          <p:spPr>
            <a:xfrm>
              <a:off x="5752395" y="2529794"/>
              <a:ext cx="194181" cy="88453"/>
            </a:xfrm>
            <a:custGeom>
              <a:avLst/>
              <a:gdLst/>
              <a:ahLst/>
              <a:cxnLst/>
              <a:rect l="l" t="t" r="r" b="b"/>
              <a:pathLst>
                <a:path w="2799" h="1275" extrusionOk="0">
                  <a:moveTo>
                    <a:pt x="1794" y="1"/>
                  </a:moveTo>
                  <a:cubicBezTo>
                    <a:pt x="1661" y="32"/>
                    <a:pt x="1528" y="83"/>
                    <a:pt x="1405" y="144"/>
                  </a:cubicBezTo>
                  <a:cubicBezTo>
                    <a:pt x="1159" y="288"/>
                    <a:pt x="1097" y="360"/>
                    <a:pt x="861" y="503"/>
                  </a:cubicBezTo>
                  <a:cubicBezTo>
                    <a:pt x="730" y="597"/>
                    <a:pt x="581" y="648"/>
                    <a:pt x="423" y="648"/>
                  </a:cubicBezTo>
                  <a:cubicBezTo>
                    <a:pt x="409" y="648"/>
                    <a:pt x="394" y="648"/>
                    <a:pt x="380" y="647"/>
                  </a:cubicBezTo>
                  <a:lnTo>
                    <a:pt x="0" y="975"/>
                  </a:lnTo>
                  <a:cubicBezTo>
                    <a:pt x="164" y="1047"/>
                    <a:pt x="328" y="1098"/>
                    <a:pt x="503" y="1149"/>
                  </a:cubicBezTo>
                  <a:cubicBezTo>
                    <a:pt x="646" y="1180"/>
                    <a:pt x="800" y="1211"/>
                    <a:pt x="943" y="1231"/>
                  </a:cubicBezTo>
                  <a:cubicBezTo>
                    <a:pt x="1078" y="1256"/>
                    <a:pt x="1220" y="1275"/>
                    <a:pt x="1358" y="1275"/>
                  </a:cubicBezTo>
                  <a:cubicBezTo>
                    <a:pt x="1387" y="1275"/>
                    <a:pt x="1417" y="1274"/>
                    <a:pt x="1446" y="1272"/>
                  </a:cubicBezTo>
                  <a:cubicBezTo>
                    <a:pt x="1641" y="1262"/>
                    <a:pt x="1825" y="1211"/>
                    <a:pt x="2010" y="1149"/>
                  </a:cubicBezTo>
                  <a:cubicBezTo>
                    <a:pt x="2235" y="1088"/>
                    <a:pt x="2440" y="985"/>
                    <a:pt x="2625" y="852"/>
                  </a:cubicBezTo>
                  <a:cubicBezTo>
                    <a:pt x="2645" y="831"/>
                    <a:pt x="2799" y="729"/>
                    <a:pt x="2799" y="698"/>
                  </a:cubicBezTo>
                  <a:cubicBezTo>
                    <a:pt x="2799" y="678"/>
                    <a:pt x="2767" y="672"/>
                    <a:pt x="2725" y="672"/>
                  </a:cubicBezTo>
                  <a:cubicBezTo>
                    <a:pt x="2658" y="672"/>
                    <a:pt x="2564" y="688"/>
                    <a:pt x="2532" y="688"/>
                  </a:cubicBezTo>
                  <a:cubicBezTo>
                    <a:pt x="2510" y="688"/>
                    <a:pt x="2488" y="688"/>
                    <a:pt x="2466" y="688"/>
                  </a:cubicBezTo>
                  <a:cubicBezTo>
                    <a:pt x="1721" y="688"/>
                    <a:pt x="1528" y="521"/>
                    <a:pt x="1548" y="442"/>
                  </a:cubicBezTo>
                  <a:cubicBezTo>
                    <a:pt x="1569" y="349"/>
                    <a:pt x="1794" y="185"/>
                    <a:pt x="1825" y="93"/>
                  </a:cubicBezTo>
                  <a:cubicBezTo>
                    <a:pt x="1846" y="32"/>
                    <a:pt x="1835" y="1"/>
                    <a:pt x="1794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50"/>
            <p:cNvSpPr/>
            <p:nvPr/>
          </p:nvSpPr>
          <p:spPr>
            <a:xfrm>
              <a:off x="5169915" y="2252291"/>
              <a:ext cx="347153" cy="338758"/>
            </a:xfrm>
            <a:custGeom>
              <a:avLst/>
              <a:gdLst/>
              <a:ahLst/>
              <a:cxnLst/>
              <a:rect l="l" t="t" r="r" b="b"/>
              <a:pathLst>
                <a:path w="5004" h="4883" extrusionOk="0">
                  <a:moveTo>
                    <a:pt x="991" y="1"/>
                  </a:moveTo>
                  <a:cubicBezTo>
                    <a:pt x="985" y="1"/>
                    <a:pt x="979" y="1"/>
                    <a:pt x="974" y="3"/>
                  </a:cubicBezTo>
                  <a:cubicBezTo>
                    <a:pt x="0" y="290"/>
                    <a:pt x="41" y="956"/>
                    <a:pt x="236" y="1428"/>
                  </a:cubicBezTo>
                  <a:cubicBezTo>
                    <a:pt x="328" y="1602"/>
                    <a:pt x="451" y="1756"/>
                    <a:pt x="605" y="1879"/>
                  </a:cubicBezTo>
                  <a:cubicBezTo>
                    <a:pt x="1425" y="2627"/>
                    <a:pt x="2204" y="3417"/>
                    <a:pt x="3055" y="4124"/>
                  </a:cubicBezTo>
                  <a:cubicBezTo>
                    <a:pt x="3199" y="4237"/>
                    <a:pt x="3342" y="4360"/>
                    <a:pt x="3496" y="4462"/>
                  </a:cubicBezTo>
                  <a:cubicBezTo>
                    <a:pt x="3588" y="4524"/>
                    <a:pt x="3947" y="4801"/>
                    <a:pt x="4265" y="4883"/>
                  </a:cubicBezTo>
                  <a:cubicBezTo>
                    <a:pt x="4347" y="4883"/>
                    <a:pt x="4429" y="4801"/>
                    <a:pt x="4511" y="4698"/>
                  </a:cubicBezTo>
                  <a:cubicBezTo>
                    <a:pt x="4614" y="4554"/>
                    <a:pt x="4716" y="4360"/>
                    <a:pt x="4747" y="4319"/>
                  </a:cubicBezTo>
                  <a:cubicBezTo>
                    <a:pt x="5003" y="3950"/>
                    <a:pt x="4778" y="3601"/>
                    <a:pt x="4644" y="3458"/>
                  </a:cubicBezTo>
                  <a:cubicBezTo>
                    <a:pt x="4624" y="3427"/>
                    <a:pt x="4603" y="3406"/>
                    <a:pt x="4573" y="3386"/>
                  </a:cubicBezTo>
                  <a:cubicBezTo>
                    <a:pt x="4562" y="3365"/>
                    <a:pt x="4552" y="3345"/>
                    <a:pt x="4532" y="3324"/>
                  </a:cubicBezTo>
                  <a:cubicBezTo>
                    <a:pt x="3947" y="2555"/>
                    <a:pt x="3127" y="1869"/>
                    <a:pt x="2625" y="1377"/>
                  </a:cubicBezTo>
                  <a:cubicBezTo>
                    <a:pt x="2405" y="1147"/>
                    <a:pt x="1230" y="1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50"/>
            <p:cNvSpPr/>
            <p:nvPr/>
          </p:nvSpPr>
          <p:spPr>
            <a:xfrm>
              <a:off x="5425219" y="2491430"/>
              <a:ext cx="362762" cy="126748"/>
            </a:xfrm>
            <a:custGeom>
              <a:avLst/>
              <a:gdLst/>
              <a:ahLst/>
              <a:cxnLst/>
              <a:rect l="l" t="t" r="r" b="b"/>
              <a:pathLst>
                <a:path w="5229" h="1827" extrusionOk="0">
                  <a:moveTo>
                    <a:pt x="852" y="0"/>
                  </a:moveTo>
                  <a:cubicBezTo>
                    <a:pt x="852" y="0"/>
                    <a:pt x="216" y="93"/>
                    <a:pt x="31" y="585"/>
                  </a:cubicBezTo>
                  <a:cubicBezTo>
                    <a:pt x="11" y="646"/>
                    <a:pt x="1" y="708"/>
                    <a:pt x="1" y="769"/>
                  </a:cubicBezTo>
                  <a:cubicBezTo>
                    <a:pt x="1" y="779"/>
                    <a:pt x="1" y="800"/>
                    <a:pt x="1" y="810"/>
                  </a:cubicBezTo>
                  <a:cubicBezTo>
                    <a:pt x="31" y="1149"/>
                    <a:pt x="390" y="1354"/>
                    <a:pt x="462" y="1395"/>
                  </a:cubicBezTo>
                  <a:cubicBezTo>
                    <a:pt x="503" y="1405"/>
                    <a:pt x="544" y="1425"/>
                    <a:pt x="585" y="1436"/>
                  </a:cubicBezTo>
                  <a:cubicBezTo>
                    <a:pt x="1415" y="1723"/>
                    <a:pt x="2307" y="1784"/>
                    <a:pt x="3148" y="1805"/>
                  </a:cubicBezTo>
                  <a:cubicBezTo>
                    <a:pt x="3695" y="1823"/>
                    <a:pt x="4320" y="1827"/>
                    <a:pt x="4733" y="1827"/>
                  </a:cubicBezTo>
                  <a:cubicBezTo>
                    <a:pt x="5007" y="1827"/>
                    <a:pt x="5188" y="1825"/>
                    <a:pt x="5188" y="1825"/>
                  </a:cubicBezTo>
                  <a:lnTo>
                    <a:pt x="5198" y="1692"/>
                  </a:lnTo>
                  <a:lnTo>
                    <a:pt x="5229" y="1190"/>
                  </a:lnTo>
                  <a:cubicBezTo>
                    <a:pt x="5229" y="1190"/>
                    <a:pt x="3045" y="667"/>
                    <a:pt x="2092" y="287"/>
                  </a:cubicBezTo>
                  <a:cubicBezTo>
                    <a:pt x="1733" y="134"/>
                    <a:pt x="1354" y="41"/>
                    <a:pt x="964" y="11"/>
                  </a:cubicBezTo>
                  <a:cubicBezTo>
                    <a:pt x="923" y="11"/>
                    <a:pt x="882" y="0"/>
                    <a:pt x="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50"/>
            <p:cNvSpPr/>
            <p:nvPr/>
          </p:nvSpPr>
          <p:spPr>
            <a:xfrm>
              <a:off x="5176992" y="2300091"/>
              <a:ext cx="608904" cy="318084"/>
            </a:xfrm>
            <a:custGeom>
              <a:avLst/>
              <a:gdLst/>
              <a:ahLst/>
              <a:cxnLst/>
              <a:rect l="l" t="t" r="r" b="b"/>
              <a:pathLst>
                <a:path w="8777" h="4585" extrusionOk="0">
                  <a:moveTo>
                    <a:pt x="52" y="1"/>
                  </a:moveTo>
                  <a:cubicBezTo>
                    <a:pt x="1" y="113"/>
                    <a:pt x="32" y="370"/>
                    <a:pt x="52" y="483"/>
                  </a:cubicBezTo>
                  <a:cubicBezTo>
                    <a:pt x="83" y="595"/>
                    <a:pt x="165" y="872"/>
                    <a:pt x="278" y="975"/>
                  </a:cubicBezTo>
                  <a:cubicBezTo>
                    <a:pt x="1026" y="1641"/>
                    <a:pt x="2759" y="3363"/>
                    <a:pt x="3404" y="3773"/>
                  </a:cubicBezTo>
                  <a:cubicBezTo>
                    <a:pt x="3486" y="3835"/>
                    <a:pt x="3845" y="4112"/>
                    <a:pt x="4173" y="4194"/>
                  </a:cubicBezTo>
                  <a:cubicBezTo>
                    <a:pt x="4993" y="4481"/>
                    <a:pt x="5885" y="4542"/>
                    <a:pt x="6726" y="4563"/>
                  </a:cubicBezTo>
                  <a:cubicBezTo>
                    <a:pt x="7273" y="4581"/>
                    <a:pt x="7898" y="4585"/>
                    <a:pt x="8311" y="4585"/>
                  </a:cubicBezTo>
                  <a:cubicBezTo>
                    <a:pt x="8585" y="4585"/>
                    <a:pt x="8766" y="4583"/>
                    <a:pt x="8766" y="4583"/>
                  </a:cubicBezTo>
                  <a:lnTo>
                    <a:pt x="8776" y="4450"/>
                  </a:lnTo>
                  <a:cubicBezTo>
                    <a:pt x="8048" y="4409"/>
                    <a:pt x="5116" y="4204"/>
                    <a:pt x="4399" y="4009"/>
                  </a:cubicBezTo>
                  <a:cubicBezTo>
                    <a:pt x="4368" y="4009"/>
                    <a:pt x="4337" y="3999"/>
                    <a:pt x="4296" y="3978"/>
                  </a:cubicBezTo>
                  <a:cubicBezTo>
                    <a:pt x="4040" y="3876"/>
                    <a:pt x="3804" y="3742"/>
                    <a:pt x="3579" y="3568"/>
                  </a:cubicBezTo>
                  <a:cubicBezTo>
                    <a:pt x="3384" y="3414"/>
                    <a:pt x="3189" y="3240"/>
                    <a:pt x="3015" y="3056"/>
                  </a:cubicBezTo>
                  <a:cubicBezTo>
                    <a:pt x="2584" y="2625"/>
                    <a:pt x="739" y="934"/>
                    <a:pt x="452" y="688"/>
                  </a:cubicBezTo>
                  <a:cubicBezTo>
                    <a:pt x="278" y="483"/>
                    <a:pt x="144" y="247"/>
                    <a:pt x="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50"/>
            <p:cNvSpPr/>
            <p:nvPr/>
          </p:nvSpPr>
          <p:spPr>
            <a:xfrm>
              <a:off x="8519708" y="1497341"/>
              <a:ext cx="239066" cy="364149"/>
            </a:xfrm>
            <a:custGeom>
              <a:avLst/>
              <a:gdLst/>
              <a:ahLst/>
              <a:cxnLst/>
              <a:rect l="l" t="t" r="r" b="b"/>
              <a:pathLst>
                <a:path w="3446" h="5249" extrusionOk="0">
                  <a:moveTo>
                    <a:pt x="1487" y="0"/>
                  </a:moveTo>
                  <a:cubicBezTo>
                    <a:pt x="1446" y="0"/>
                    <a:pt x="1405" y="10"/>
                    <a:pt x="1374" y="41"/>
                  </a:cubicBezTo>
                  <a:cubicBezTo>
                    <a:pt x="1344" y="72"/>
                    <a:pt x="1333" y="113"/>
                    <a:pt x="1333" y="154"/>
                  </a:cubicBezTo>
                  <a:lnTo>
                    <a:pt x="1333" y="554"/>
                  </a:lnTo>
                  <a:cubicBezTo>
                    <a:pt x="1159" y="584"/>
                    <a:pt x="1005" y="636"/>
                    <a:pt x="852" y="708"/>
                  </a:cubicBezTo>
                  <a:cubicBezTo>
                    <a:pt x="708" y="769"/>
                    <a:pt x="575" y="851"/>
                    <a:pt x="462" y="964"/>
                  </a:cubicBezTo>
                  <a:cubicBezTo>
                    <a:pt x="360" y="1056"/>
                    <a:pt x="278" y="1179"/>
                    <a:pt x="216" y="1302"/>
                  </a:cubicBezTo>
                  <a:cubicBezTo>
                    <a:pt x="154" y="1435"/>
                    <a:pt x="124" y="1579"/>
                    <a:pt x="124" y="1733"/>
                  </a:cubicBezTo>
                  <a:cubicBezTo>
                    <a:pt x="124" y="1886"/>
                    <a:pt x="144" y="2030"/>
                    <a:pt x="195" y="2184"/>
                  </a:cubicBezTo>
                  <a:cubicBezTo>
                    <a:pt x="247" y="2307"/>
                    <a:pt x="319" y="2419"/>
                    <a:pt x="421" y="2512"/>
                  </a:cubicBezTo>
                  <a:cubicBezTo>
                    <a:pt x="524" y="2614"/>
                    <a:pt x="647" y="2686"/>
                    <a:pt x="790" y="2748"/>
                  </a:cubicBezTo>
                  <a:cubicBezTo>
                    <a:pt x="954" y="2819"/>
                    <a:pt x="1128" y="2871"/>
                    <a:pt x="1313" y="2912"/>
                  </a:cubicBezTo>
                  <a:cubicBezTo>
                    <a:pt x="1528" y="2963"/>
                    <a:pt x="1723" y="3004"/>
                    <a:pt x="1887" y="3045"/>
                  </a:cubicBezTo>
                  <a:cubicBezTo>
                    <a:pt x="2031" y="3065"/>
                    <a:pt x="2164" y="3106"/>
                    <a:pt x="2307" y="3147"/>
                  </a:cubicBezTo>
                  <a:cubicBezTo>
                    <a:pt x="2400" y="3178"/>
                    <a:pt x="2492" y="3229"/>
                    <a:pt x="2564" y="3291"/>
                  </a:cubicBezTo>
                  <a:cubicBezTo>
                    <a:pt x="2615" y="3342"/>
                    <a:pt x="2646" y="3424"/>
                    <a:pt x="2646" y="3506"/>
                  </a:cubicBezTo>
                  <a:cubicBezTo>
                    <a:pt x="2646" y="3588"/>
                    <a:pt x="2625" y="3660"/>
                    <a:pt x="2574" y="3732"/>
                  </a:cubicBezTo>
                  <a:cubicBezTo>
                    <a:pt x="2512" y="3793"/>
                    <a:pt x="2441" y="3844"/>
                    <a:pt x="2369" y="3875"/>
                  </a:cubicBezTo>
                  <a:cubicBezTo>
                    <a:pt x="2277" y="3926"/>
                    <a:pt x="2174" y="3947"/>
                    <a:pt x="2072" y="3967"/>
                  </a:cubicBezTo>
                  <a:cubicBezTo>
                    <a:pt x="1989" y="3982"/>
                    <a:pt x="1906" y="3992"/>
                    <a:pt x="1824" y="3992"/>
                  </a:cubicBezTo>
                  <a:cubicBezTo>
                    <a:pt x="1794" y="3992"/>
                    <a:pt x="1763" y="3991"/>
                    <a:pt x="1733" y="3988"/>
                  </a:cubicBezTo>
                  <a:cubicBezTo>
                    <a:pt x="1700" y="3991"/>
                    <a:pt x="1667" y="3992"/>
                    <a:pt x="1633" y="3992"/>
                  </a:cubicBezTo>
                  <a:cubicBezTo>
                    <a:pt x="1534" y="3992"/>
                    <a:pt x="1436" y="3980"/>
                    <a:pt x="1344" y="3957"/>
                  </a:cubicBezTo>
                  <a:cubicBezTo>
                    <a:pt x="1251" y="3937"/>
                    <a:pt x="1169" y="3906"/>
                    <a:pt x="1087" y="3855"/>
                  </a:cubicBezTo>
                  <a:cubicBezTo>
                    <a:pt x="1026" y="3824"/>
                    <a:pt x="975" y="3783"/>
                    <a:pt x="923" y="3721"/>
                  </a:cubicBezTo>
                  <a:cubicBezTo>
                    <a:pt x="893" y="3680"/>
                    <a:pt x="852" y="3629"/>
                    <a:pt x="821" y="3568"/>
                  </a:cubicBezTo>
                  <a:cubicBezTo>
                    <a:pt x="800" y="3527"/>
                    <a:pt x="770" y="3496"/>
                    <a:pt x="739" y="3465"/>
                  </a:cubicBezTo>
                  <a:cubicBezTo>
                    <a:pt x="697" y="3448"/>
                    <a:pt x="655" y="3432"/>
                    <a:pt x="613" y="3432"/>
                  </a:cubicBezTo>
                  <a:cubicBezTo>
                    <a:pt x="604" y="3432"/>
                    <a:pt x="594" y="3433"/>
                    <a:pt x="585" y="3434"/>
                  </a:cubicBezTo>
                  <a:lnTo>
                    <a:pt x="165" y="3434"/>
                  </a:lnTo>
                  <a:cubicBezTo>
                    <a:pt x="124" y="3434"/>
                    <a:pt x="83" y="3445"/>
                    <a:pt x="52" y="3475"/>
                  </a:cubicBezTo>
                  <a:cubicBezTo>
                    <a:pt x="21" y="3506"/>
                    <a:pt x="1" y="3547"/>
                    <a:pt x="11" y="3588"/>
                  </a:cubicBezTo>
                  <a:cubicBezTo>
                    <a:pt x="11" y="3732"/>
                    <a:pt x="52" y="3875"/>
                    <a:pt x="124" y="3998"/>
                  </a:cubicBezTo>
                  <a:cubicBezTo>
                    <a:pt x="195" y="4121"/>
                    <a:pt x="298" y="4234"/>
                    <a:pt x="411" y="4316"/>
                  </a:cubicBezTo>
                  <a:cubicBezTo>
                    <a:pt x="534" y="4419"/>
                    <a:pt x="677" y="4501"/>
                    <a:pt x="821" y="4552"/>
                  </a:cubicBezTo>
                  <a:cubicBezTo>
                    <a:pt x="985" y="4624"/>
                    <a:pt x="1149" y="4665"/>
                    <a:pt x="1323" y="4695"/>
                  </a:cubicBezTo>
                  <a:lnTo>
                    <a:pt x="1323" y="5095"/>
                  </a:lnTo>
                  <a:cubicBezTo>
                    <a:pt x="1323" y="5136"/>
                    <a:pt x="1344" y="5177"/>
                    <a:pt x="1374" y="5198"/>
                  </a:cubicBezTo>
                  <a:cubicBezTo>
                    <a:pt x="1405" y="5228"/>
                    <a:pt x="1446" y="5249"/>
                    <a:pt x="1487" y="5249"/>
                  </a:cubicBezTo>
                  <a:lnTo>
                    <a:pt x="1969" y="5249"/>
                  </a:lnTo>
                  <a:cubicBezTo>
                    <a:pt x="2010" y="5249"/>
                    <a:pt x="2051" y="5228"/>
                    <a:pt x="2082" y="5198"/>
                  </a:cubicBezTo>
                  <a:cubicBezTo>
                    <a:pt x="2113" y="5177"/>
                    <a:pt x="2133" y="5136"/>
                    <a:pt x="2133" y="5095"/>
                  </a:cubicBezTo>
                  <a:lnTo>
                    <a:pt x="2133" y="4695"/>
                  </a:lnTo>
                  <a:cubicBezTo>
                    <a:pt x="2318" y="4675"/>
                    <a:pt x="2512" y="4624"/>
                    <a:pt x="2687" y="4552"/>
                  </a:cubicBezTo>
                  <a:cubicBezTo>
                    <a:pt x="2840" y="4490"/>
                    <a:pt x="2974" y="4398"/>
                    <a:pt x="3097" y="4296"/>
                  </a:cubicBezTo>
                  <a:cubicBezTo>
                    <a:pt x="3209" y="4193"/>
                    <a:pt x="3291" y="4070"/>
                    <a:pt x="3353" y="3937"/>
                  </a:cubicBezTo>
                  <a:cubicBezTo>
                    <a:pt x="3414" y="3803"/>
                    <a:pt x="3445" y="3660"/>
                    <a:pt x="3445" y="3506"/>
                  </a:cubicBezTo>
                  <a:cubicBezTo>
                    <a:pt x="3445" y="3363"/>
                    <a:pt x="3425" y="3219"/>
                    <a:pt x="3373" y="3086"/>
                  </a:cubicBezTo>
                  <a:cubicBezTo>
                    <a:pt x="3332" y="2953"/>
                    <a:pt x="3250" y="2840"/>
                    <a:pt x="3148" y="2758"/>
                  </a:cubicBezTo>
                  <a:cubicBezTo>
                    <a:pt x="3035" y="2645"/>
                    <a:pt x="2892" y="2563"/>
                    <a:pt x="2748" y="2512"/>
                  </a:cubicBezTo>
                  <a:cubicBezTo>
                    <a:pt x="2543" y="2430"/>
                    <a:pt x="2338" y="2368"/>
                    <a:pt x="2133" y="2327"/>
                  </a:cubicBezTo>
                  <a:cubicBezTo>
                    <a:pt x="1918" y="2286"/>
                    <a:pt x="1733" y="2235"/>
                    <a:pt x="1579" y="2204"/>
                  </a:cubicBezTo>
                  <a:cubicBezTo>
                    <a:pt x="1446" y="2173"/>
                    <a:pt x="1323" y="2143"/>
                    <a:pt x="1200" y="2091"/>
                  </a:cubicBezTo>
                  <a:cubicBezTo>
                    <a:pt x="1118" y="2061"/>
                    <a:pt x="1046" y="2009"/>
                    <a:pt x="985" y="1948"/>
                  </a:cubicBezTo>
                  <a:cubicBezTo>
                    <a:pt x="903" y="1815"/>
                    <a:pt x="903" y="1651"/>
                    <a:pt x="985" y="1528"/>
                  </a:cubicBezTo>
                  <a:cubicBezTo>
                    <a:pt x="1036" y="1466"/>
                    <a:pt x="1087" y="1415"/>
                    <a:pt x="1149" y="1374"/>
                  </a:cubicBezTo>
                  <a:cubicBezTo>
                    <a:pt x="1231" y="1333"/>
                    <a:pt x="1313" y="1302"/>
                    <a:pt x="1395" y="1282"/>
                  </a:cubicBezTo>
                  <a:cubicBezTo>
                    <a:pt x="1497" y="1261"/>
                    <a:pt x="1590" y="1251"/>
                    <a:pt x="1692" y="1251"/>
                  </a:cubicBezTo>
                  <a:cubicBezTo>
                    <a:pt x="1711" y="1250"/>
                    <a:pt x="1729" y="1249"/>
                    <a:pt x="1748" y="1249"/>
                  </a:cubicBezTo>
                  <a:cubicBezTo>
                    <a:pt x="1914" y="1249"/>
                    <a:pt x="2079" y="1290"/>
                    <a:pt x="2236" y="1364"/>
                  </a:cubicBezTo>
                  <a:cubicBezTo>
                    <a:pt x="2338" y="1425"/>
                    <a:pt x="2441" y="1507"/>
                    <a:pt x="2502" y="1620"/>
                  </a:cubicBezTo>
                  <a:cubicBezTo>
                    <a:pt x="2533" y="1661"/>
                    <a:pt x="2564" y="1692"/>
                    <a:pt x="2594" y="1722"/>
                  </a:cubicBezTo>
                  <a:cubicBezTo>
                    <a:pt x="2636" y="1739"/>
                    <a:pt x="2678" y="1756"/>
                    <a:pt x="2720" y="1756"/>
                  </a:cubicBezTo>
                  <a:cubicBezTo>
                    <a:pt x="2729" y="1756"/>
                    <a:pt x="2739" y="1755"/>
                    <a:pt x="2748" y="1753"/>
                  </a:cubicBezTo>
                  <a:lnTo>
                    <a:pt x="3168" y="1753"/>
                  </a:lnTo>
                  <a:cubicBezTo>
                    <a:pt x="3209" y="1753"/>
                    <a:pt x="3250" y="1743"/>
                    <a:pt x="3281" y="1712"/>
                  </a:cubicBezTo>
                  <a:cubicBezTo>
                    <a:pt x="3312" y="1681"/>
                    <a:pt x="3332" y="1640"/>
                    <a:pt x="3332" y="1599"/>
                  </a:cubicBezTo>
                  <a:cubicBezTo>
                    <a:pt x="3312" y="1497"/>
                    <a:pt x="3281" y="1394"/>
                    <a:pt x="3240" y="1302"/>
                  </a:cubicBezTo>
                  <a:cubicBezTo>
                    <a:pt x="3179" y="1179"/>
                    <a:pt x="3107" y="1077"/>
                    <a:pt x="3015" y="995"/>
                  </a:cubicBezTo>
                  <a:cubicBezTo>
                    <a:pt x="2902" y="892"/>
                    <a:pt x="2779" y="800"/>
                    <a:pt x="2646" y="738"/>
                  </a:cubicBezTo>
                  <a:cubicBezTo>
                    <a:pt x="2482" y="656"/>
                    <a:pt x="2307" y="595"/>
                    <a:pt x="2133" y="574"/>
                  </a:cubicBezTo>
                  <a:lnTo>
                    <a:pt x="2133" y="154"/>
                  </a:lnTo>
                  <a:cubicBezTo>
                    <a:pt x="2133" y="113"/>
                    <a:pt x="2123" y="72"/>
                    <a:pt x="2092" y="41"/>
                  </a:cubicBezTo>
                  <a:cubicBezTo>
                    <a:pt x="2061" y="10"/>
                    <a:pt x="2020" y="0"/>
                    <a:pt x="1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" name="Google Shape;2743;p70"/>
          <p:cNvSpPr txBox="1">
            <a:spLocks noGrp="1"/>
          </p:cNvSpPr>
          <p:nvPr>
            <p:ph type="title"/>
          </p:nvPr>
        </p:nvSpPr>
        <p:spPr>
          <a:xfrm>
            <a:off x="346900" y="1899100"/>
            <a:ext cx="375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2744" name="Google Shape;2744;p70"/>
          <p:cNvSpPr txBox="1"/>
          <p:nvPr/>
        </p:nvSpPr>
        <p:spPr>
          <a:xfrm>
            <a:off x="1306650" y="4395816"/>
            <a:ext cx="65307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745" name="Google Shape;2745;p70"/>
          <p:cNvGrpSpPr/>
          <p:nvPr/>
        </p:nvGrpSpPr>
        <p:grpSpPr>
          <a:xfrm>
            <a:off x="4435590" y="676268"/>
            <a:ext cx="4205724" cy="3249584"/>
            <a:chOff x="692775" y="3213971"/>
            <a:chExt cx="1784582" cy="1378871"/>
          </a:xfrm>
        </p:grpSpPr>
        <p:sp>
          <p:nvSpPr>
            <p:cNvPr id="2746" name="Google Shape;2746;p70"/>
            <p:cNvSpPr/>
            <p:nvPr/>
          </p:nvSpPr>
          <p:spPr>
            <a:xfrm>
              <a:off x="1201327" y="4338198"/>
              <a:ext cx="273610" cy="218102"/>
            </a:xfrm>
            <a:custGeom>
              <a:avLst/>
              <a:gdLst/>
              <a:ahLst/>
              <a:cxnLst/>
              <a:rect l="l" t="t" r="r" b="b"/>
              <a:pathLst>
                <a:path w="8148" h="6495" extrusionOk="0">
                  <a:moveTo>
                    <a:pt x="2718" y="0"/>
                  </a:moveTo>
                  <a:cubicBezTo>
                    <a:pt x="2611" y="0"/>
                    <a:pt x="2499" y="21"/>
                    <a:pt x="2382" y="64"/>
                  </a:cubicBezTo>
                  <a:cubicBezTo>
                    <a:pt x="644" y="707"/>
                    <a:pt x="3131" y="4026"/>
                    <a:pt x="3469" y="4464"/>
                  </a:cubicBezTo>
                  <a:lnTo>
                    <a:pt x="3469" y="4464"/>
                  </a:lnTo>
                  <a:cubicBezTo>
                    <a:pt x="2999" y="3874"/>
                    <a:pt x="2073" y="3124"/>
                    <a:pt x="1338" y="3124"/>
                  </a:cubicBezTo>
                  <a:cubicBezTo>
                    <a:pt x="993" y="3124"/>
                    <a:pt x="690" y="3289"/>
                    <a:pt x="496" y="3714"/>
                  </a:cubicBezTo>
                  <a:cubicBezTo>
                    <a:pt x="231" y="4306"/>
                    <a:pt x="799" y="4862"/>
                    <a:pt x="1536" y="5298"/>
                  </a:cubicBezTo>
                  <a:cubicBezTo>
                    <a:pt x="1286" y="5240"/>
                    <a:pt x="1037" y="5196"/>
                    <a:pt x="834" y="5196"/>
                  </a:cubicBezTo>
                  <a:cubicBezTo>
                    <a:pt x="653" y="5196"/>
                    <a:pt x="510" y="5231"/>
                    <a:pt x="436" y="5322"/>
                  </a:cubicBezTo>
                  <a:cubicBezTo>
                    <a:pt x="1" y="5842"/>
                    <a:pt x="883" y="6458"/>
                    <a:pt x="2575" y="6494"/>
                  </a:cubicBezTo>
                  <a:cubicBezTo>
                    <a:pt x="2601" y="6495"/>
                    <a:pt x="2626" y="6495"/>
                    <a:pt x="2651" y="6495"/>
                  </a:cubicBezTo>
                  <a:cubicBezTo>
                    <a:pt x="3206" y="6495"/>
                    <a:pt x="3500" y="6367"/>
                    <a:pt x="3639" y="6216"/>
                  </a:cubicBezTo>
                  <a:lnTo>
                    <a:pt x="3675" y="6216"/>
                  </a:lnTo>
                  <a:lnTo>
                    <a:pt x="7821" y="6410"/>
                  </a:lnTo>
                  <a:lnTo>
                    <a:pt x="7821" y="6410"/>
                  </a:lnTo>
                  <a:lnTo>
                    <a:pt x="7193" y="4270"/>
                  </a:lnTo>
                  <a:cubicBezTo>
                    <a:pt x="7193" y="4270"/>
                    <a:pt x="8147" y="221"/>
                    <a:pt x="6141" y="40"/>
                  </a:cubicBezTo>
                  <a:cubicBezTo>
                    <a:pt x="6094" y="35"/>
                    <a:pt x="6049" y="33"/>
                    <a:pt x="6006" y="33"/>
                  </a:cubicBezTo>
                  <a:cubicBezTo>
                    <a:pt x="4268" y="33"/>
                    <a:pt x="4727" y="3423"/>
                    <a:pt x="4797" y="3890"/>
                  </a:cubicBezTo>
                  <a:lnTo>
                    <a:pt x="4797" y="3890"/>
                  </a:lnTo>
                  <a:cubicBezTo>
                    <a:pt x="4726" y="3428"/>
                    <a:pt x="4114" y="0"/>
                    <a:pt x="2718" y="0"/>
                  </a:cubicBezTo>
                  <a:close/>
                </a:path>
              </a:pathLst>
            </a:custGeom>
            <a:solidFill>
              <a:srgbClr val="7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70"/>
            <p:cNvSpPr/>
            <p:nvPr/>
          </p:nvSpPr>
          <p:spPr>
            <a:xfrm>
              <a:off x="1201327" y="4319627"/>
              <a:ext cx="273610" cy="237075"/>
            </a:xfrm>
            <a:custGeom>
              <a:avLst/>
              <a:gdLst/>
              <a:ahLst/>
              <a:cxnLst/>
              <a:rect l="l" t="t" r="r" b="b"/>
              <a:pathLst>
                <a:path w="8148" h="7060" extrusionOk="0">
                  <a:moveTo>
                    <a:pt x="7821" y="6963"/>
                  </a:moveTo>
                  <a:lnTo>
                    <a:pt x="7193" y="4823"/>
                  </a:lnTo>
                  <a:cubicBezTo>
                    <a:pt x="7193" y="4823"/>
                    <a:pt x="8147" y="774"/>
                    <a:pt x="6141" y="593"/>
                  </a:cubicBezTo>
                  <a:cubicBezTo>
                    <a:pt x="4219" y="412"/>
                    <a:pt x="4739" y="4062"/>
                    <a:pt x="4799" y="4461"/>
                  </a:cubicBezTo>
                  <a:cubicBezTo>
                    <a:pt x="4739" y="4050"/>
                    <a:pt x="4038" y="1"/>
                    <a:pt x="2382" y="617"/>
                  </a:cubicBezTo>
                  <a:cubicBezTo>
                    <a:pt x="521" y="1306"/>
                    <a:pt x="3506" y="5065"/>
                    <a:pt x="3506" y="5065"/>
                  </a:cubicBezTo>
                  <a:cubicBezTo>
                    <a:pt x="2841" y="4195"/>
                    <a:pt x="1113" y="2914"/>
                    <a:pt x="496" y="4267"/>
                  </a:cubicBezTo>
                  <a:cubicBezTo>
                    <a:pt x="231" y="4859"/>
                    <a:pt x="799" y="5415"/>
                    <a:pt x="1536" y="5851"/>
                  </a:cubicBezTo>
                  <a:cubicBezTo>
                    <a:pt x="1064" y="5742"/>
                    <a:pt x="593" y="5681"/>
                    <a:pt x="436" y="5875"/>
                  </a:cubicBezTo>
                  <a:cubicBezTo>
                    <a:pt x="1" y="6395"/>
                    <a:pt x="883" y="7011"/>
                    <a:pt x="2575" y="7047"/>
                  </a:cubicBezTo>
                  <a:cubicBezTo>
                    <a:pt x="3180" y="7059"/>
                    <a:pt x="3494" y="6926"/>
                    <a:pt x="3639" y="6769"/>
                  </a:cubicBezTo>
                  <a:lnTo>
                    <a:pt x="3675" y="67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70"/>
            <p:cNvSpPr/>
            <p:nvPr/>
          </p:nvSpPr>
          <p:spPr>
            <a:xfrm>
              <a:off x="1289813" y="4458451"/>
              <a:ext cx="162796" cy="99867"/>
            </a:xfrm>
            <a:custGeom>
              <a:avLst/>
              <a:gdLst/>
              <a:ahLst/>
              <a:cxnLst/>
              <a:rect l="l" t="t" r="r" b="b"/>
              <a:pathLst>
                <a:path w="4848" h="2974" extrusionOk="0">
                  <a:moveTo>
                    <a:pt x="2819" y="0"/>
                  </a:moveTo>
                  <a:cubicBezTo>
                    <a:pt x="2792" y="0"/>
                    <a:pt x="2763" y="4"/>
                    <a:pt x="2732" y="12"/>
                  </a:cubicBezTo>
                  <a:cubicBezTo>
                    <a:pt x="2176" y="169"/>
                    <a:pt x="2442" y="1233"/>
                    <a:pt x="2442" y="1233"/>
                  </a:cubicBezTo>
                  <a:cubicBezTo>
                    <a:pt x="2442" y="1233"/>
                    <a:pt x="2144" y="292"/>
                    <a:pt x="1580" y="292"/>
                  </a:cubicBezTo>
                  <a:cubicBezTo>
                    <a:pt x="1502" y="292"/>
                    <a:pt x="1419" y="310"/>
                    <a:pt x="1330" y="351"/>
                  </a:cubicBezTo>
                  <a:cubicBezTo>
                    <a:pt x="629" y="677"/>
                    <a:pt x="1439" y="1729"/>
                    <a:pt x="1439" y="1729"/>
                  </a:cubicBezTo>
                  <a:cubicBezTo>
                    <a:pt x="1439" y="1729"/>
                    <a:pt x="1072" y="1289"/>
                    <a:pt x="754" y="1289"/>
                  </a:cubicBezTo>
                  <a:cubicBezTo>
                    <a:pt x="660" y="1289"/>
                    <a:pt x="571" y="1327"/>
                    <a:pt x="496" y="1427"/>
                  </a:cubicBezTo>
                  <a:cubicBezTo>
                    <a:pt x="1" y="2128"/>
                    <a:pt x="2092" y="2937"/>
                    <a:pt x="2092" y="2937"/>
                  </a:cubicBezTo>
                  <a:lnTo>
                    <a:pt x="3675" y="2974"/>
                  </a:lnTo>
                  <a:cubicBezTo>
                    <a:pt x="3675" y="2974"/>
                    <a:pt x="4848" y="1584"/>
                    <a:pt x="4461" y="895"/>
                  </a:cubicBezTo>
                  <a:cubicBezTo>
                    <a:pt x="4340" y="674"/>
                    <a:pt x="4195" y="595"/>
                    <a:pt x="4051" y="595"/>
                  </a:cubicBezTo>
                  <a:cubicBezTo>
                    <a:pt x="3689" y="595"/>
                    <a:pt x="3325" y="1088"/>
                    <a:pt x="3325" y="1088"/>
                  </a:cubicBezTo>
                  <a:cubicBezTo>
                    <a:pt x="3325" y="1088"/>
                    <a:pt x="3282" y="0"/>
                    <a:pt x="28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70"/>
            <p:cNvSpPr/>
            <p:nvPr/>
          </p:nvSpPr>
          <p:spPr>
            <a:xfrm>
              <a:off x="1609270" y="4338198"/>
              <a:ext cx="275188" cy="219076"/>
            </a:xfrm>
            <a:custGeom>
              <a:avLst/>
              <a:gdLst/>
              <a:ahLst/>
              <a:cxnLst/>
              <a:rect l="l" t="t" r="r" b="b"/>
              <a:pathLst>
                <a:path w="8195" h="6524" extrusionOk="0">
                  <a:moveTo>
                    <a:pt x="5439" y="0"/>
                  </a:moveTo>
                  <a:cubicBezTo>
                    <a:pt x="4051" y="0"/>
                    <a:pt x="3447" y="3351"/>
                    <a:pt x="3366" y="3873"/>
                  </a:cubicBezTo>
                  <a:lnTo>
                    <a:pt x="3366" y="3873"/>
                  </a:lnTo>
                  <a:cubicBezTo>
                    <a:pt x="3442" y="3355"/>
                    <a:pt x="3860" y="33"/>
                    <a:pt x="2153" y="33"/>
                  </a:cubicBezTo>
                  <a:cubicBezTo>
                    <a:pt x="2109" y="33"/>
                    <a:pt x="2065" y="35"/>
                    <a:pt x="2019" y="40"/>
                  </a:cubicBezTo>
                  <a:cubicBezTo>
                    <a:pt x="0" y="221"/>
                    <a:pt x="326" y="6410"/>
                    <a:pt x="326" y="6410"/>
                  </a:cubicBezTo>
                  <a:cubicBezTo>
                    <a:pt x="326" y="6410"/>
                    <a:pt x="1885" y="6524"/>
                    <a:pt x="3602" y="6524"/>
                  </a:cubicBezTo>
                  <a:cubicBezTo>
                    <a:pt x="5672" y="6524"/>
                    <a:pt x="7972" y="6358"/>
                    <a:pt x="8038" y="5624"/>
                  </a:cubicBezTo>
                  <a:cubicBezTo>
                    <a:pt x="8063" y="5354"/>
                    <a:pt x="7653" y="5272"/>
                    <a:pt x="7177" y="5272"/>
                  </a:cubicBezTo>
                  <a:cubicBezTo>
                    <a:pt x="6971" y="5272"/>
                    <a:pt x="6752" y="5288"/>
                    <a:pt x="6551" y="5310"/>
                  </a:cubicBezTo>
                  <a:cubicBezTo>
                    <a:pt x="7434" y="4802"/>
                    <a:pt x="8195" y="4149"/>
                    <a:pt x="7905" y="3509"/>
                  </a:cubicBezTo>
                  <a:cubicBezTo>
                    <a:pt x="7730" y="3113"/>
                    <a:pt x="7440" y="2958"/>
                    <a:pt x="7099" y="2958"/>
                  </a:cubicBezTo>
                  <a:cubicBezTo>
                    <a:pt x="6274" y="2958"/>
                    <a:pt x="5153" y="3868"/>
                    <a:pt x="4661" y="4487"/>
                  </a:cubicBezTo>
                  <a:lnTo>
                    <a:pt x="4661" y="4487"/>
                  </a:lnTo>
                  <a:cubicBezTo>
                    <a:pt x="4919" y="4157"/>
                    <a:pt x="7549" y="720"/>
                    <a:pt x="5778" y="64"/>
                  </a:cubicBezTo>
                  <a:cubicBezTo>
                    <a:pt x="5660" y="21"/>
                    <a:pt x="5547" y="0"/>
                    <a:pt x="5439" y="0"/>
                  </a:cubicBezTo>
                  <a:close/>
                </a:path>
              </a:pathLst>
            </a:custGeom>
            <a:solidFill>
              <a:srgbClr val="7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70"/>
            <p:cNvSpPr/>
            <p:nvPr/>
          </p:nvSpPr>
          <p:spPr>
            <a:xfrm>
              <a:off x="1609270" y="4319627"/>
              <a:ext cx="275188" cy="252488"/>
            </a:xfrm>
            <a:custGeom>
              <a:avLst/>
              <a:gdLst/>
              <a:ahLst/>
              <a:cxnLst/>
              <a:rect l="l" t="t" r="r" b="b"/>
              <a:pathLst>
                <a:path w="8195" h="7519" extrusionOk="0">
                  <a:moveTo>
                    <a:pt x="8038" y="6177"/>
                  </a:moveTo>
                  <a:cubicBezTo>
                    <a:pt x="8074" y="5790"/>
                    <a:pt x="7216" y="5790"/>
                    <a:pt x="6551" y="5863"/>
                  </a:cubicBezTo>
                  <a:cubicBezTo>
                    <a:pt x="7434" y="5355"/>
                    <a:pt x="8195" y="4702"/>
                    <a:pt x="7905" y="4062"/>
                  </a:cubicBezTo>
                  <a:cubicBezTo>
                    <a:pt x="7301" y="2696"/>
                    <a:pt x="5318" y="4195"/>
                    <a:pt x="4641" y="5065"/>
                  </a:cubicBezTo>
                  <a:cubicBezTo>
                    <a:pt x="4641" y="5065"/>
                    <a:pt x="7639" y="1306"/>
                    <a:pt x="5778" y="617"/>
                  </a:cubicBezTo>
                  <a:cubicBezTo>
                    <a:pt x="4110" y="1"/>
                    <a:pt x="3421" y="4050"/>
                    <a:pt x="3360" y="4461"/>
                  </a:cubicBezTo>
                  <a:cubicBezTo>
                    <a:pt x="3421" y="4074"/>
                    <a:pt x="3928" y="412"/>
                    <a:pt x="2019" y="593"/>
                  </a:cubicBezTo>
                  <a:cubicBezTo>
                    <a:pt x="0" y="774"/>
                    <a:pt x="326" y="6963"/>
                    <a:pt x="326" y="6963"/>
                  </a:cubicBezTo>
                  <a:cubicBezTo>
                    <a:pt x="326" y="6963"/>
                    <a:pt x="7917" y="7519"/>
                    <a:pt x="8038" y="61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70"/>
            <p:cNvSpPr/>
            <p:nvPr/>
          </p:nvSpPr>
          <p:spPr>
            <a:xfrm>
              <a:off x="1630359" y="4463253"/>
              <a:ext cx="163199" cy="99934"/>
            </a:xfrm>
            <a:custGeom>
              <a:avLst/>
              <a:gdLst/>
              <a:ahLst/>
              <a:cxnLst/>
              <a:rect l="l" t="t" r="r" b="b"/>
              <a:pathLst>
                <a:path w="4860" h="2976" extrusionOk="0">
                  <a:moveTo>
                    <a:pt x="2033" y="1"/>
                  </a:moveTo>
                  <a:cubicBezTo>
                    <a:pt x="1566" y="1"/>
                    <a:pt x="1524" y="1090"/>
                    <a:pt x="1524" y="1090"/>
                  </a:cubicBezTo>
                  <a:cubicBezTo>
                    <a:pt x="1524" y="1090"/>
                    <a:pt x="1156" y="592"/>
                    <a:pt x="793" y="592"/>
                  </a:cubicBezTo>
                  <a:cubicBezTo>
                    <a:pt x="650" y="592"/>
                    <a:pt x="507" y="670"/>
                    <a:pt x="387" y="885"/>
                  </a:cubicBezTo>
                  <a:cubicBezTo>
                    <a:pt x="1" y="1586"/>
                    <a:pt x="1173" y="2976"/>
                    <a:pt x="1173" y="2976"/>
                  </a:cubicBezTo>
                  <a:lnTo>
                    <a:pt x="2756" y="2939"/>
                  </a:lnTo>
                  <a:cubicBezTo>
                    <a:pt x="2756" y="2939"/>
                    <a:pt x="4860" y="2130"/>
                    <a:pt x="4352" y="1429"/>
                  </a:cubicBezTo>
                  <a:cubicBezTo>
                    <a:pt x="4280" y="1329"/>
                    <a:pt x="4192" y="1291"/>
                    <a:pt x="4099" y="1291"/>
                  </a:cubicBezTo>
                  <a:cubicBezTo>
                    <a:pt x="3784" y="1291"/>
                    <a:pt x="3409" y="1731"/>
                    <a:pt x="3409" y="1731"/>
                  </a:cubicBezTo>
                  <a:cubicBezTo>
                    <a:pt x="3409" y="1731"/>
                    <a:pt x="4231" y="679"/>
                    <a:pt x="3530" y="353"/>
                  </a:cubicBezTo>
                  <a:cubicBezTo>
                    <a:pt x="3440" y="312"/>
                    <a:pt x="3356" y="294"/>
                    <a:pt x="3276" y="294"/>
                  </a:cubicBezTo>
                  <a:cubicBezTo>
                    <a:pt x="2704" y="294"/>
                    <a:pt x="2406" y="1235"/>
                    <a:pt x="2406" y="1235"/>
                  </a:cubicBezTo>
                  <a:cubicBezTo>
                    <a:pt x="2406" y="1235"/>
                    <a:pt x="2672" y="159"/>
                    <a:pt x="2128" y="14"/>
                  </a:cubicBezTo>
                  <a:cubicBezTo>
                    <a:pt x="2095" y="5"/>
                    <a:pt x="2063" y="1"/>
                    <a:pt x="20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70"/>
            <p:cNvSpPr/>
            <p:nvPr/>
          </p:nvSpPr>
          <p:spPr>
            <a:xfrm>
              <a:off x="746740" y="3965482"/>
              <a:ext cx="181466" cy="164206"/>
            </a:xfrm>
            <a:custGeom>
              <a:avLst/>
              <a:gdLst/>
              <a:ahLst/>
              <a:cxnLst/>
              <a:rect l="l" t="t" r="r" b="b"/>
              <a:pathLst>
                <a:path w="5404" h="4890" extrusionOk="0">
                  <a:moveTo>
                    <a:pt x="2989" y="416"/>
                  </a:moveTo>
                  <a:cubicBezTo>
                    <a:pt x="3020" y="416"/>
                    <a:pt x="3051" y="416"/>
                    <a:pt x="3083" y="418"/>
                  </a:cubicBezTo>
                  <a:cubicBezTo>
                    <a:pt x="4146" y="478"/>
                    <a:pt x="4992" y="1361"/>
                    <a:pt x="4992" y="2436"/>
                  </a:cubicBezTo>
                  <a:cubicBezTo>
                    <a:pt x="4992" y="2581"/>
                    <a:pt x="4980" y="2726"/>
                    <a:pt x="4944" y="2871"/>
                  </a:cubicBezTo>
                  <a:cubicBezTo>
                    <a:pt x="4750" y="3800"/>
                    <a:pt x="3918" y="4459"/>
                    <a:pt x="2984" y="4459"/>
                  </a:cubicBezTo>
                  <a:cubicBezTo>
                    <a:pt x="2873" y="4459"/>
                    <a:pt x="2761" y="4450"/>
                    <a:pt x="2648" y="4431"/>
                  </a:cubicBezTo>
                  <a:cubicBezTo>
                    <a:pt x="1584" y="4261"/>
                    <a:pt x="847" y="3294"/>
                    <a:pt x="968" y="2231"/>
                  </a:cubicBezTo>
                  <a:cubicBezTo>
                    <a:pt x="1073" y="1187"/>
                    <a:pt x="1953" y="416"/>
                    <a:pt x="2989" y="416"/>
                  </a:cubicBezTo>
                  <a:close/>
                  <a:moveTo>
                    <a:pt x="2967" y="1"/>
                  </a:moveTo>
                  <a:cubicBezTo>
                    <a:pt x="2060" y="1"/>
                    <a:pt x="1162" y="500"/>
                    <a:pt x="738" y="1433"/>
                  </a:cubicBezTo>
                  <a:cubicBezTo>
                    <a:pt x="1" y="3053"/>
                    <a:pt x="1185" y="4890"/>
                    <a:pt x="2962" y="4890"/>
                  </a:cubicBezTo>
                  <a:cubicBezTo>
                    <a:pt x="3337" y="4890"/>
                    <a:pt x="3711" y="4793"/>
                    <a:pt x="4050" y="4624"/>
                  </a:cubicBezTo>
                  <a:cubicBezTo>
                    <a:pt x="4714" y="4298"/>
                    <a:pt x="5198" y="3681"/>
                    <a:pt x="5355" y="2956"/>
                  </a:cubicBezTo>
                  <a:cubicBezTo>
                    <a:pt x="5391" y="2787"/>
                    <a:pt x="5403" y="2618"/>
                    <a:pt x="5403" y="2436"/>
                  </a:cubicBezTo>
                  <a:cubicBezTo>
                    <a:pt x="5403" y="1844"/>
                    <a:pt x="5198" y="1276"/>
                    <a:pt x="4799" y="841"/>
                  </a:cubicBezTo>
                  <a:cubicBezTo>
                    <a:pt x="4307" y="272"/>
                    <a:pt x="3634" y="1"/>
                    <a:pt x="2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70"/>
            <p:cNvSpPr/>
            <p:nvPr/>
          </p:nvSpPr>
          <p:spPr>
            <a:xfrm>
              <a:off x="876631" y="4061893"/>
              <a:ext cx="49967" cy="58899"/>
            </a:xfrm>
            <a:custGeom>
              <a:avLst/>
              <a:gdLst/>
              <a:ahLst/>
              <a:cxnLst/>
              <a:rect l="l" t="t" r="r" b="b"/>
              <a:pathLst>
                <a:path w="1488" h="1754" extrusionOk="0">
                  <a:moveTo>
                    <a:pt x="1076" y="0"/>
                  </a:moveTo>
                  <a:cubicBezTo>
                    <a:pt x="955" y="593"/>
                    <a:pt x="556" y="1112"/>
                    <a:pt x="0" y="1390"/>
                  </a:cubicBezTo>
                  <a:lnTo>
                    <a:pt x="182" y="1753"/>
                  </a:lnTo>
                  <a:cubicBezTo>
                    <a:pt x="846" y="1427"/>
                    <a:pt x="1330" y="810"/>
                    <a:pt x="1487" y="85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rgbClr val="18B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70"/>
            <p:cNvSpPr/>
            <p:nvPr/>
          </p:nvSpPr>
          <p:spPr>
            <a:xfrm>
              <a:off x="787339" y="3965213"/>
              <a:ext cx="120586" cy="37442"/>
            </a:xfrm>
            <a:custGeom>
              <a:avLst/>
              <a:gdLst/>
              <a:ahLst/>
              <a:cxnLst/>
              <a:rect l="l" t="t" r="r" b="b"/>
              <a:pathLst>
                <a:path w="3591" h="1115" extrusionOk="0">
                  <a:moveTo>
                    <a:pt x="1749" y="0"/>
                  </a:moveTo>
                  <a:cubicBezTo>
                    <a:pt x="1118" y="0"/>
                    <a:pt x="483" y="245"/>
                    <a:pt x="0" y="740"/>
                  </a:cubicBezTo>
                  <a:lnTo>
                    <a:pt x="302" y="1030"/>
                  </a:lnTo>
                  <a:cubicBezTo>
                    <a:pt x="705" y="622"/>
                    <a:pt x="1231" y="419"/>
                    <a:pt x="1757" y="419"/>
                  </a:cubicBezTo>
                  <a:cubicBezTo>
                    <a:pt x="2320" y="419"/>
                    <a:pt x="2881" y="652"/>
                    <a:pt x="3288" y="1115"/>
                  </a:cubicBezTo>
                  <a:lnTo>
                    <a:pt x="3590" y="849"/>
                  </a:lnTo>
                  <a:cubicBezTo>
                    <a:pt x="3107" y="285"/>
                    <a:pt x="2430" y="0"/>
                    <a:pt x="1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70"/>
            <p:cNvSpPr/>
            <p:nvPr/>
          </p:nvSpPr>
          <p:spPr>
            <a:xfrm>
              <a:off x="1284944" y="3278145"/>
              <a:ext cx="117329" cy="109404"/>
            </a:xfrm>
            <a:custGeom>
              <a:avLst/>
              <a:gdLst/>
              <a:ahLst/>
              <a:cxnLst/>
              <a:rect l="l" t="t" r="r" b="b"/>
              <a:pathLst>
                <a:path w="3494" h="3258" extrusionOk="0">
                  <a:moveTo>
                    <a:pt x="1877" y="288"/>
                  </a:moveTo>
                  <a:cubicBezTo>
                    <a:pt x="1900" y="288"/>
                    <a:pt x="1923" y="289"/>
                    <a:pt x="1947" y="290"/>
                  </a:cubicBezTo>
                  <a:cubicBezTo>
                    <a:pt x="2660" y="326"/>
                    <a:pt x="3216" y="918"/>
                    <a:pt x="3216" y="1631"/>
                  </a:cubicBezTo>
                  <a:cubicBezTo>
                    <a:pt x="3216" y="1728"/>
                    <a:pt x="3216" y="1825"/>
                    <a:pt x="3192" y="1909"/>
                  </a:cubicBezTo>
                  <a:cubicBezTo>
                    <a:pt x="3050" y="2541"/>
                    <a:pt x="2496" y="2977"/>
                    <a:pt x="1874" y="2977"/>
                  </a:cubicBezTo>
                  <a:cubicBezTo>
                    <a:pt x="1807" y="2977"/>
                    <a:pt x="1738" y="2972"/>
                    <a:pt x="1669" y="2961"/>
                  </a:cubicBezTo>
                  <a:cubicBezTo>
                    <a:pt x="956" y="2840"/>
                    <a:pt x="472" y="2199"/>
                    <a:pt x="545" y="1486"/>
                  </a:cubicBezTo>
                  <a:cubicBezTo>
                    <a:pt x="615" y="797"/>
                    <a:pt x="1194" y="288"/>
                    <a:pt x="1877" y="288"/>
                  </a:cubicBezTo>
                  <a:close/>
                  <a:moveTo>
                    <a:pt x="1889" y="0"/>
                  </a:moveTo>
                  <a:cubicBezTo>
                    <a:pt x="922" y="0"/>
                    <a:pt x="1" y="885"/>
                    <a:pt x="303" y="2042"/>
                  </a:cubicBezTo>
                  <a:cubicBezTo>
                    <a:pt x="511" y="2855"/>
                    <a:pt x="1190" y="3257"/>
                    <a:pt x="1870" y="3257"/>
                  </a:cubicBezTo>
                  <a:cubicBezTo>
                    <a:pt x="2575" y="3257"/>
                    <a:pt x="3279" y="2825"/>
                    <a:pt x="3458" y="1970"/>
                  </a:cubicBezTo>
                  <a:cubicBezTo>
                    <a:pt x="3482" y="1861"/>
                    <a:pt x="3494" y="1740"/>
                    <a:pt x="3494" y="1631"/>
                  </a:cubicBezTo>
                  <a:cubicBezTo>
                    <a:pt x="3494" y="1233"/>
                    <a:pt x="3349" y="858"/>
                    <a:pt x="3095" y="568"/>
                  </a:cubicBezTo>
                  <a:cubicBezTo>
                    <a:pt x="2751" y="172"/>
                    <a:pt x="2316" y="0"/>
                    <a:pt x="18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70"/>
            <p:cNvSpPr/>
            <p:nvPr/>
          </p:nvSpPr>
          <p:spPr>
            <a:xfrm>
              <a:off x="1368158" y="3342251"/>
              <a:ext cx="32908" cy="39389"/>
            </a:xfrm>
            <a:custGeom>
              <a:avLst/>
              <a:gdLst/>
              <a:ahLst/>
              <a:cxnLst/>
              <a:rect l="l" t="t" r="r" b="b"/>
              <a:pathLst>
                <a:path w="980" h="1173" extrusionOk="0">
                  <a:moveTo>
                    <a:pt x="714" y="0"/>
                  </a:moveTo>
                  <a:cubicBezTo>
                    <a:pt x="629" y="399"/>
                    <a:pt x="363" y="750"/>
                    <a:pt x="1" y="931"/>
                  </a:cubicBezTo>
                  <a:lnTo>
                    <a:pt x="121" y="1173"/>
                  </a:lnTo>
                  <a:cubicBezTo>
                    <a:pt x="557" y="955"/>
                    <a:pt x="883" y="544"/>
                    <a:pt x="980" y="61"/>
                  </a:cubicBezTo>
                  <a:lnTo>
                    <a:pt x="7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70"/>
            <p:cNvSpPr/>
            <p:nvPr/>
          </p:nvSpPr>
          <p:spPr>
            <a:xfrm>
              <a:off x="1308887" y="3278313"/>
              <a:ext cx="79988" cy="25017"/>
            </a:xfrm>
            <a:custGeom>
              <a:avLst/>
              <a:gdLst/>
              <a:ahLst/>
              <a:cxnLst/>
              <a:rect l="l" t="t" r="r" b="b"/>
              <a:pathLst>
                <a:path w="2382" h="745" extrusionOk="0">
                  <a:moveTo>
                    <a:pt x="1160" y="0"/>
                  </a:moveTo>
                  <a:cubicBezTo>
                    <a:pt x="741" y="0"/>
                    <a:pt x="322" y="163"/>
                    <a:pt x="1" y="490"/>
                  </a:cubicBezTo>
                  <a:lnTo>
                    <a:pt x="194" y="684"/>
                  </a:lnTo>
                  <a:cubicBezTo>
                    <a:pt x="462" y="410"/>
                    <a:pt x="812" y="274"/>
                    <a:pt x="1160" y="274"/>
                  </a:cubicBezTo>
                  <a:cubicBezTo>
                    <a:pt x="1534" y="274"/>
                    <a:pt x="1907" y="431"/>
                    <a:pt x="2176" y="744"/>
                  </a:cubicBezTo>
                  <a:lnTo>
                    <a:pt x="2382" y="563"/>
                  </a:lnTo>
                  <a:cubicBezTo>
                    <a:pt x="2057" y="188"/>
                    <a:pt x="1609" y="0"/>
                    <a:pt x="1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70"/>
            <p:cNvSpPr/>
            <p:nvPr/>
          </p:nvSpPr>
          <p:spPr>
            <a:xfrm>
              <a:off x="692775" y="4230738"/>
              <a:ext cx="103930" cy="102318"/>
            </a:xfrm>
            <a:custGeom>
              <a:avLst/>
              <a:gdLst/>
              <a:ahLst/>
              <a:cxnLst/>
              <a:rect l="l" t="t" r="r" b="b"/>
              <a:pathLst>
                <a:path w="3095" h="3047" extrusionOk="0">
                  <a:moveTo>
                    <a:pt x="1537" y="707"/>
                  </a:moveTo>
                  <a:cubicBezTo>
                    <a:pt x="1957" y="707"/>
                    <a:pt x="2357" y="1032"/>
                    <a:pt x="2357" y="1523"/>
                  </a:cubicBezTo>
                  <a:cubicBezTo>
                    <a:pt x="2357" y="1971"/>
                    <a:pt x="1994" y="2333"/>
                    <a:pt x="1547" y="2333"/>
                  </a:cubicBezTo>
                  <a:cubicBezTo>
                    <a:pt x="822" y="2333"/>
                    <a:pt x="459" y="1463"/>
                    <a:pt x="967" y="943"/>
                  </a:cubicBezTo>
                  <a:cubicBezTo>
                    <a:pt x="1134" y="780"/>
                    <a:pt x="1338" y="707"/>
                    <a:pt x="1537" y="707"/>
                  </a:cubicBezTo>
                  <a:close/>
                  <a:moveTo>
                    <a:pt x="1547" y="1"/>
                  </a:moveTo>
                  <a:cubicBezTo>
                    <a:pt x="1435" y="1"/>
                    <a:pt x="1324" y="13"/>
                    <a:pt x="1209" y="37"/>
                  </a:cubicBezTo>
                  <a:lnTo>
                    <a:pt x="1257" y="339"/>
                  </a:lnTo>
                  <a:cubicBezTo>
                    <a:pt x="1136" y="363"/>
                    <a:pt x="1015" y="412"/>
                    <a:pt x="907" y="484"/>
                  </a:cubicBezTo>
                  <a:lnTo>
                    <a:pt x="725" y="230"/>
                  </a:lnTo>
                  <a:cubicBezTo>
                    <a:pt x="532" y="351"/>
                    <a:pt x="375" y="508"/>
                    <a:pt x="254" y="702"/>
                  </a:cubicBezTo>
                  <a:lnTo>
                    <a:pt x="508" y="895"/>
                  </a:lnTo>
                  <a:cubicBezTo>
                    <a:pt x="435" y="992"/>
                    <a:pt x="387" y="1113"/>
                    <a:pt x="351" y="1233"/>
                  </a:cubicBezTo>
                  <a:lnTo>
                    <a:pt x="48" y="1185"/>
                  </a:lnTo>
                  <a:cubicBezTo>
                    <a:pt x="0" y="1415"/>
                    <a:pt x="0" y="1644"/>
                    <a:pt x="48" y="1862"/>
                  </a:cubicBezTo>
                  <a:lnTo>
                    <a:pt x="351" y="1814"/>
                  </a:lnTo>
                  <a:cubicBezTo>
                    <a:pt x="387" y="1934"/>
                    <a:pt x="435" y="2055"/>
                    <a:pt x="508" y="2164"/>
                  </a:cubicBezTo>
                  <a:lnTo>
                    <a:pt x="254" y="2345"/>
                  </a:lnTo>
                  <a:cubicBezTo>
                    <a:pt x="375" y="2539"/>
                    <a:pt x="532" y="2696"/>
                    <a:pt x="725" y="2817"/>
                  </a:cubicBezTo>
                  <a:lnTo>
                    <a:pt x="907" y="2575"/>
                  </a:lnTo>
                  <a:cubicBezTo>
                    <a:pt x="1015" y="2635"/>
                    <a:pt x="1136" y="2684"/>
                    <a:pt x="1257" y="2708"/>
                  </a:cubicBezTo>
                  <a:lnTo>
                    <a:pt x="1209" y="3010"/>
                  </a:lnTo>
                  <a:cubicBezTo>
                    <a:pt x="1324" y="3034"/>
                    <a:pt x="1435" y="3046"/>
                    <a:pt x="1547" y="3046"/>
                  </a:cubicBezTo>
                  <a:cubicBezTo>
                    <a:pt x="1659" y="3046"/>
                    <a:pt x="1771" y="3034"/>
                    <a:pt x="1886" y="3010"/>
                  </a:cubicBezTo>
                  <a:lnTo>
                    <a:pt x="1837" y="2708"/>
                  </a:lnTo>
                  <a:cubicBezTo>
                    <a:pt x="1958" y="2684"/>
                    <a:pt x="2079" y="2635"/>
                    <a:pt x="2176" y="2575"/>
                  </a:cubicBezTo>
                  <a:lnTo>
                    <a:pt x="2369" y="2817"/>
                  </a:lnTo>
                  <a:cubicBezTo>
                    <a:pt x="2562" y="2696"/>
                    <a:pt x="2720" y="2539"/>
                    <a:pt x="2840" y="2345"/>
                  </a:cubicBezTo>
                  <a:lnTo>
                    <a:pt x="2587" y="2164"/>
                  </a:lnTo>
                  <a:cubicBezTo>
                    <a:pt x="2659" y="2055"/>
                    <a:pt x="2708" y="1934"/>
                    <a:pt x="2744" y="1814"/>
                  </a:cubicBezTo>
                  <a:lnTo>
                    <a:pt x="3046" y="1862"/>
                  </a:lnTo>
                  <a:cubicBezTo>
                    <a:pt x="3094" y="1644"/>
                    <a:pt x="3094" y="1415"/>
                    <a:pt x="3046" y="1185"/>
                  </a:cubicBezTo>
                  <a:lnTo>
                    <a:pt x="2744" y="1233"/>
                  </a:lnTo>
                  <a:cubicBezTo>
                    <a:pt x="2708" y="1113"/>
                    <a:pt x="2659" y="992"/>
                    <a:pt x="2587" y="895"/>
                  </a:cubicBezTo>
                  <a:lnTo>
                    <a:pt x="2840" y="702"/>
                  </a:lnTo>
                  <a:cubicBezTo>
                    <a:pt x="2720" y="520"/>
                    <a:pt x="2550" y="351"/>
                    <a:pt x="2369" y="230"/>
                  </a:cubicBezTo>
                  <a:lnTo>
                    <a:pt x="2176" y="484"/>
                  </a:lnTo>
                  <a:cubicBezTo>
                    <a:pt x="2079" y="412"/>
                    <a:pt x="1958" y="363"/>
                    <a:pt x="1837" y="339"/>
                  </a:cubicBezTo>
                  <a:lnTo>
                    <a:pt x="1886" y="37"/>
                  </a:lnTo>
                  <a:cubicBezTo>
                    <a:pt x="1771" y="13"/>
                    <a:pt x="1659" y="1"/>
                    <a:pt x="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70"/>
            <p:cNvSpPr/>
            <p:nvPr/>
          </p:nvSpPr>
          <p:spPr>
            <a:xfrm>
              <a:off x="2243650" y="3435002"/>
              <a:ext cx="155072" cy="153763"/>
            </a:xfrm>
            <a:custGeom>
              <a:avLst/>
              <a:gdLst/>
              <a:ahLst/>
              <a:cxnLst/>
              <a:rect l="l" t="t" r="r" b="b"/>
              <a:pathLst>
                <a:path w="4618" h="4579" extrusionOk="0">
                  <a:moveTo>
                    <a:pt x="2297" y="1065"/>
                  </a:moveTo>
                  <a:cubicBezTo>
                    <a:pt x="2924" y="1065"/>
                    <a:pt x="3530" y="1553"/>
                    <a:pt x="3530" y="2291"/>
                  </a:cubicBezTo>
                  <a:cubicBezTo>
                    <a:pt x="3530" y="2948"/>
                    <a:pt x="2998" y="3500"/>
                    <a:pt x="2331" y="3500"/>
                  </a:cubicBezTo>
                  <a:cubicBezTo>
                    <a:pt x="2324" y="3500"/>
                    <a:pt x="2317" y="3500"/>
                    <a:pt x="2309" y="3499"/>
                  </a:cubicBezTo>
                  <a:cubicBezTo>
                    <a:pt x="1222" y="3499"/>
                    <a:pt x="678" y="2194"/>
                    <a:pt x="1451" y="1420"/>
                  </a:cubicBezTo>
                  <a:cubicBezTo>
                    <a:pt x="1696" y="1175"/>
                    <a:pt x="1999" y="1065"/>
                    <a:pt x="2297" y="1065"/>
                  </a:cubicBezTo>
                  <a:close/>
                  <a:moveTo>
                    <a:pt x="2311" y="0"/>
                  </a:moveTo>
                  <a:cubicBezTo>
                    <a:pt x="2143" y="0"/>
                    <a:pt x="1977" y="18"/>
                    <a:pt x="1814" y="55"/>
                  </a:cubicBezTo>
                  <a:lnTo>
                    <a:pt x="1874" y="502"/>
                  </a:lnTo>
                  <a:cubicBezTo>
                    <a:pt x="1693" y="550"/>
                    <a:pt x="1524" y="623"/>
                    <a:pt x="1367" y="719"/>
                  </a:cubicBezTo>
                  <a:lnTo>
                    <a:pt x="1089" y="345"/>
                  </a:lnTo>
                  <a:cubicBezTo>
                    <a:pt x="799" y="526"/>
                    <a:pt x="557" y="780"/>
                    <a:pt x="376" y="1058"/>
                  </a:cubicBezTo>
                  <a:lnTo>
                    <a:pt x="750" y="1336"/>
                  </a:lnTo>
                  <a:cubicBezTo>
                    <a:pt x="654" y="1493"/>
                    <a:pt x="581" y="1674"/>
                    <a:pt x="533" y="1856"/>
                  </a:cubicBezTo>
                  <a:lnTo>
                    <a:pt x="73" y="1783"/>
                  </a:lnTo>
                  <a:cubicBezTo>
                    <a:pt x="1" y="2121"/>
                    <a:pt x="1" y="2460"/>
                    <a:pt x="73" y="2786"/>
                  </a:cubicBezTo>
                  <a:lnTo>
                    <a:pt x="533" y="2726"/>
                  </a:lnTo>
                  <a:cubicBezTo>
                    <a:pt x="581" y="2907"/>
                    <a:pt x="654" y="3076"/>
                    <a:pt x="750" y="3233"/>
                  </a:cubicBezTo>
                  <a:lnTo>
                    <a:pt x="376" y="3511"/>
                  </a:lnTo>
                  <a:cubicBezTo>
                    <a:pt x="557" y="3802"/>
                    <a:pt x="799" y="4043"/>
                    <a:pt x="1089" y="4225"/>
                  </a:cubicBezTo>
                  <a:lnTo>
                    <a:pt x="1367" y="3850"/>
                  </a:lnTo>
                  <a:cubicBezTo>
                    <a:pt x="1524" y="3947"/>
                    <a:pt x="1693" y="4019"/>
                    <a:pt x="1874" y="4067"/>
                  </a:cubicBezTo>
                  <a:lnTo>
                    <a:pt x="1814" y="4515"/>
                  </a:lnTo>
                  <a:cubicBezTo>
                    <a:pt x="1977" y="4557"/>
                    <a:pt x="2143" y="4578"/>
                    <a:pt x="2311" y="4578"/>
                  </a:cubicBezTo>
                  <a:cubicBezTo>
                    <a:pt x="2479" y="4578"/>
                    <a:pt x="2648" y="4557"/>
                    <a:pt x="2817" y="4515"/>
                  </a:cubicBezTo>
                  <a:lnTo>
                    <a:pt x="2745" y="4067"/>
                  </a:lnTo>
                  <a:cubicBezTo>
                    <a:pt x="2926" y="4019"/>
                    <a:pt x="3107" y="3947"/>
                    <a:pt x="3264" y="3850"/>
                  </a:cubicBezTo>
                  <a:lnTo>
                    <a:pt x="3542" y="4225"/>
                  </a:lnTo>
                  <a:cubicBezTo>
                    <a:pt x="3820" y="4043"/>
                    <a:pt x="4062" y="3802"/>
                    <a:pt x="4243" y="3511"/>
                  </a:cubicBezTo>
                  <a:lnTo>
                    <a:pt x="3881" y="3233"/>
                  </a:lnTo>
                  <a:cubicBezTo>
                    <a:pt x="3977" y="3076"/>
                    <a:pt x="4050" y="2907"/>
                    <a:pt x="4086" y="2726"/>
                  </a:cubicBezTo>
                  <a:lnTo>
                    <a:pt x="4545" y="2786"/>
                  </a:lnTo>
                  <a:cubicBezTo>
                    <a:pt x="4618" y="2460"/>
                    <a:pt x="4618" y="2121"/>
                    <a:pt x="4545" y="1783"/>
                  </a:cubicBezTo>
                  <a:lnTo>
                    <a:pt x="4086" y="1856"/>
                  </a:lnTo>
                  <a:cubicBezTo>
                    <a:pt x="4050" y="1674"/>
                    <a:pt x="3977" y="1493"/>
                    <a:pt x="3881" y="1336"/>
                  </a:cubicBezTo>
                  <a:lnTo>
                    <a:pt x="4243" y="1058"/>
                  </a:lnTo>
                  <a:cubicBezTo>
                    <a:pt x="4062" y="780"/>
                    <a:pt x="3820" y="526"/>
                    <a:pt x="3542" y="345"/>
                  </a:cubicBezTo>
                  <a:lnTo>
                    <a:pt x="3264" y="719"/>
                  </a:lnTo>
                  <a:cubicBezTo>
                    <a:pt x="3107" y="623"/>
                    <a:pt x="2926" y="550"/>
                    <a:pt x="2745" y="502"/>
                  </a:cubicBezTo>
                  <a:lnTo>
                    <a:pt x="2817" y="55"/>
                  </a:lnTo>
                  <a:cubicBezTo>
                    <a:pt x="2648" y="18"/>
                    <a:pt x="2479" y="0"/>
                    <a:pt x="2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70"/>
            <p:cNvSpPr/>
            <p:nvPr/>
          </p:nvSpPr>
          <p:spPr>
            <a:xfrm>
              <a:off x="1148974" y="3213971"/>
              <a:ext cx="49161" cy="49564"/>
            </a:xfrm>
            <a:custGeom>
              <a:avLst/>
              <a:gdLst/>
              <a:ahLst/>
              <a:cxnLst/>
              <a:rect l="l" t="t" r="r" b="b"/>
              <a:pathLst>
                <a:path w="1464" h="1476" fill="none" extrusionOk="0">
                  <a:moveTo>
                    <a:pt x="1463" y="629"/>
                  </a:moveTo>
                  <a:cubicBezTo>
                    <a:pt x="1463" y="1185"/>
                    <a:pt x="786" y="1476"/>
                    <a:pt x="387" y="1077"/>
                  </a:cubicBezTo>
                  <a:cubicBezTo>
                    <a:pt x="1" y="678"/>
                    <a:pt x="279" y="1"/>
                    <a:pt x="835" y="1"/>
                  </a:cubicBezTo>
                  <a:cubicBezTo>
                    <a:pt x="1185" y="1"/>
                    <a:pt x="1463" y="279"/>
                    <a:pt x="1463" y="6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70"/>
            <p:cNvSpPr/>
            <p:nvPr/>
          </p:nvSpPr>
          <p:spPr>
            <a:xfrm>
              <a:off x="1967244" y="3290301"/>
              <a:ext cx="49564" cy="49531"/>
            </a:xfrm>
            <a:custGeom>
              <a:avLst/>
              <a:gdLst/>
              <a:ahLst/>
              <a:cxnLst/>
              <a:rect l="l" t="t" r="r" b="b"/>
              <a:pathLst>
                <a:path w="1476" h="1475" fill="none" extrusionOk="0">
                  <a:moveTo>
                    <a:pt x="1475" y="641"/>
                  </a:moveTo>
                  <a:cubicBezTo>
                    <a:pt x="1475" y="1197"/>
                    <a:pt x="798" y="1475"/>
                    <a:pt x="400" y="1088"/>
                  </a:cubicBezTo>
                  <a:cubicBezTo>
                    <a:pt x="1" y="689"/>
                    <a:pt x="291" y="12"/>
                    <a:pt x="847" y="12"/>
                  </a:cubicBezTo>
                  <a:cubicBezTo>
                    <a:pt x="1197" y="0"/>
                    <a:pt x="1475" y="290"/>
                    <a:pt x="1475" y="64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70"/>
            <p:cNvSpPr/>
            <p:nvPr/>
          </p:nvSpPr>
          <p:spPr>
            <a:xfrm>
              <a:off x="1422962" y="3434800"/>
              <a:ext cx="66186" cy="66186"/>
            </a:xfrm>
            <a:custGeom>
              <a:avLst/>
              <a:gdLst/>
              <a:ahLst/>
              <a:cxnLst/>
              <a:rect l="l" t="t" r="r" b="b"/>
              <a:pathLst>
                <a:path w="1971" h="1971" fill="none" extrusionOk="0">
                  <a:moveTo>
                    <a:pt x="1970" y="979"/>
                  </a:moveTo>
                  <a:cubicBezTo>
                    <a:pt x="1970" y="1523"/>
                    <a:pt x="1523" y="1970"/>
                    <a:pt x="979" y="1970"/>
                  </a:cubicBezTo>
                  <a:cubicBezTo>
                    <a:pt x="435" y="1970"/>
                    <a:pt x="0" y="1523"/>
                    <a:pt x="0" y="979"/>
                  </a:cubicBezTo>
                  <a:cubicBezTo>
                    <a:pt x="0" y="435"/>
                    <a:pt x="435" y="0"/>
                    <a:pt x="979" y="0"/>
                  </a:cubicBezTo>
                  <a:cubicBezTo>
                    <a:pt x="1523" y="0"/>
                    <a:pt x="1970" y="435"/>
                    <a:pt x="1970" y="979"/>
                  </a:cubicBezTo>
                  <a:close/>
                </a:path>
              </a:pathLst>
            </a:custGeom>
            <a:solidFill>
              <a:schemeClr val="accent4"/>
            </a:solidFill>
            <a:ln w="1177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70"/>
            <p:cNvSpPr/>
            <p:nvPr/>
          </p:nvSpPr>
          <p:spPr>
            <a:xfrm>
              <a:off x="2354065" y="3927938"/>
              <a:ext cx="77570" cy="77167"/>
            </a:xfrm>
            <a:custGeom>
              <a:avLst/>
              <a:gdLst/>
              <a:ahLst/>
              <a:cxnLst/>
              <a:rect l="l" t="t" r="r" b="b"/>
              <a:pathLst>
                <a:path w="2310" h="2298" fill="none" extrusionOk="0">
                  <a:moveTo>
                    <a:pt x="2309" y="992"/>
                  </a:moveTo>
                  <a:cubicBezTo>
                    <a:pt x="2297" y="1862"/>
                    <a:pt x="1245" y="2297"/>
                    <a:pt x="617" y="1681"/>
                  </a:cubicBezTo>
                  <a:cubicBezTo>
                    <a:pt x="0" y="1064"/>
                    <a:pt x="436" y="1"/>
                    <a:pt x="1318" y="1"/>
                  </a:cubicBezTo>
                  <a:cubicBezTo>
                    <a:pt x="1862" y="1"/>
                    <a:pt x="2309" y="448"/>
                    <a:pt x="2309" y="992"/>
                  </a:cubicBezTo>
                  <a:close/>
                </a:path>
              </a:pathLst>
            </a:custGeom>
            <a:noFill/>
            <a:ln w="11775" cap="flat" cmpd="sng">
              <a:solidFill>
                <a:schemeClr val="accent5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70"/>
            <p:cNvSpPr/>
            <p:nvPr/>
          </p:nvSpPr>
          <p:spPr>
            <a:xfrm>
              <a:off x="852688" y="3533831"/>
              <a:ext cx="1377552" cy="861696"/>
            </a:xfrm>
            <a:custGeom>
              <a:avLst/>
              <a:gdLst/>
              <a:ahLst/>
              <a:cxnLst/>
              <a:rect l="l" t="t" r="r" b="b"/>
              <a:pathLst>
                <a:path w="41023" h="25661" extrusionOk="0">
                  <a:moveTo>
                    <a:pt x="1028" y="0"/>
                  </a:moveTo>
                  <a:cubicBezTo>
                    <a:pt x="460" y="0"/>
                    <a:pt x="0" y="460"/>
                    <a:pt x="0" y="1016"/>
                  </a:cubicBezTo>
                  <a:lnTo>
                    <a:pt x="0" y="24646"/>
                  </a:lnTo>
                  <a:cubicBezTo>
                    <a:pt x="0" y="25214"/>
                    <a:pt x="460" y="25661"/>
                    <a:pt x="1028" y="25661"/>
                  </a:cubicBezTo>
                  <a:lnTo>
                    <a:pt x="40008" y="25661"/>
                  </a:lnTo>
                  <a:cubicBezTo>
                    <a:pt x="40564" y="25661"/>
                    <a:pt x="41023" y="25214"/>
                    <a:pt x="41023" y="24646"/>
                  </a:cubicBezTo>
                  <a:lnTo>
                    <a:pt x="41023" y="1016"/>
                  </a:lnTo>
                  <a:cubicBezTo>
                    <a:pt x="41023" y="460"/>
                    <a:pt x="40564" y="0"/>
                    <a:pt x="40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70"/>
            <p:cNvSpPr/>
            <p:nvPr/>
          </p:nvSpPr>
          <p:spPr>
            <a:xfrm>
              <a:off x="1401437" y="4342362"/>
              <a:ext cx="280091" cy="199734"/>
            </a:xfrm>
            <a:custGeom>
              <a:avLst/>
              <a:gdLst/>
              <a:ahLst/>
              <a:cxnLst/>
              <a:rect l="l" t="t" r="r" b="b"/>
              <a:pathLst>
                <a:path w="8341" h="5948" extrusionOk="0">
                  <a:moveTo>
                    <a:pt x="1512" y="0"/>
                  </a:moveTo>
                  <a:lnTo>
                    <a:pt x="1113" y="1572"/>
                  </a:lnTo>
                  <a:lnTo>
                    <a:pt x="907" y="2382"/>
                  </a:lnTo>
                  <a:lnTo>
                    <a:pt x="1" y="5947"/>
                  </a:lnTo>
                  <a:lnTo>
                    <a:pt x="8341" y="5947"/>
                  </a:lnTo>
                  <a:lnTo>
                    <a:pt x="7434" y="2382"/>
                  </a:lnTo>
                  <a:lnTo>
                    <a:pt x="7229" y="1572"/>
                  </a:lnTo>
                  <a:lnTo>
                    <a:pt x="68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70"/>
            <p:cNvSpPr/>
            <p:nvPr/>
          </p:nvSpPr>
          <p:spPr>
            <a:xfrm>
              <a:off x="1431895" y="4395118"/>
              <a:ext cx="219210" cy="27233"/>
            </a:xfrm>
            <a:custGeom>
              <a:avLst/>
              <a:gdLst/>
              <a:ahLst/>
              <a:cxnLst/>
              <a:rect l="l" t="t" r="r" b="b"/>
              <a:pathLst>
                <a:path w="6528" h="811" extrusionOk="0">
                  <a:moveTo>
                    <a:pt x="206" y="1"/>
                  </a:moveTo>
                  <a:lnTo>
                    <a:pt x="0" y="811"/>
                  </a:lnTo>
                  <a:lnTo>
                    <a:pt x="6527" y="811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70"/>
            <p:cNvSpPr/>
            <p:nvPr/>
          </p:nvSpPr>
          <p:spPr>
            <a:xfrm>
              <a:off x="1272384" y="4531927"/>
              <a:ext cx="538220" cy="43050"/>
            </a:xfrm>
            <a:custGeom>
              <a:avLst/>
              <a:gdLst/>
              <a:ahLst/>
              <a:cxnLst/>
              <a:rect l="l" t="t" r="r" b="b"/>
              <a:pathLst>
                <a:path w="16028" h="1282" extrusionOk="0">
                  <a:moveTo>
                    <a:pt x="641" y="0"/>
                  </a:moveTo>
                  <a:cubicBezTo>
                    <a:pt x="278" y="0"/>
                    <a:pt x="0" y="290"/>
                    <a:pt x="0" y="641"/>
                  </a:cubicBezTo>
                  <a:cubicBezTo>
                    <a:pt x="0" y="991"/>
                    <a:pt x="278" y="1281"/>
                    <a:pt x="641" y="1281"/>
                  </a:cubicBezTo>
                  <a:lnTo>
                    <a:pt x="15387" y="1281"/>
                  </a:lnTo>
                  <a:cubicBezTo>
                    <a:pt x="15749" y="1281"/>
                    <a:pt x="16027" y="991"/>
                    <a:pt x="16027" y="641"/>
                  </a:cubicBezTo>
                  <a:cubicBezTo>
                    <a:pt x="16027" y="290"/>
                    <a:pt x="15749" y="0"/>
                    <a:pt x="15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70"/>
            <p:cNvSpPr/>
            <p:nvPr/>
          </p:nvSpPr>
          <p:spPr>
            <a:xfrm>
              <a:off x="850237" y="3656402"/>
              <a:ext cx="1380004" cy="601955"/>
            </a:xfrm>
            <a:custGeom>
              <a:avLst/>
              <a:gdLst/>
              <a:ahLst/>
              <a:cxnLst/>
              <a:rect l="l" t="t" r="r" b="b"/>
              <a:pathLst>
                <a:path w="41096" h="17926" extrusionOk="0">
                  <a:moveTo>
                    <a:pt x="1" y="1"/>
                  </a:moveTo>
                  <a:lnTo>
                    <a:pt x="1" y="17925"/>
                  </a:lnTo>
                  <a:lnTo>
                    <a:pt x="41096" y="17925"/>
                  </a:lnTo>
                  <a:lnTo>
                    <a:pt x="410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70"/>
            <p:cNvSpPr/>
            <p:nvPr/>
          </p:nvSpPr>
          <p:spPr>
            <a:xfrm>
              <a:off x="1509803" y="4293233"/>
              <a:ext cx="63365" cy="63768"/>
            </a:xfrm>
            <a:custGeom>
              <a:avLst/>
              <a:gdLst/>
              <a:ahLst/>
              <a:cxnLst/>
              <a:rect l="l" t="t" r="r" b="b"/>
              <a:pathLst>
                <a:path w="1887" h="1899" extrusionOk="0">
                  <a:moveTo>
                    <a:pt x="944" y="1"/>
                  </a:moveTo>
                  <a:cubicBezTo>
                    <a:pt x="424" y="1"/>
                    <a:pt x="1" y="424"/>
                    <a:pt x="1" y="944"/>
                  </a:cubicBezTo>
                  <a:cubicBezTo>
                    <a:pt x="1" y="1463"/>
                    <a:pt x="424" y="1886"/>
                    <a:pt x="944" y="1899"/>
                  </a:cubicBezTo>
                  <a:cubicBezTo>
                    <a:pt x="1463" y="1886"/>
                    <a:pt x="1886" y="1463"/>
                    <a:pt x="1886" y="944"/>
                  </a:cubicBezTo>
                  <a:cubicBezTo>
                    <a:pt x="1886" y="424"/>
                    <a:pt x="1463" y="1"/>
                    <a:pt x="9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70"/>
            <p:cNvSpPr/>
            <p:nvPr/>
          </p:nvSpPr>
          <p:spPr>
            <a:xfrm>
              <a:off x="1327558" y="3672252"/>
              <a:ext cx="871871" cy="372604"/>
            </a:xfrm>
            <a:custGeom>
              <a:avLst/>
              <a:gdLst/>
              <a:ahLst/>
              <a:cxnLst/>
              <a:rect l="l" t="t" r="r" b="b"/>
              <a:pathLst>
                <a:path w="25964" h="11096" extrusionOk="0">
                  <a:moveTo>
                    <a:pt x="496" y="0"/>
                  </a:moveTo>
                  <a:cubicBezTo>
                    <a:pt x="218" y="0"/>
                    <a:pt x="1" y="230"/>
                    <a:pt x="1" y="496"/>
                  </a:cubicBezTo>
                  <a:lnTo>
                    <a:pt x="1" y="10600"/>
                  </a:lnTo>
                  <a:cubicBezTo>
                    <a:pt x="1" y="10866"/>
                    <a:pt x="218" y="11096"/>
                    <a:pt x="496" y="11096"/>
                  </a:cubicBezTo>
                  <a:lnTo>
                    <a:pt x="25468" y="11096"/>
                  </a:lnTo>
                  <a:cubicBezTo>
                    <a:pt x="25746" y="11096"/>
                    <a:pt x="25963" y="10866"/>
                    <a:pt x="25963" y="10600"/>
                  </a:cubicBezTo>
                  <a:lnTo>
                    <a:pt x="25963" y="496"/>
                  </a:lnTo>
                  <a:cubicBezTo>
                    <a:pt x="25963" y="230"/>
                    <a:pt x="25746" y="0"/>
                    <a:pt x="25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70"/>
            <p:cNvSpPr/>
            <p:nvPr/>
          </p:nvSpPr>
          <p:spPr>
            <a:xfrm>
              <a:off x="1347875" y="3702273"/>
              <a:ext cx="828016" cy="322301"/>
            </a:xfrm>
            <a:custGeom>
              <a:avLst/>
              <a:gdLst/>
              <a:ahLst/>
              <a:cxnLst/>
              <a:rect l="l" t="t" r="r" b="b"/>
              <a:pathLst>
                <a:path w="24658" h="9598" extrusionOk="0">
                  <a:moveTo>
                    <a:pt x="0" y="0"/>
                  </a:moveTo>
                  <a:lnTo>
                    <a:pt x="0" y="9259"/>
                  </a:lnTo>
                  <a:cubicBezTo>
                    <a:pt x="0" y="9452"/>
                    <a:pt x="145" y="9597"/>
                    <a:pt x="339" y="9597"/>
                  </a:cubicBezTo>
                  <a:lnTo>
                    <a:pt x="24319" y="9597"/>
                  </a:lnTo>
                  <a:cubicBezTo>
                    <a:pt x="24512" y="9597"/>
                    <a:pt x="24657" y="9452"/>
                    <a:pt x="24657" y="9259"/>
                  </a:cubicBezTo>
                  <a:lnTo>
                    <a:pt x="24657" y="5041"/>
                  </a:lnTo>
                  <a:cubicBezTo>
                    <a:pt x="24343" y="4847"/>
                    <a:pt x="24005" y="4690"/>
                    <a:pt x="23642" y="4581"/>
                  </a:cubicBezTo>
                  <a:lnTo>
                    <a:pt x="23461" y="4533"/>
                  </a:lnTo>
                  <a:cubicBezTo>
                    <a:pt x="23246" y="4484"/>
                    <a:pt x="23039" y="4462"/>
                    <a:pt x="22839" y="4462"/>
                  </a:cubicBezTo>
                  <a:cubicBezTo>
                    <a:pt x="21153" y="4462"/>
                    <a:pt x="19985" y="6062"/>
                    <a:pt x="18807" y="7035"/>
                  </a:cubicBezTo>
                  <a:cubicBezTo>
                    <a:pt x="18771" y="7071"/>
                    <a:pt x="18735" y="7095"/>
                    <a:pt x="18686" y="7132"/>
                  </a:cubicBezTo>
                  <a:cubicBezTo>
                    <a:pt x="18214" y="7512"/>
                    <a:pt x="17734" y="7778"/>
                    <a:pt x="17214" y="7778"/>
                  </a:cubicBezTo>
                  <a:cubicBezTo>
                    <a:pt x="17056" y="7778"/>
                    <a:pt x="16895" y="7753"/>
                    <a:pt x="16728" y="7700"/>
                  </a:cubicBezTo>
                  <a:cubicBezTo>
                    <a:pt x="14746" y="7095"/>
                    <a:pt x="14734" y="3723"/>
                    <a:pt x="13441" y="2212"/>
                  </a:cubicBezTo>
                  <a:cubicBezTo>
                    <a:pt x="13404" y="2164"/>
                    <a:pt x="13368" y="2128"/>
                    <a:pt x="13332" y="2091"/>
                  </a:cubicBezTo>
                  <a:cubicBezTo>
                    <a:pt x="12969" y="1693"/>
                    <a:pt x="12450" y="1475"/>
                    <a:pt x="11906" y="1475"/>
                  </a:cubicBezTo>
                  <a:cubicBezTo>
                    <a:pt x="11895" y="1475"/>
                    <a:pt x="11884" y="1475"/>
                    <a:pt x="11873" y="1475"/>
                  </a:cubicBezTo>
                  <a:cubicBezTo>
                    <a:pt x="9019" y="1475"/>
                    <a:pt x="9265" y="6276"/>
                    <a:pt x="7651" y="6962"/>
                  </a:cubicBezTo>
                  <a:cubicBezTo>
                    <a:pt x="7603" y="6975"/>
                    <a:pt x="7554" y="6999"/>
                    <a:pt x="7506" y="7011"/>
                  </a:cubicBezTo>
                  <a:cubicBezTo>
                    <a:pt x="7422" y="7023"/>
                    <a:pt x="7337" y="7035"/>
                    <a:pt x="7252" y="7035"/>
                  </a:cubicBezTo>
                  <a:cubicBezTo>
                    <a:pt x="4847" y="7035"/>
                    <a:pt x="5173" y="4195"/>
                    <a:pt x="4073" y="2128"/>
                  </a:cubicBezTo>
                  <a:cubicBezTo>
                    <a:pt x="4037" y="2055"/>
                    <a:pt x="4001" y="1983"/>
                    <a:pt x="3965" y="1922"/>
                  </a:cubicBezTo>
                  <a:cubicBezTo>
                    <a:pt x="3324" y="834"/>
                    <a:pt x="22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70"/>
            <p:cNvSpPr/>
            <p:nvPr/>
          </p:nvSpPr>
          <p:spPr>
            <a:xfrm>
              <a:off x="1347472" y="3756171"/>
              <a:ext cx="828419" cy="237545"/>
            </a:xfrm>
            <a:custGeom>
              <a:avLst/>
              <a:gdLst/>
              <a:ahLst/>
              <a:cxnLst/>
              <a:rect l="l" t="t" r="r" b="b"/>
              <a:pathLst>
                <a:path w="24670" h="7074" extrusionOk="0">
                  <a:moveTo>
                    <a:pt x="14563" y="1"/>
                  </a:moveTo>
                  <a:cubicBezTo>
                    <a:pt x="14109" y="1"/>
                    <a:pt x="13662" y="180"/>
                    <a:pt x="13332" y="499"/>
                  </a:cubicBezTo>
                  <a:cubicBezTo>
                    <a:pt x="12655" y="1115"/>
                    <a:pt x="12244" y="2203"/>
                    <a:pt x="11833" y="3266"/>
                  </a:cubicBezTo>
                  <a:cubicBezTo>
                    <a:pt x="11217" y="4826"/>
                    <a:pt x="10649" y="6300"/>
                    <a:pt x="9355" y="6337"/>
                  </a:cubicBezTo>
                  <a:cubicBezTo>
                    <a:pt x="9324" y="6337"/>
                    <a:pt x="9293" y="6338"/>
                    <a:pt x="9263" y="6338"/>
                  </a:cubicBezTo>
                  <a:cubicBezTo>
                    <a:pt x="8420" y="6338"/>
                    <a:pt x="8025" y="6011"/>
                    <a:pt x="7651" y="5370"/>
                  </a:cubicBezTo>
                  <a:cubicBezTo>
                    <a:pt x="7494" y="5092"/>
                    <a:pt x="7337" y="4753"/>
                    <a:pt x="7156" y="4366"/>
                  </a:cubicBezTo>
                  <a:cubicBezTo>
                    <a:pt x="6769" y="3472"/>
                    <a:pt x="6309" y="2626"/>
                    <a:pt x="5790" y="1804"/>
                  </a:cubicBezTo>
                  <a:cubicBezTo>
                    <a:pt x="5355" y="1127"/>
                    <a:pt x="4714" y="607"/>
                    <a:pt x="3965" y="329"/>
                  </a:cubicBezTo>
                  <a:cubicBezTo>
                    <a:pt x="3385" y="111"/>
                    <a:pt x="2780" y="34"/>
                    <a:pt x="2215" y="34"/>
                  </a:cubicBezTo>
                  <a:cubicBezTo>
                    <a:pt x="1247" y="34"/>
                    <a:pt x="397" y="260"/>
                    <a:pt x="0" y="390"/>
                  </a:cubicBezTo>
                  <a:lnTo>
                    <a:pt x="0" y="535"/>
                  </a:lnTo>
                  <a:cubicBezTo>
                    <a:pt x="361" y="422"/>
                    <a:pt x="1225" y="179"/>
                    <a:pt x="2213" y="179"/>
                  </a:cubicBezTo>
                  <a:cubicBezTo>
                    <a:pt x="2816" y="179"/>
                    <a:pt x="3465" y="269"/>
                    <a:pt x="4073" y="535"/>
                  </a:cubicBezTo>
                  <a:cubicBezTo>
                    <a:pt x="4726" y="813"/>
                    <a:pt x="5282" y="1284"/>
                    <a:pt x="5657" y="1889"/>
                  </a:cubicBezTo>
                  <a:cubicBezTo>
                    <a:pt x="6176" y="2698"/>
                    <a:pt x="6636" y="3544"/>
                    <a:pt x="7023" y="4427"/>
                  </a:cubicBezTo>
                  <a:cubicBezTo>
                    <a:pt x="7204" y="4801"/>
                    <a:pt x="7349" y="5128"/>
                    <a:pt x="7506" y="5406"/>
                  </a:cubicBezTo>
                  <a:cubicBezTo>
                    <a:pt x="7893" y="6109"/>
                    <a:pt x="8336" y="6483"/>
                    <a:pt x="9278" y="6483"/>
                  </a:cubicBezTo>
                  <a:cubicBezTo>
                    <a:pt x="9307" y="6483"/>
                    <a:pt x="9337" y="6482"/>
                    <a:pt x="9367" y="6482"/>
                  </a:cubicBezTo>
                  <a:cubicBezTo>
                    <a:pt x="10757" y="6445"/>
                    <a:pt x="11362" y="4850"/>
                    <a:pt x="11966" y="3315"/>
                  </a:cubicBezTo>
                  <a:cubicBezTo>
                    <a:pt x="12377" y="2275"/>
                    <a:pt x="12788" y="1200"/>
                    <a:pt x="13429" y="607"/>
                  </a:cubicBezTo>
                  <a:cubicBezTo>
                    <a:pt x="13732" y="315"/>
                    <a:pt x="14138" y="147"/>
                    <a:pt x="14557" y="147"/>
                  </a:cubicBezTo>
                  <a:cubicBezTo>
                    <a:pt x="14572" y="147"/>
                    <a:pt x="14586" y="148"/>
                    <a:pt x="14601" y="148"/>
                  </a:cubicBezTo>
                  <a:lnTo>
                    <a:pt x="14649" y="148"/>
                  </a:lnTo>
                  <a:cubicBezTo>
                    <a:pt x="16184" y="184"/>
                    <a:pt x="17018" y="2009"/>
                    <a:pt x="17816" y="3774"/>
                  </a:cubicBezTo>
                  <a:cubicBezTo>
                    <a:pt x="18106" y="4391"/>
                    <a:pt x="18384" y="5007"/>
                    <a:pt x="18686" y="5527"/>
                  </a:cubicBezTo>
                  <a:cubicBezTo>
                    <a:pt x="19194" y="6373"/>
                    <a:pt x="19750" y="6989"/>
                    <a:pt x="20499" y="7062"/>
                  </a:cubicBezTo>
                  <a:cubicBezTo>
                    <a:pt x="20572" y="7074"/>
                    <a:pt x="20632" y="7074"/>
                    <a:pt x="20693" y="7074"/>
                  </a:cubicBezTo>
                  <a:cubicBezTo>
                    <a:pt x="21853" y="7074"/>
                    <a:pt x="22252" y="5962"/>
                    <a:pt x="22639" y="4874"/>
                  </a:cubicBezTo>
                  <a:cubicBezTo>
                    <a:pt x="22893" y="4149"/>
                    <a:pt x="23158" y="3412"/>
                    <a:pt x="23654" y="2976"/>
                  </a:cubicBezTo>
                  <a:cubicBezTo>
                    <a:pt x="23932" y="2723"/>
                    <a:pt x="24295" y="2590"/>
                    <a:pt x="24669" y="2590"/>
                  </a:cubicBezTo>
                  <a:lnTo>
                    <a:pt x="24657" y="2445"/>
                  </a:lnTo>
                  <a:cubicBezTo>
                    <a:pt x="24210" y="2445"/>
                    <a:pt x="23775" y="2614"/>
                    <a:pt x="23461" y="2940"/>
                  </a:cubicBezTo>
                  <a:cubicBezTo>
                    <a:pt x="22989" y="3399"/>
                    <a:pt x="22735" y="4125"/>
                    <a:pt x="22482" y="4838"/>
                  </a:cubicBezTo>
                  <a:cubicBezTo>
                    <a:pt x="22102" y="5920"/>
                    <a:pt x="21733" y="6936"/>
                    <a:pt x="20664" y="6936"/>
                  </a:cubicBezTo>
                  <a:cubicBezTo>
                    <a:pt x="20611" y="6936"/>
                    <a:pt x="20556" y="6934"/>
                    <a:pt x="20499" y="6929"/>
                  </a:cubicBezTo>
                  <a:cubicBezTo>
                    <a:pt x="19798" y="6856"/>
                    <a:pt x="19279" y="6264"/>
                    <a:pt x="18807" y="5442"/>
                  </a:cubicBezTo>
                  <a:cubicBezTo>
                    <a:pt x="18505" y="4922"/>
                    <a:pt x="18239" y="4330"/>
                    <a:pt x="17949" y="3714"/>
                  </a:cubicBezTo>
                  <a:cubicBezTo>
                    <a:pt x="17127" y="1913"/>
                    <a:pt x="16281" y="39"/>
                    <a:pt x="14649" y="3"/>
                  </a:cubicBezTo>
                  <a:cubicBezTo>
                    <a:pt x="14621" y="2"/>
                    <a:pt x="14592" y="1"/>
                    <a:pt x="145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70"/>
            <p:cNvSpPr/>
            <p:nvPr/>
          </p:nvSpPr>
          <p:spPr>
            <a:xfrm>
              <a:off x="1738322" y="4060281"/>
              <a:ext cx="461121" cy="81599"/>
            </a:xfrm>
            <a:custGeom>
              <a:avLst/>
              <a:gdLst/>
              <a:ahLst/>
              <a:cxnLst/>
              <a:rect l="l" t="t" r="r" b="b"/>
              <a:pathLst>
                <a:path w="13732" h="2430" extrusionOk="0">
                  <a:moveTo>
                    <a:pt x="424" y="0"/>
                  </a:moveTo>
                  <a:cubicBezTo>
                    <a:pt x="194" y="0"/>
                    <a:pt x="1" y="193"/>
                    <a:pt x="1" y="423"/>
                  </a:cubicBezTo>
                  <a:lnTo>
                    <a:pt x="1" y="2006"/>
                  </a:lnTo>
                  <a:cubicBezTo>
                    <a:pt x="1" y="2248"/>
                    <a:pt x="194" y="2430"/>
                    <a:pt x="424" y="2430"/>
                  </a:cubicBezTo>
                  <a:lnTo>
                    <a:pt x="13308" y="2430"/>
                  </a:lnTo>
                  <a:cubicBezTo>
                    <a:pt x="13538" y="2430"/>
                    <a:pt x="13731" y="2248"/>
                    <a:pt x="13731" y="2006"/>
                  </a:cubicBezTo>
                  <a:lnTo>
                    <a:pt x="13731" y="423"/>
                  </a:lnTo>
                  <a:cubicBezTo>
                    <a:pt x="13731" y="193"/>
                    <a:pt x="13538" y="0"/>
                    <a:pt x="13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70"/>
            <p:cNvSpPr/>
            <p:nvPr/>
          </p:nvSpPr>
          <p:spPr>
            <a:xfrm>
              <a:off x="1738322" y="4158908"/>
              <a:ext cx="461121" cy="81599"/>
            </a:xfrm>
            <a:custGeom>
              <a:avLst/>
              <a:gdLst/>
              <a:ahLst/>
              <a:cxnLst/>
              <a:rect l="l" t="t" r="r" b="b"/>
              <a:pathLst>
                <a:path w="13732" h="2430" extrusionOk="0">
                  <a:moveTo>
                    <a:pt x="424" y="0"/>
                  </a:moveTo>
                  <a:cubicBezTo>
                    <a:pt x="194" y="0"/>
                    <a:pt x="1" y="194"/>
                    <a:pt x="1" y="423"/>
                  </a:cubicBezTo>
                  <a:lnTo>
                    <a:pt x="1" y="2007"/>
                  </a:lnTo>
                  <a:cubicBezTo>
                    <a:pt x="1" y="2248"/>
                    <a:pt x="194" y="2430"/>
                    <a:pt x="424" y="2430"/>
                  </a:cubicBezTo>
                  <a:lnTo>
                    <a:pt x="13308" y="2430"/>
                  </a:lnTo>
                  <a:cubicBezTo>
                    <a:pt x="13538" y="2430"/>
                    <a:pt x="13731" y="2248"/>
                    <a:pt x="13731" y="2007"/>
                  </a:cubicBezTo>
                  <a:lnTo>
                    <a:pt x="13731" y="423"/>
                  </a:lnTo>
                  <a:cubicBezTo>
                    <a:pt x="13731" y="194"/>
                    <a:pt x="13538" y="0"/>
                    <a:pt x="13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70"/>
            <p:cNvSpPr/>
            <p:nvPr/>
          </p:nvSpPr>
          <p:spPr>
            <a:xfrm>
              <a:off x="885564" y="3672252"/>
              <a:ext cx="427809" cy="180224"/>
            </a:xfrm>
            <a:custGeom>
              <a:avLst/>
              <a:gdLst/>
              <a:ahLst/>
              <a:cxnLst/>
              <a:rect l="l" t="t" r="r" b="b"/>
              <a:pathLst>
                <a:path w="12740" h="5367" extrusionOk="0">
                  <a:moveTo>
                    <a:pt x="496" y="0"/>
                  </a:moveTo>
                  <a:cubicBezTo>
                    <a:pt x="218" y="0"/>
                    <a:pt x="0" y="230"/>
                    <a:pt x="0" y="496"/>
                  </a:cubicBezTo>
                  <a:lnTo>
                    <a:pt x="0" y="4871"/>
                  </a:lnTo>
                  <a:cubicBezTo>
                    <a:pt x="0" y="5149"/>
                    <a:pt x="218" y="5367"/>
                    <a:pt x="496" y="5367"/>
                  </a:cubicBezTo>
                  <a:lnTo>
                    <a:pt x="12244" y="5367"/>
                  </a:lnTo>
                  <a:cubicBezTo>
                    <a:pt x="12522" y="5367"/>
                    <a:pt x="12740" y="5149"/>
                    <a:pt x="12740" y="4871"/>
                  </a:cubicBezTo>
                  <a:lnTo>
                    <a:pt x="12740" y="496"/>
                  </a:lnTo>
                  <a:cubicBezTo>
                    <a:pt x="12740" y="230"/>
                    <a:pt x="12522" y="0"/>
                    <a:pt x="12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70"/>
            <p:cNvSpPr/>
            <p:nvPr/>
          </p:nvSpPr>
          <p:spPr>
            <a:xfrm>
              <a:off x="1227722" y="3717687"/>
              <a:ext cx="29651" cy="119780"/>
            </a:xfrm>
            <a:custGeom>
              <a:avLst/>
              <a:gdLst/>
              <a:ahLst/>
              <a:cxnLst/>
              <a:rect l="l" t="t" r="r" b="b"/>
              <a:pathLst>
                <a:path w="883" h="3567" extrusionOk="0">
                  <a:moveTo>
                    <a:pt x="133" y="1"/>
                  </a:moveTo>
                  <a:cubicBezTo>
                    <a:pt x="61" y="1"/>
                    <a:pt x="1" y="49"/>
                    <a:pt x="1" y="122"/>
                  </a:cubicBezTo>
                  <a:lnTo>
                    <a:pt x="1" y="3433"/>
                  </a:lnTo>
                  <a:cubicBezTo>
                    <a:pt x="1" y="3506"/>
                    <a:pt x="61" y="3566"/>
                    <a:pt x="133" y="3566"/>
                  </a:cubicBezTo>
                  <a:lnTo>
                    <a:pt x="762" y="3566"/>
                  </a:lnTo>
                  <a:cubicBezTo>
                    <a:pt x="822" y="3566"/>
                    <a:pt x="883" y="3506"/>
                    <a:pt x="883" y="3433"/>
                  </a:cubicBezTo>
                  <a:lnTo>
                    <a:pt x="883" y="122"/>
                  </a:lnTo>
                  <a:cubicBezTo>
                    <a:pt x="883" y="49"/>
                    <a:pt x="822" y="1"/>
                    <a:pt x="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70"/>
            <p:cNvSpPr/>
            <p:nvPr/>
          </p:nvSpPr>
          <p:spPr>
            <a:xfrm>
              <a:off x="1268321" y="3689681"/>
              <a:ext cx="29651" cy="147786"/>
            </a:xfrm>
            <a:custGeom>
              <a:avLst/>
              <a:gdLst/>
              <a:ahLst/>
              <a:cxnLst/>
              <a:rect l="l" t="t" r="r" b="b"/>
              <a:pathLst>
                <a:path w="883" h="4401" extrusionOk="0">
                  <a:moveTo>
                    <a:pt x="145" y="1"/>
                  </a:moveTo>
                  <a:cubicBezTo>
                    <a:pt x="73" y="1"/>
                    <a:pt x="0" y="61"/>
                    <a:pt x="0" y="134"/>
                  </a:cubicBezTo>
                  <a:lnTo>
                    <a:pt x="0" y="4255"/>
                  </a:lnTo>
                  <a:cubicBezTo>
                    <a:pt x="0" y="4328"/>
                    <a:pt x="73" y="4400"/>
                    <a:pt x="145" y="4400"/>
                  </a:cubicBezTo>
                  <a:lnTo>
                    <a:pt x="750" y="4400"/>
                  </a:lnTo>
                  <a:cubicBezTo>
                    <a:pt x="822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22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70"/>
            <p:cNvSpPr/>
            <p:nvPr/>
          </p:nvSpPr>
          <p:spPr>
            <a:xfrm>
              <a:off x="902590" y="3689681"/>
              <a:ext cx="29685" cy="147786"/>
            </a:xfrm>
            <a:custGeom>
              <a:avLst/>
              <a:gdLst/>
              <a:ahLst/>
              <a:cxnLst/>
              <a:rect l="l" t="t" r="r" b="b"/>
              <a:pathLst>
                <a:path w="884" h="4401" extrusionOk="0">
                  <a:moveTo>
                    <a:pt x="134" y="1"/>
                  </a:moveTo>
                  <a:cubicBezTo>
                    <a:pt x="61" y="1"/>
                    <a:pt x="1" y="61"/>
                    <a:pt x="1" y="134"/>
                  </a:cubicBezTo>
                  <a:lnTo>
                    <a:pt x="1" y="4255"/>
                  </a:lnTo>
                  <a:cubicBezTo>
                    <a:pt x="1" y="4328"/>
                    <a:pt x="61" y="4400"/>
                    <a:pt x="134" y="4400"/>
                  </a:cubicBezTo>
                  <a:lnTo>
                    <a:pt x="738" y="4400"/>
                  </a:lnTo>
                  <a:cubicBezTo>
                    <a:pt x="811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11" y="1"/>
                    <a:pt x="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70"/>
            <p:cNvSpPr/>
            <p:nvPr/>
          </p:nvSpPr>
          <p:spPr>
            <a:xfrm>
              <a:off x="943189" y="3724605"/>
              <a:ext cx="29651" cy="112862"/>
            </a:xfrm>
            <a:custGeom>
              <a:avLst/>
              <a:gdLst/>
              <a:ahLst/>
              <a:cxnLst/>
              <a:rect l="l" t="t" r="r" b="b"/>
              <a:pathLst>
                <a:path w="883" h="3361" extrusionOk="0">
                  <a:moveTo>
                    <a:pt x="122" y="0"/>
                  </a:moveTo>
                  <a:cubicBezTo>
                    <a:pt x="49" y="0"/>
                    <a:pt x="1" y="49"/>
                    <a:pt x="1" y="121"/>
                  </a:cubicBezTo>
                  <a:lnTo>
                    <a:pt x="1" y="3240"/>
                  </a:lnTo>
                  <a:cubicBezTo>
                    <a:pt x="1" y="3300"/>
                    <a:pt x="49" y="3360"/>
                    <a:pt x="122" y="3360"/>
                  </a:cubicBezTo>
                  <a:lnTo>
                    <a:pt x="762" y="3360"/>
                  </a:lnTo>
                  <a:cubicBezTo>
                    <a:pt x="823" y="3360"/>
                    <a:pt x="883" y="3300"/>
                    <a:pt x="883" y="3240"/>
                  </a:cubicBezTo>
                  <a:lnTo>
                    <a:pt x="883" y="121"/>
                  </a:lnTo>
                  <a:cubicBezTo>
                    <a:pt x="883" y="49"/>
                    <a:pt x="823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70"/>
            <p:cNvSpPr/>
            <p:nvPr/>
          </p:nvSpPr>
          <p:spPr>
            <a:xfrm>
              <a:off x="983789" y="3689681"/>
              <a:ext cx="29651" cy="147786"/>
            </a:xfrm>
            <a:custGeom>
              <a:avLst/>
              <a:gdLst/>
              <a:ahLst/>
              <a:cxnLst/>
              <a:rect l="l" t="t" r="r" b="b"/>
              <a:pathLst>
                <a:path w="883" h="4401" extrusionOk="0">
                  <a:moveTo>
                    <a:pt x="145" y="1"/>
                  </a:moveTo>
                  <a:cubicBezTo>
                    <a:pt x="61" y="1"/>
                    <a:pt x="0" y="61"/>
                    <a:pt x="0" y="134"/>
                  </a:cubicBezTo>
                  <a:lnTo>
                    <a:pt x="0" y="4255"/>
                  </a:lnTo>
                  <a:cubicBezTo>
                    <a:pt x="0" y="4328"/>
                    <a:pt x="61" y="4400"/>
                    <a:pt x="145" y="4400"/>
                  </a:cubicBezTo>
                  <a:lnTo>
                    <a:pt x="750" y="4400"/>
                  </a:lnTo>
                  <a:cubicBezTo>
                    <a:pt x="822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22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70"/>
            <p:cNvSpPr/>
            <p:nvPr/>
          </p:nvSpPr>
          <p:spPr>
            <a:xfrm>
              <a:off x="1024388" y="3755835"/>
              <a:ext cx="29651" cy="81633"/>
            </a:xfrm>
            <a:custGeom>
              <a:avLst/>
              <a:gdLst/>
              <a:ahLst/>
              <a:cxnLst/>
              <a:rect l="l" t="t" r="r" b="b"/>
              <a:pathLst>
                <a:path w="883" h="2431" extrusionOk="0">
                  <a:moveTo>
                    <a:pt x="109" y="1"/>
                  </a:moveTo>
                  <a:cubicBezTo>
                    <a:pt x="48" y="1"/>
                    <a:pt x="0" y="49"/>
                    <a:pt x="0" y="98"/>
                  </a:cubicBezTo>
                  <a:lnTo>
                    <a:pt x="0" y="2322"/>
                  </a:lnTo>
                  <a:cubicBezTo>
                    <a:pt x="0" y="2382"/>
                    <a:pt x="48" y="2430"/>
                    <a:pt x="109" y="2430"/>
                  </a:cubicBezTo>
                  <a:lnTo>
                    <a:pt x="786" y="2430"/>
                  </a:lnTo>
                  <a:cubicBezTo>
                    <a:pt x="834" y="2430"/>
                    <a:pt x="882" y="2382"/>
                    <a:pt x="882" y="2322"/>
                  </a:cubicBezTo>
                  <a:lnTo>
                    <a:pt x="882" y="98"/>
                  </a:lnTo>
                  <a:cubicBezTo>
                    <a:pt x="882" y="49"/>
                    <a:pt x="834" y="1"/>
                    <a:pt x="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70"/>
            <p:cNvSpPr/>
            <p:nvPr/>
          </p:nvSpPr>
          <p:spPr>
            <a:xfrm>
              <a:off x="1064954" y="3689681"/>
              <a:ext cx="29685" cy="147786"/>
            </a:xfrm>
            <a:custGeom>
              <a:avLst/>
              <a:gdLst/>
              <a:ahLst/>
              <a:cxnLst/>
              <a:rect l="l" t="t" r="r" b="b"/>
              <a:pathLst>
                <a:path w="884" h="4401" extrusionOk="0">
                  <a:moveTo>
                    <a:pt x="146" y="1"/>
                  </a:moveTo>
                  <a:cubicBezTo>
                    <a:pt x="73" y="1"/>
                    <a:pt x="1" y="61"/>
                    <a:pt x="1" y="134"/>
                  </a:cubicBezTo>
                  <a:lnTo>
                    <a:pt x="1" y="4255"/>
                  </a:lnTo>
                  <a:cubicBezTo>
                    <a:pt x="1" y="4328"/>
                    <a:pt x="73" y="4400"/>
                    <a:pt x="146" y="4400"/>
                  </a:cubicBezTo>
                  <a:lnTo>
                    <a:pt x="750" y="4400"/>
                  </a:lnTo>
                  <a:cubicBezTo>
                    <a:pt x="823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23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70"/>
            <p:cNvSpPr/>
            <p:nvPr/>
          </p:nvSpPr>
          <p:spPr>
            <a:xfrm>
              <a:off x="1105957" y="3717687"/>
              <a:ext cx="29248" cy="119780"/>
            </a:xfrm>
            <a:custGeom>
              <a:avLst/>
              <a:gdLst/>
              <a:ahLst/>
              <a:cxnLst/>
              <a:rect l="l" t="t" r="r" b="b"/>
              <a:pathLst>
                <a:path w="871" h="3567" extrusionOk="0">
                  <a:moveTo>
                    <a:pt x="121" y="1"/>
                  </a:moveTo>
                  <a:cubicBezTo>
                    <a:pt x="49" y="1"/>
                    <a:pt x="0" y="49"/>
                    <a:pt x="0" y="122"/>
                  </a:cubicBezTo>
                  <a:lnTo>
                    <a:pt x="0" y="3433"/>
                  </a:lnTo>
                  <a:cubicBezTo>
                    <a:pt x="0" y="3506"/>
                    <a:pt x="49" y="3566"/>
                    <a:pt x="121" y="3566"/>
                  </a:cubicBezTo>
                  <a:lnTo>
                    <a:pt x="750" y="3566"/>
                  </a:lnTo>
                  <a:cubicBezTo>
                    <a:pt x="822" y="3566"/>
                    <a:pt x="871" y="3506"/>
                    <a:pt x="871" y="3433"/>
                  </a:cubicBezTo>
                  <a:lnTo>
                    <a:pt x="871" y="122"/>
                  </a:lnTo>
                  <a:cubicBezTo>
                    <a:pt x="871" y="49"/>
                    <a:pt x="822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70"/>
            <p:cNvSpPr/>
            <p:nvPr/>
          </p:nvSpPr>
          <p:spPr>
            <a:xfrm>
              <a:off x="1146556" y="3689681"/>
              <a:ext cx="29651" cy="147786"/>
            </a:xfrm>
            <a:custGeom>
              <a:avLst/>
              <a:gdLst/>
              <a:ahLst/>
              <a:cxnLst/>
              <a:rect l="l" t="t" r="r" b="b"/>
              <a:pathLst>
                <a:path w="883" h="4401" extrusionOk="0">
                  <a:moveTo>
                    <a:pt x="133" y="1"/>
                  </a:moveTo>
                  <a:cubicBezTo>
                    <a:pt x="61" y="1"/>
                    <a:pt x="0" y="61"/>
                    <a:pt x="0" y="134"/>
                  </a:cubicBezTo>
                  <a:lnTo>
                    <a:pt x="0" y="4255"/>
                  </a:lnTo>
                  <a:cubicBezTo>
                    <a:pt x="0" y="4328"/>
                    <a:pt x="61" y="4400"/>
                    <a:pt x="133" y="4400"/>
                  </a:cubicBezTo>
                  <a:lnTo>
                    <a:pt x="737" y="4400"/>
                  </a:lnTo>
                  <a:cubicBezTo>
                    <a:pt x="810" y="4400"/>
                    <a:pt x="882" y="4328"/>
                    <a:pt x="882" y="4255"/>
                  </a:cubicBezTo>
                  <a:lnTo>
                    <a:pt x="882" y="134"/>
                  </a:lnTo>
                  <a:cubicBezTo>
                    <a:pt x="882" y="61"/>
                    <a:pt x="810" y="1"/>
                    <a:pt x="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70"/>
            <p:cNvSpPr/>
            <p:nvPr/>
          </p:nvSpPr>
          <p:spPr>
            <a:xfrm>
              <a:off x="1187122" y="3724605"/>
              <a:ext cx="29685" cy="112862"/>
            </a:xfrm>
            <a:custGeom>
              <a:avLst/>
              <a:gdLst/>
              <a:ahLst/>
              <a:cxnLst/>
              <a:rect l="l" t="t" r="r" b="b"/>
              <a:pathLst>
                <a:path w="884" h="3361" extrusionOk="0">
                  <a:moveTo>
                    <a:pt x="122" y="0"/>
                  </a:moveTo>
                  <a:cubicBezTo>
                    <a:pt x="49" y="0"/>
                    <a:pt x="1" y="49"/>
                    <a:pt x="1" y="121"/>
                  </a:cubicBezTo>
                  <a:lnTo>
                    <a:pt x="1" y="3240"/>
                  </a:lnTo>
                  <a:cubicBezTo>
                    <a:pt x="1" y="3300"/>
                    <a:pt x="49" y="3360"/>
                    <a:pt x="122" y="3360"/>
                  </a:cubicBezTo>
                  <a:lnTo>
                    <a:pt x="762" y="3360"/>
                  </a:lnTo>
                  <a:cubicBezTo>
                    <a:pt x="823" y="3360"/>
                    <a:pt x="883" y="3300"/>
                    <a:pt x="883" y="3240"/>
                  </a:cubicBezTo>
                  <a:lnTo>
                    <a:pt x="883" y="121"/>
                  </a:lnTo>
                  <a:cubicBezTo>
                    <a:pt x="883" y="49"/>
                    <a:pt x="823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70"/>
            <p:cNvSpPr/>
            <p:nvPr/>
          </p:nvSpPr>
          <p:spPr>
            <a:xfrm>
              <a:off x="885564" y="3866250"/>
              <a:ext cx="427809" cy="180257"/>
            </a:xfrm>
            <a:custGeom>
              <a:avLst/>
              <a:gdLst/>
              <a:ahLst/>
              <a:cxnLst/>
              <a:rect l="l" t="t" r="r" b="b"/>
              <a:pathLst>
                <a:path w="12740" h="5368" extrusionOk="0">
                  <a:moveTo>
                    <a:pt x="496" y="1"/>
                  </a:moveTo>
                  <a:cubicBezTo>
                    <a:pt x="218" y="1"/>
                    <a:pt x="0" y="230"/>
                    <a:pt x="0" y="496"/>
                  </a:cubicBezTo>
                  <a:lnTo>
                    <a:pt x="0" y="4872"/>
                  </a:lnTo>
                  <a:cubicBezTo>
                    <a:pt x="0" y="5150"/>
                    <a:pt x="218" y="5367"/>
                    <a:pt x="496" y="5367"/>
                  </a:cubicBezTo>
                  <a:lnTo>
                    <a:pt x="12244" y="5367"/>
                  </a:lnTo>
                  <a:cubicBezTo>
                    <a:pt x="12522" y="5367"/>
                    <a:pt x="12740" y="5150"/>
                    <a:pt x="12740" y="4872"/>
                  </a:cubicBezTo>
                  <a:lnTo>
                    <a:pt x="12740" y="496"/>
                  </a:lnTo>
                  <a:cubicBezTo>
                    <a:pt x="12740" y="230"/>
                    <a:pt x="12522" y="1"/>
                    <a:pt x="12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70"/>
            <p:cNvSpPr/>
            <p:nvPr/>
          </p:nvSpPr>
          <p:spPr>
            <a:xfrm>
              <a:off x="885564" y="4060281"/>
              <a:ext cx="427809" cy="180224"/>
            </a:xfrm>
            <a:custGeom>
              <a:avLst/>
              <a:gdLst/>
              <a:ahLst/>
              <a:cxnLst/>
              <a:rect l="l" t="t" r="r" b="b"/>
              <a:pathLst>
                <a:path w="12740" h="5367" extrusionOk="0">
                  <a:moveTo>
                    <a:pt x="496" y="0"/>
                  </a:moveTo>
                  <a:cubicBezTo>
                    <a:pt x="218" y="0"/>
                    <a:pt x="0" y="230"/>
                    <a:pt x="0" y="496"/>
                  </a:cubicBezTo>
                  <a:lnTo>
                    <a:pt x="0" y="4871"/>
                  </a:lnTo>
                  <a:cubicBezTo>
                    <a:pt x="0" y="5149"/>
                    <a:pt x="218" y="5367"/>
                    <a:pt x="496" y="5367"/>
                  </a:cubicBezTo>
                  <a:lnTo>
                    <a:pt x="12244" y="5367"/>
                  </a:lnTo>
                  <a:cubicBezTo>
                    <a:pt x="12522" y="5367"/>
                    <a:pt x="12740" y="5149"/>
                    <a:pt x="12740" y="4871"/>
                  </a:cubicBezTo>
                  <a:lnTo>
                    <a:pt x="12740" y="496"/>
                  </a:lnTo>
                  <a:cubicBezTo>
                    <a:pt x="12740" y="230"/>
                    <a:pt x="12522" y="0"/>
                    <a:pt x="122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70"/>
            <p:cNvSpPr/>
            <p:nvPr/>
          </p:nvSpPr>
          <p:spPr>
            <a:xfrm>
              <a:off x="897317" y="3889790"/>
              <a:ext cx="404706" cy="136469"/>
            </a:xfrm>
            <a:custGeom>
              <a:avLst/>
              <a:gdLst/>
              <a:ahLst/>
              <a:cxnLst/>
              <a:rect l="l" t="t" r="r" b="b"/>
              <a:pathLst>
                <a:path w="12052" h="4064" extrusionOk="0">
                  <a:moveTo>
                    <a:pt x="11749" y="1"/>
                  </a:moveTo>
                  <a:lnTo>
                    <a:pt x="11749" y="13"/>
                  </a:lnTo>
                  <a:cubicBezTo>
                    <a:pt x="11616" y="13"/>
                    <a:pt x="11507" y="109"/>
                    <a:pt x="11507" y="242"/>
                  </a:cubicBezTo>
                  <a:cubicBezTo>
                    <a:pt x="11507" y="291"/>
                    <a:pt x="11520" y="327"/>
                    <a:pt x="11544" y="363"/>
                  </a:cubicBezTo>
                  <a:lnTo>
                    <a:pt x="9598" y="2563"/>
                  </a:lnTo>
                  <a:cubicBezTo>
                    <a:pt x="9574" y="2551"/>
                    <a:pt x="9537" y="2539"/>
                    <a:pt x="9513" y="2539"/>
                  </a:cubicBezTo>
                  <a:cubicBezTo>
                    <a:pt x="9477" y="2539"/>
                    <a:pt x="9441" y="2551"/>
                    <a:pt x="9416" y="2563"/>
                  </a:cubicBezTo>
                  <a:lnTo>
                    <a:pt x="7313" y="496"/>
                  </a:lnTo>
                  <a:cubicBezTo>
                    <a:pt x="7393" y="344"/>
                    <a:pt x="7212" y="235"/>
                    <a:pt x="7057" y="235"/>
                  </a:cubicBezTo>
                  <a:cubicBezTo>
                    <a:pt x="6953" y="235"/>
                    <a:pt x="6861" y="283"/>
                    <a:pt x="6866" y="399"/>
                  </a:cubicBezTo>
                  <a:cubicBezTo>
                    <a:pt x="6866" y="436"/>
                    <a:pt x="6866" y="472"/>
                    <a:pt x="6890" y="508"/>
                  </a:cubicBezTo>
                  <a:lnTo>
                    <a:pt x="4195" y="3409"/>
                  </a:lnTo>
                  <a:cubicBezTo>
                    <a:pt x="4147" y="3385"/>
                    <a:pt x="4098" y="3373"/>
                    <a:pt x="4050" y="3373"/>
                  </a:cubicBezTo>
                  <a:cubicBezTo>
                    <a:pt x="4014" y="3373"/>
                    <a:pt x="3977" y="3385"/>
                    <a:pt x="3941" y="3397"/>
                  </a:cubicBezTo>
                  <a:lnTo>
                    <a:pt x="2467" y="1475"/>
                  </a:lnTo>
                  <a:cubicBezTo>
                    <a:pt x="2491" y="1439"/>
                    <a:pt x="2503" y="1391"/>
                    <a:pt x="2503" y="1342"/>
                  </a:cubicBezTo>
                  <a:cubicBezTo>
                    <a:pt x="2491" y="1191"/>
                    <a:pt x="2379" y="1116"/>
                    <a:pt x="2267" y="1116"/>
                  </a:cubicBezTo>
                  <a:cubicBezTo>
                    <a:pt x="2155" y="1116"/>
                    <a:pt x="2043" y="1191"/>
                    <a:pt x="2031" y="1342"/>
                  </a:cubicBezTo>
                  <a:cubicBezTo>
                    <a:pt x="2031" y="1378"/>
                    <a:pt x="2043" y="1427"/>
                    <a:pt x="2056" y="1463"/>
                  </a:cubicBezTo>
                  <a:lnTo>
                    <a:pt x="412" y="3602"/>
                  </a:lnTo>
                  <a:cubicBezTo>
                    <a:pt x="388" y="3590"/>
                    <a:pt x="351" y="3590"/>
                    <a:pt x="327" y="3590"/>
                  </a:cubicBezTo>
                  <a:cubicBezTo>
                    <a:pt x="110" y="3590"/>
                    <a:pt x="1" y="3844"/>
                    <a:pt x="158" y="3989"/>
                  </a:cubicBezTo>
                  <a:cubicBezTo>
                    <a:pt x="205" y="4041"/>
                    <a:pt x="266" y="4064"/>
                    <a:pt x="326" y="4064"/>
                  </a:cubicBezTo>
                  <a:cubicBezTo>
                    <a:pt x="448" y="4064"/>
                    <a:pt x="569" y="3966"/>
                    <a:pt x="569" y="3820"/>
                  </a:cubicBezTo>
                  <a:cubicBezTo>
                    <a:pt x="569" y="3772"/>
                    <a:pt x="545" y="3735"/>
                    <a:pt x="533" y="3699"/>
                  </a:cubicBezTo>
                  <a:lnTo>
                    <a:pt x="2176" y="1560"/>
                  </a:lnTo>
                  <a:cubicBezTo>
                    <a:pt x="2201" y="1572"/>
                    <a:pt x="2237" y="1584"/>
                    <a:pt x="2273" y="1584"/>
                  </a:cubicBezTo>
                  <a:cubicBezTo>
                    <a:pt x="2297" y="1584"/>
                    <a:pt x="2321" y="1572"/>
                    <a:pt x="2346" y="1572"/>
                  </a:cubicBezTo>
                  <a:lnTo>
                    <a:pt x="3832" y="3518"/>
                  </a:lnTo>
                  <a:cubicBezTo>
                    <a:pt x="3820" y="3542"/>
                    <a:pt x="3808" y="3578"/>
                    <a:pt x="3820" y="3615"/>
                  </a:cubicBezTo>
                  <a:cubicBezTo>
                    <a:pt x="3814" y="3772"/>
                    <a:pt x="3932" y="3850"/>
                    <a:pt x="4051" y="3850"/>
                  </a:cubicBezTo>
                  <a:cubicBezTo>
                    <a:pt x="4171" y="3850"/>
                    <a:pt x="4292" y="3772"/>
                    <a:pt x="4292" y="3615"/>
                  </a:cubicBezTo>
                  <a:cubicBezTo>
                    <a:pt x="4292" y="3590"/>
                    <a:pt x="4292" y="3566"/>
                    <a:pt x="4280" y="3542"/>
                  </a:cubicBezTo>
                  <a:lnTo>
                    <a:pt x="6987" y="617"/>
                  </a:lnTo>
                  <a:cubicBezTo>
                    <a:pt x="7023" y="629"/>
                    <a:pt x="7060" y="641"/>
                    <a:pt x="7096" y="641"/>
                  </a:cubicBezTo>
                  <a:cubicBezTo>
                    <a:pt x="7132" y="641"/>
                    <a:pt x="7180" y="629"/>
                    <a:pt x="7217" y="605"/>
                  </a:cubicBezTo>
                  <a:lnTo>
                    <a:pt x="9296" y="2660"/>
                  </a:lnTo>
                  <a:cubicBezTo>
                    <a:pt x="9284" y="2696"/>
                    <a:pt x="9271" y="2732"/>
                    <a:pt x="9271" y="2781"/>
                  </a:cubicBezTo>
                  <a:cubicBezTo>
                    <a:pt x="9284" y="2926"/>
                    <a:pt x="9395" y="2998"/>
                    <a:pt x="9507" y="2998"/>
                  </a:cubicBezTo>
                  <a:cubicBezTo>
                    <a:pt x="9619" y="2998"/>
                    <a:pt x="9731" y="2926"/>
                    <a:pt x="9743" y="2781"/>
                  </a:cubicBezTo>
                  <a:cubicBezTo>
                    <a:pt x="9743" y="2732"/>
                    <a:pt x="9731" y="2696"/>
                    <a:pt x="9707" y="2660"/>
                  </a:cubicBezTo>
                  <a:lnTo>
                    <a:pt x="11653" y="460"/>
                  </a:lnTo>
                  <a:cubicBezTo>
                    <a:pt x="11689" y="472"/>
                    <a:pt x="11713" y="484"/>
                    <a:pt x="11749" y="484"/>
                  </a:cubicBezTo>
                  <a:cubicBezTo>
                    <a:pt x="12051" y="460"/>
                    <a:pt x="12051" y="25"/>
                    <a:pt x="1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70"/>
            <p:cNvSpPr/>
            <p:nvPr/>
          </p:nvSpPr>
          <p:spPr>
            <a:xfrm>
              <a:off x="901381" y="4074083"/>
              <a:ext cx="361690" cy="15044"/>
            </a:xfrm>
            <a:custGeom>
              <a:avLst/>
              <a:gdLst/>
              <a:ahLst/>
              <a:cxnLst/>
              <a:rect l="l" t="t" r="r" b="b"/>
              <a:pathLst>
                <a:path w="10771" h="448" extrusionOk="0">
                  <a:moveTo>
                    <a:pt x="218" y="0"/>
                  </a:moveTo>
                  <a:cubicBezTo>
                    <a:pt x="97" y="0"/>
                    <a:pt x="1" y="97"/>
                    <a:pt x="1" y="218"/>
                  </a:cubicBezTo>
                  <a:lnTo>
                    <a:pt x="1" y="242"/>
                  </a:lnTo>
                  <a:cubicBezTo>
                    <a:pt x="1" y="351"/>
                    <a:pt x="97" y="447"/>
                    <a:pt x="218" y="447"/>
                  </a:cubicBezTo>
                  <a:lnTo>
                    <a:pt x="10552" y="447"/>
                  </a:lnTo>
                  <a:cubicBezTo>
                    <a:pt x="10673" y="447"/>
                    <a:pt x="10770" y="351"/>
                    <a:pt x="10770" y="242"/>
                  </a:cubicBezTo>
                  <a:lnTo>
                    <a:pt x="10770" y="218"/>
                  </a:lnTo>
                  <a:cubicBezTo>
                    <a:pt x="10770" y="97"/>
                    <a:pt x="10673" y="0"/>
                    <a:pt x="10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70"/>
            <p:cNvSpPr/>
            <p:nvPr/>
          </p:nvSpPr>
          <p:spPr>
            <a:xfrm>
              <a:off x="901381" y="4101250"/>
              <a:ext cx="325558" cy="15077"/>
            </a:xfrm>
            <a:custGeom>
              <a:avLst/>
              <a:gdLst/>
              <a:ahLst/>
              <a:cxnLst/>
              <a:rect l="l" t="t" r="r" b="b"/>
              <a:pathLst>
                <a:path w="9695" h="449" extrusionOk="0">
                  <a:moveTo>
                    <a:pt x="206" y="1"/>
                  </a:moveTo>
                  <a:cubicBezTo>
                    <a:pt x="85" y="1"/>
                    <a:pt x="1" y="85"/>
                    <a:pt x="1" y="206"/>
                  </a:cubicBezTo>
                  <a:lnTo>
                    <a:pt x="1" y="243"/>
                  </a:lnTo>
                  <a:cubicBezTo>
                    <a:pt x="1" y="363"/>
                    <a:pt x="85" y="448"/>
                    <a:pt x="206" y="448"/>
                  </a:cubicBezTo>
                  <a:lnTo>
                    <a:pt x="9489" y="448"/>
                  </a:lnTo>
                  <a:cubicBezTo>
                    <a:pt x="9598" y="448"/>
                    <a:pt x="9694" y="363"/>
                    <a:pt x="9694" y="243"/>
                  </a:cubicBezTo>
                  <a:lnTo>
                    <a:pt x="9694" y="206"/>
                  </a:lnTo>
                  <a:cubicBezTo>
                    <a:pt x="9694" y="85"/>
                    <a:pt x="9598" y="1"/>
                    <a:pt x="9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70"/>
            <p:cNvSpPr/>
            <p:nvPr/>
          </p:nvSpPr>
          <p:spPr>
            <a:xfrm>
              <a:off x="901381" y="4128450"/>
              <a:ext cx="398595" cy="15447"/>
            </a:xfrm>
            <a:custGeom>
              <a:avLst/>
              <a:gdLst/>
              <a:ahLst/>
              <a:cxnLst/>
              <a:rect l="l" t="t" r="r" b="b"/>
              <a:pathLst>
                <a:path w="11870" h="460" extrusionOk="0">
                  <a:moveTo>
                    <a:pt x="218" y="1"/>
                  </a:moveTo>
                  <a:cubicBezTo>
                    <a:pt x="97" y="1"/>
                    <a:pt x="1" y="97"/>
                    <a:pt x="1" y="230"/>
                  </a:cubicBezTo>
                  <a:cubicBezTo>
                    <a:pt x="1" y="351"/>
                    <a:pt x="97" y="460"/>
                    <a:pt x="218" y="460"/>
                  </a:cubicBezTo>
                  <a:lnTo>
                    <a:pt x="11640" y="460"/>
                  </a:lnTo>
                  <a:cubicBezTo>
                    <a:pt x="11761" y="460"/>
                    <a:pt x="11870" y="351"/>
                    <a:pt x="11870" y="230"/>
                  </a:cubicBezTo>
                  <a:cubicBezTo>
                    <a:pt x="11870" y="97"/>
                    <a:pt x="11761" y="1"/>
                    <a:pt x="11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70"/>
            <p:cNvSpPr/>
            <p:nvPr/>
          </p:nvSpPr>
          <p:spPr>
            <a:xfrm>
              <a:off x="901381" y="4155651"/>
              <a:ext cx="289426" cy="15044"/>
            </a:xfrm>
            <a:custGeom>
              <a:avLst/>
              <a:gdLst/>
              <a:ahLst/>
              <a:cxnLst/>
              <a:rect l="l" t="t" r="r" b="b"/>
              <a:pathLst>
                <a:path w="8619" h="448" extrusionOk="0">
                  <a:moveTo>
                    <a:pt x="194" y="0"/>
                  </a:moveTo>
                  <a:cubicBezTo>
                    <a:pt x="85" y="0"/>
                    <a:pt x="1" y="85"/>
                    <a:pt x="1" y="194"/>
                  </a:cubicBezTo>
                  <a:lnTo>
                    <a:pt x="1" y="254"/>
                  </a:lnTo>
                  <a:cubicBezTo>
                    <a:pt x="1" y="363"/>
                    <a:pt x="85" y="448"/>
                    <a:pt x="194" y="448"/>
                  </a:cubicBezTo>
                  <a:lnTo>
                    <a:pt x="8425" y="448"/>
                  </a:lnTo>
                  <a:cubicBezTo>
                    <a:pt x="8534" y="448"/>
                    <a:pt x="8619" y="363"/>
                    <a:pt x="8619" y="254"/>
                  </a:cubicBezTo>
                  <a:lnTo>
                    <a:pt x="8619" y="194"/>
                  </a:lnTo>
                  <a:cubicBezTo>
                    <a:pt x="8619" y="85"/>
                    <a:pt x="8534" y="0"/>
                    <a:pt x="8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70"/>
            <p:cNvSpPr/>
            <p:nvPr/>
          </p:nvSpPr>
          <p:spPr>
            <a:xfrm>
              <a:off x="901381" y="4182852"/>
              <a:ext cx="365720" cy="15044"/>
            </a:xfrm>
            <a:custGeom>
              <a:avLst/>
              <a:gdLst/>
              <a:ahLst/>
              <a:cxnLst/>
              <a:rect l="l" t="t" r="r" b="b"/>
              <a:pathLst>
                <a:path w="10891" h="448" extrusionOk="0">
                  <a:moveTo>
                    <a:pt x="218" y="0"/>
                  </a:moveTo>
                  <a:cubicBezTo>
                    <a:pt x="97" y="0"/>
                    <a:pt x="1" y="97"/>
                    <a:pt x="1" y="218"/>
                  </a:cubicBezTo>
                  <a:lnTo>
                    <a:pt x="1" y="230"/>
                  </a:lnTo>
                  <a:cubicBezTo>
                    <a:pt x="1" y="351"/>
                    <a:pt x="97" y="448"/>
                    <a:pt x="218" y="448"/>
                  </a:cubicBezTo>
                  <a:lnTo>
                    <a:pt x="10673" y="448"/>
                  </a:lnTo>
                  <a:cubicBezTo>
                    <a:pt x="10794" y="448"/>
                    <a:pt x="10891" y="351"/>
                    <a:pt x="10891" y="230"/>
                  </a:cubicBezTo>
                  <a:lnTo>
                    <a:pt x="10891" y="218"/>
                  </a:lnTo>
                  <a:cubicBezTo>
                    <a:pt x="10891" y="97"/>
                    <a:pt x="10794" y="0"/>
                    <a:pt x="10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70"/>
            <p:cNvSpPr/>
            <p:nvPr/>
          </p:nvSpPr>
          <p:spPr>
            <a:xfrm>
              <a:off x="901381" y="4210052"/>
              <a:ext cx="398595" cy="15044"/>
            </a:xfrm>
            <a:custGeom>
              <a:avLst/>
              <a:gdLst/>
              <a:ahLst/>
              <a:cxnLst/>
              <a:rect l="l" t="t" r="r" b="b"/>
              <a:pathLst>
                <a:path w="11870" h="448" extrusionOk="0">
                  <a:moveTo>
                    <a:pt x="218" y="0"/>
                  </a:moveTo>
                  <a:cubicBezTo>
                    <a:pt x="97" y="0"/>
                    <a:pt x="1" y="97"/>
                    <a:pt x="1" y="218"/>
                  </a:cubicBezTo>
                  <a:cubicBezTo>
                    <a:pt x="1" y="351"/>
                    <a:pt x="97" y="447"/>
                    <a:pt x="218" y="447"/>
                  </a:cubicBezTo>
                  <a:lnTo>
                    <a:pt x="11640" y="447"/>
                  </a:lnTo>
                  <a:cubicBezTo>
                    <a:pt x="11761" y="447"/>
                    <a:pt x="11870" y="351"/>
                    <a:pt x="11870" y="218"/>
                  </a:cubicBezTo>
                  <a:cubicBezTo>
                    <a:pt x="11870" y="97"/>
                    <a:pt x="11761" y="0"/>
                    <a:pt x="11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70"/>
            <p:cNvSpPr/>
            <p:nvPr/>
          </p:nvSpPr>
          <p:spPr>
            <a:xfrm>
              <a:off x="1298343" y="4060281"/>
              <a:ext cx="210681" cy="180459"/>
            </a:xfrm>
            <a:custGeom>
              <a:avLst/>
              <a:gdLst/>
              <a:ahLst/>
              <a:cxnLst/>
              <a:rect l="l" t="t" r="r" b="b"/>
              <a:pathLst>
                <a:path w="6274" h="5374" extrusionOk="0">
                  <a:moveTo>
                    <a:pt x="3590" y="0"/>
                  </a:moveTo>
                  <a:cubicBezTo>
                    <a:pt x="1197" y="0"/>
                    <a:pt x="1" y="2889"/>
                    <a:pt x="1693" y="4581"/>
                  </a:cubicBezTo>
                  <a:cubicBezTo>
                    <a:pt x="2240" y="5128"/>
                    <a:pt x="2913" y="5374"/>
                    <a:pt x="3573" y="5374"/>
                  </a:cubicBezTo>
                  <a:cubicBezTo>
                    <a:pt x="4952" y="5374"/>
                    <a:pt x="6274" y="4302"/>
                    <a:pt x="6274" y="2683"/>
                  </a:cubicBezTo>
                  <a:cubicBezTo>
                    <a:pt x="6274" y="2611"/>
                    <a:pt x="6274" y="2550"/>
                    <a:pt x="6262" y="2478"/>
                  </a:cubicBezTo>
                  <a:cubicBezTo>
                    <a:pt x="6165" y="1318"/>
                    <a:pt x="5343" y="351"/>
                    <a:pt x="4207" y="73"/>
                  </a:cubicBezTo>
                  <a:cubicBezTo>
                    <a:pt x="4001" y="24"/>
                    <a:pt x="3796" y="0"/>
                    <a:pt x="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70"/>
            <p:cNvSpPr/>
            <p:nvPr/>
          </p:nvSpPr>
          <p:spPr>
            <a:xfrm>
              <a:off x="1418899" y="4062699"/>
              <a:ext cx="89726" cy="87711"/>
            </a:xfrm>
            <a:custGeom>
              <a:avLst/>
              <a:gdLst/>
              <a:ahLst/>
              <a:cxnLst/>
              <a:rect l="l" t="t" r="r" b="b"/>
              <a:pathLst>
                <a:path w="2672" h="2612" extrusionOk="0">
                  <a:moveTo>
                    <a:pt x="617" y="1"/>
                  </a:moveTo>
                  <a:lnTo>
                    <a:pt x="0" y="2611"/>
                  </a:lnTo>
                  <a:lnTo>
                    <a:pt x="0" y="2611"/>
                  </a:lnTo>
                  <a:lnTo>
                    <a:pt x="2672" y="2406"/>
                  </a:lnTo>
                  <a:cubicBezTo>
                    <a:pt x="2575" y="1246"/>
                    <a:pt x="1741" y="279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70"/>
            <p:cNvSpPr/>
            <p:nvPr/>
          </p:nvSpPr>
          <p:spPr>
            <a:xfrm>
              <a:off x="1530119" y="4062699"/>
              <a:ext cx="185093" cy="12223"/>
            </a:xfrm>
            <a:custGeom>
              <a:avLst/>
              <a:gdLst/>
              <a:ahLst/>
              <a:cxnLst/>
              <a:rect l="l" t="t" r="r" b="b"/>
              <a:pathLst>
                <a:path w="5512" h="364" extrusionOk="0">
                  <a:moveTo>
                    <a:pt x="169" y="1"/>
                  </a:moveTo>
                  <a:cubicBezTo>
                    <a:pt x="73" y="1"/>
                    <a:pt x="0" y="85"/>
                    <a:pt x="0" y="182"/>
                  </a:cubicBezTo>
                  <a:cubicBezTo>
                    <a:pt x="0" y="279"/>
                    <a:pt x="73" y="363"/>
                    <a:pt x="169" y="363"/>
                  </a:cubicBezTo>
                  <a:lnTo>
                    <a:pt x="5343" y="363"/>
                  </a:lnTo>
                  <a:cubicBezTo>
                    <a:pt x="5439" y="363"/>
                    <a:pt x="5512" y="279"/>
                    <a:pt x="5512" y="182"/>
                  </a:cubicBezTo>
                  <a:cubicBezTo>
                    <a:pt x="5512" y="85"/>
                    <a:pt x="5439" y="1"/>
                    <a:pt x="5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70"/>
            <p:cNvSpPr/>
            <p:nvPr/>
          </p:nvSpPr>
          <p:spPr>
            <a:xfrm>
              <a:off x="1530119" y="4086642"/>
              <a:ext cx="159136" cy="11820"/>
            </a:xfrm>
            <a:custGeom>
              <a:avLst/>
              <a:gdLst/>
              <a:ahLst/>
              <a:cxnLst/>
              <a:rect l="l" t="t" r="r" b="b"/>
              <a:pathLst>
                <a:path w="4739" h="352" extrusionOk="0">
                  <a:moveTo>
                    <a:pt x="157" y="1"/>
                  </a:moveTo>
                  <a:cubicBezTo>
                    <a:pt x="73" y="1"/>
                    <a:pt x="0" y="73"/>
                    <a:pt x="0" y="158"/>
                  </a:cubicBezTo>
                  <a:lnTo>
                    <a:pt x="0" y="182"/>
                  </a:lnTo>
                  <a:cubicBezTo>
                    <a:pt x="0" y="279"/>
                    <a:pt x="73" y="351"/>
                    <a:pt x="157" y="351"/>
                  </a:cubicBezTo>
                  <a:lnTo>
                    <a:pt x="4569" y="351"/>
                  </a:lnTo>
                  <a:cubicBezTo>
                    <a:pt x="4666" y="351"/>
                    <a:pt x="4738" y="279"/>
                    <a:pt x="4738" y="182"/>
                  </a:cubicBezTo>
                  <a:lnTo>
                    <a:pt x="4738" y="158"/>
                  </a:lnTo>
                  <a:cubicBezTo>
                    <a:pt x="4738" y="73"/>
                    <a:pt x="4666" y="1"/>
                    <a:pt x="45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70"/>
            <p:cNvSpPr/>
            <p:nvPr/>
          </p:nvSpPr>
          <p:spPr>
            <a:xfrm>
              <a:off x="1530119" y="4110182"/>
              <a:ext cx="123004" cy="11820"/>
            </a:xfrm>
            <a:custGeom>
              <a:avLst/>
              <a:gdLst/>
              <a:ahLst/>
              <a:cxnLst/>
              <a:rect l="l" t="t" r="r" b="b"/>
              <a:pathLst>
                <a:path w="3663" h="352" extrusionOk="0">
                  <a:moveTo>
                    <a:pt x="145" y="1"/>
                  </a:moveTo>
                  <a:cubicBezTo>
                    <a:pt x="61" y="1"/>
                    <a:pt x="0" y="61"/>
                    <a:pt x="0" y="146"/>
                  </a:cubicBezTo>
                  <a:lnTo>
                    <a:pt x="0" y="206"/>
                  </a:lnTo>
                  <a:cubicBezTo>
                    <a:pt x="0" y="291"/>
                    <a:pt x="61" y="351"/>
                    <a:pt x="145" y="351"/>
                  </a:cubicBezTo>
                  <a:lnTo>
                    <a:pt x="3517" y="351"/>
                  </a:lnTo>
                  <a:cubicBezTo>
                    <a:pt x="3602" y="351"/>
                    <a:pt x="3662" y="291"/>
                    <a:pt x="3662" y="206"/>
                  </a:cubicBezTo>
                  <a:lnTo>
                    <a:pt x="3662" y="146"/>
                  </a:lnTo>
                  <a:cubicBezTo>
                    <a:pt x="3662" y="61"/>
                    <a:pt x="3602" y="1"/>
                    <a:pt x="35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70"/>
            <p:cNvSpPr/>
            <p:nvPr/>
          </p:nvSpPr>
          <p:spPr>
            <a:xfrm>
              <a:off x="1530119" y="4133723"/>
              <a:ext cx="185093" cy="11820"/>
            </a:xfrm>
            <a:custGeom>
              <a:avLst/>
              <a:gdLst/>
              <a:ahLst/>
              <a:cxnLst/>
              <a:rect l="l" t="t" r="r" b="b"/>
              <a:pathLst>
                <a:path w="5512" h="352" extrusionOk="0">
                  <a:moveTo>
                    <a:pt x="169" y="1"/>
                  </a:moveTo>
                  <a:cubicBezTo>
                    <a:pt x="73" y="1"/>
                    <a:pt x="0" y="73"/>
                    <a:pt x="0" y="182"/>
                  </a:cubicBezTo>
                  <a:cubicBezTo>
                    <a:pt x="0" y="279"/>
                    <a:pt x="73" y="351"/>
                    <a:pt x="169" y="351"/>
                  </a:cubicBezTo>
                  <a:lnTo>
                    <a:pt x="5343" y="351"/>
                  </a:lnTo>
                  <a:cubicBezTo>
                    <a:pt x="5439" y="351"/>
                    <a:pt x="5512" y="279"/>
                    <a:pt x="5512" y="182"/>
                  </a:cubicBezTo>
                  <a:cubicBezTo>
                    <a:pt x="5512" y="73"/>
                    <a:pt x="5439" y="1"/>
                    <a:pt x="5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70"/>
            <p:cNvSpPr/>
            <p:nvPr/>
          </p:nvSpPr>
          <p:spPr>
            <a:xfrm>
              <a:off x="1530119" y="4157263"/>
              <a:ext cx="164811" cy="11820"/>
            </a:xfrm>
            <a:custGeom>
              <a:avLst/>
              <a:gdLst/>
              <a:ahLst/>
              <a:cxnLst/>
              <a:rect l="l" t="t" r="r" b="b"/>
              <a:pathLst>
                <a:path w="4908" h="352" extrusionOk="0">
                  <a:moveTo>
                    <a:pt x="169" y="1"/>
                  </a:moveTo>
                  <a:cubicBezTo>
                    <a:pt x="73" y="1"/>
                    <a:pt x="0" y="73"/>
                    <a:pt x="0" y="170"/>
                  </a:cubicBezTo>
                  <a:lnTo>
                    <a:pt x="0" y="182"/>
                  </a:lnTo>
                  <a:cubicBezTo>
                    <a:pt x="0" y="279"/>
                    <a:pt x="73" y="351"/>
                    <a:pt x="169" y="351"/>
                  </a:cubicBezTo>
                  <a:lnTo>
                    <a:pt x="4738" y="351"/>
                  </a:lnTo>
                  <a:cubicBezTo>
                    <a:pt x="4835" y="351"/>
                    <a:pt x="4907" y="279"/>
                    <a:pt x="4907" y="182"/>
                  </a:cubicBezTo>
                  <a:lnTo>
                    <a:pt x="4907" y="170"/>
                  </a:lnTo>
                  <a:cubicBezTo>
                    <a:pt x="4907" y="73"/>
                    <a:pt x="4835" y="1"/>
                    <a:pt x="4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70"/>
            <p:cNvSpPr/>
            <p:nvPr/>
          </p:nvSpPr>
          <p:spPr>
            <a:xfrm>
              <a:off x="1530119" y="4180803"/>
              <a:ext cx="185093" cy="11820"/>
            </a:xfrm>
            <a:custGeom>
              <a:avLst/>
              <a:gdLst/>
              <a:ahLst/>
              <a:cxnLst/>
              <a:rect l="l" t="t" r="r" b="b"/>
              <a:pathLst>
                <a:path w="5512" h="352" extrusionOk="0">
                  <a:moveTo>
                    <a:pt x="169" y="1"/>
                  </a:moveTo>
                  <a:cubicBezTo>
                    <a:pt x="73" y="1"/>
                    <a:pt x="0" y="85"/>
                    <a:pt x="0" y="182"/>
                  </a:cubicBezTo>
                  <a:cubicBezTo>
                    <a:pt x="0" y="279"/>
                    <a:pt x="73" y="351"/>
                    <a:pt x="169" y="351"/>
                  </a:cubicBezTo>
                  <a:lnTo>
                    <a:pt x="5343" y="351"/>
                  </a:lnTo>
                  <a:cubicBezTo>
                    <a:pt x="5439" y="351"/>
                    <a:pt x="5512" y="279"/>
                    <a:pt x="5512" y="182"/>
                  </a:cubicBezTo>
                  <a:cubicBezTo>
                    <a:pt x="5512" y="85"/>
                    <a:pt x="5439" y="1"/>
                    <a:pt x="5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70"/>
            <p:cNvSpPr/>
            <p:nvPr/>
          </p:nvSpPr>
          <p:spPr>
            <a:xfrm>
              <a:off x="1530119" y="4204344"/>
              <a:ext cx="149800" cy="12223"/>
            </a:xfrm>
            <a:custGeom>
              <a:avLst/>
              <a:gdLst/>
              <a:ahLst/>
              <a:cxnLst/>
              <a:rect l="l" t="t" r="r" b="b"/>
              <a:pathLst>
                <a:path w="4461" h="364" extrusionOk="0">
                  <a:moveTo>
                    <a:pt x="157" y="1"/>
                  </a:moveTo>
                  <a:cubicBezTo>
                    <a:pt x="73" y="1"/>
                    <a:pt x="0" y="73"/>
                    <a:pt x="0" y="158"/>
                  </a:cubicBezTo>
                  <a:lnTo>
                    <a:pt x="0" y="194"/>
                  </a:lnTo>
                  <a:cubicBezTo>
                    <a:pt x="0" y="291"/>
                    <a:pt x="73" y="364"/>
                    <a:pt x="157" y="364"/>
                  </a:cubicBezTo>
                  <a:lnTo>
                    <a:pt x="4291" y="364"/>
                  </a:lnTo>
                  <a:cubicBezTo>
                    <a:pt x="4388" y="364"/>
                    <a:pt x="4460" y="291"/>
                    <a:pt x="4460" y="194"/>
                  </a:cubicBezTo>
                  <a:lnTo>
                    <a:pt x="4460" y="158"/>
                  </a:lnTo>
                  <a:cubicBezTo>
                    <a:pt x="4460" y="73"/>
                    <a:pt x="4388" y="1"/>
                    <a:pt x="42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70"/>
            <p:cNvSpPr/>
            <p:nvPr/>
          </p:nvSpPr>
          <p:spPr>
            <a:xfrm>
              <a:off x="1530119" y="4228320"/>
              <a:ext cx="185093" cy="11787"/>
            </a:xfrm>
            <a:custGeom>
              <a:avLst/>
              <a:gdLst/>
              <a:ahLst/>
              <a:cxnLst/>
              <a:rect l="l" t="t" r="r" b="b"/>
              <a:pathLst>
                <a:path w="5512" h="351" extrusionOk="0">
                  <a:moveTo>
                    <a:pt x="169" y="0"/>
                  </a:moveTo>
                  <a:cubicBezTo>
                    <a:pt x="73" y="0"/>
                    <a:pt x="0" y="73"/>
                    <a:pt x="0" y="169"/>
                  </a:cubicBezTo>
                  <a:cubicBezTo>
                    <a:pt x="0" y="266"/>
                    <a:pt x="73" y="351"/>
                    <a:pt x="169" y="351"/>
                  </a:cubicBezTo>
                  <a:lnTo>
                    <a:pt x="5343" y="351"/>
                  </a:lnTo>
                  <a:cubicBezTo>
                    <a:pt x="5439" y="351"/>
                    <a:pt x="5512" y="266"/>
                    <a:pt x="5512" y="169"/>
                  </a:cubicBezTo>
                  <a:cubicBezTo>
                    <a:pt x="5512" y="73"/>
                    <a:pt x="5439" y="0"/>
                    <a:pt x="5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70"/>
            <p:cNvSpPr/>
            <p:nvPr/>
          </p:nvSpPr>
          <p:spPr>
            <a:xfrm>
              <a:off x="982143" y="4567623"/>
              <a:ext cx="225322" cy="25219"/>
            </a:xfrm>
            <a:custGeom>
              <a:avLst/>
              <a:gdLst/>
              <a:ahLst/>
              <a:cxnLst/>
              <a:rect l="l" t="t" r="r" b="b"/>
              <a:pathLst>
                <a:path w="6710" h="751" extrusionOk="0">
                  <a:moveTo>
                    <a:pt x="3361" y="1"/>
                  </a:moveTo>
                  <a:cubicBezTo>
                    <a:pt x="1512" y="1"/>
                    <a:pt x="1" y="158"/>
                    <a:pt x="1" y="375"/>
                  </a:cubicBezTo>
                  <a:cubicBezTo>
                    <a:pt x="1" y="581"/>
                    <a:pt x="1512" y="750"/>
                    <a:pt x="3361" y="750"/>
                  </a:cubicBezTo>
                  <a:cubicBezTo>
                    <a:pt x="5210" y="750"/>
                    <a:pt x="6709" y="581"/>
                    <a:pt x="6709" y="375"/>
                  </a:cubicBezTo>
                  <a:cubicBezTo>
                    <a:pt x="6709" y="170"/>
                    <a:pt x="5210" y="1"/>
                    <a:pt x="3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70"/>
            <p:cNvSpPr/>
            <p:nvPr/>
          </p:nvSpPr>
          <p:spPr>
            <a:xfrm>
              <a:off x="1021534" y="4134965"/>
              <a:ext cx="68201" cy="410482"/>
            </a:xfrm>
            <a:custGeom>
              <a:avLst/>
              <a:gdLst/>
              <a:ahLst/>
              <a:cxnLst/>
              <a:rect l="l" t="t" r="r" b="b"/>
              <a:pathLst>
                <a:path w="2031" h="12224" extrusionOk="0">
                  <a:moveTo>
                    <a:pt x="242" y="0"/>
                  </a:moveTo>
                  <a:cubicBezTo>
                    <a:pt x="25" y="592"/>
                    <a:pt x="0" y="1245"/>
                    <a:pt x="170" y="1849"/>
                  </a:cubicBezTo>
                  <a:cubicBezTo>
                    <a:pt x="315" y="2321"/>
                    <a:pt x="158" y="2647"/>
                    <a:pt x="242" y="2865"/>
                  </a:cubicBezTo>
                  <a:cubicBezTo>
                    <a:pt x="315" y="3094"/>
                    <a:pt x="859" y="6007"/>
                    <a:pt x="822" y="6225"/>
                  </a:cubicBezTo>
                  <a:cubicBezTo>
                    <a:pt x="798" y="6442"/>
                    <a:pt x="556" y="7047"/>
                    <a:pt x="472" y="7675"/>
                  </a:cubicBezTo>
                  <a:cubicBezTo>
                    <a:pt x="375" y="8449"/>
                    <a:pt x="460" y="10927"/>
                    <a:pt x="375" y="11579"/>
                  </a:cubicBezTo>
                  <a:cubicBezTo>
                    <a:pt x="325" y="12035"/>
                    <a:pt x="599" y="12223"/>
                    <a:pt x="784" y="12223"/>
                  </a:cubicBezTo>
                  <a:cubicBezTo>
                    <a:pt x="869" y="12223"/>
                    <a:pt x="936" y="12183"/>
                    <a:pt x="943" y="12111"/>
                  </a:cubicBezTo>
                  <a:cubicBezTo>
                    <a:pt x="1185" y="10213"/>
                    <a:pt x="1862" y="7228"/>
                    <a:pt x="1946" y="6273"/>
                  </a:cubicBezTo>
                  <a:cubicBezTo>
                    <a:pt x="2031" y="5318"/>
                    <a:pt x="1946" y="3590"/>
                    <a:pt x="1838" y="1281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70"/>
            <p:cNvSpPr/>
            <p:nvPr/>
          </p:nvSpPr>
          <p:spPr>
            <a:xfrm>
              <a:off x="1063342" y="4240880"/>
              <a:ext cx="25588" cy="140465"/>
            </a:xfrm>
            <a:custGeom>
              <a:avLst/>
              <a:gdLst/>
              <a:ahLst/>
              <a:cxnLst/>
              <a:rect l="l" t="t" r="r" b="b"/>
              <a:pathLst>
                <a:path w="762" h="4183" extrusionOk="0">
                  <a:moveTo>
                    <a:pt x="641" y="1"/>
                  </a:moveTo>
                  <a:lnTo>
                    <a:pt x="0" y="1584"/>
                  </a:lnTo>
                  <a:cubicBezTo>
                    <a:pt x="303" y="2080"/>
                    <a:pt x="484" y="2636"/>
                    <a:pt x="520" y="3204"/>
                  </a:cubicBezTo>
                  <a:cubicBezTo>
                    <a:pt x="532" y="3506"/>
                    <a:pt x="520" y="3808"/>
                    <a:pt x="532" y="4110"/>
                  </a:cubicBezTo>
                  <a:cubicBezTo>
                    <a:pt x="532" y="4134"/>
                    <a:pt x="532" y="4159"/>
                    <a:pt x="544" y="4183"/>
                  </a:cubicBezTo>
                  <a:cubicBezTo>
                    <a:pt x="617" y="3723"/>
                    <a:pt x="677" y="3361"/>
                    <a:pt x="701" y="3119"/>
                  </a:cubicBezTo>
                  <a:cubicBezTo>
                    <a:pt x="762" y="2454"/>
                    <a:pt x="738" y="1379"/>
                    <a:pt x="677" y="1"/>
                  </a:cubicBezTo>
                  <a:close/>
                </a:path>
              </a:pathLst>
            </a:custGeom>
            <a:solidFill>
              <a:srgbClr val="FCC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70"/>
            <p:cNvSpPr/>
            <p:nvPr/>
          </p:nvSpPr>
          <p:spPr>
            <a:xfrm>
              <a:off x="1024388" y="4516882"/>
              <a:ext cx="58866" cy="62358"/>
            </a:xfrm>
            <a:custGeom>
              <a:avLst/>
              <a:gdLst/>
              <a:ahLst/>
              <a:cxnLst/>
              <a:rect l="l" t="t" r="r" b="b"/>
              <a:pathLst>
                <a:path w="1753" h="1857" extrusionOk="0">
                  <a:moveTo>
                    <a:pt x="302" y="1"/>
                  </a:moveTo>
                  <a:cubicBezTo>
                    <a:pt x="302" y="1"/>
                    <a:pt x="266" y="641"/>
                    <a:pt x="193" y="786"/>
                  </a:cubicBezTo>
                  <a:cubicBezTo>
                    <a:pt x="97" y="931"/>
                    <a:pt x="36" y="1101"/>
                    <a:pt x="12" y="1282"/>
                  </a:cubicBezTo>
                  <a:cubicBezTo>
                    <a:pt x="0" y="1403"/>
                    <a:pt x="73" y="1512"/>
                    <a:pt x="193" y="1560"/>
                  </a:cubicBezTo>
                  <a:cubicBezTo>
                    <a:pt x="238" y="1584"/>
                    <a:pt x="275" y="1592"/>
                    <a:pt x="308" y="1592"/>
                  </a:cubicBezTo>
                  <a:cubicBezTo>
                    <a:pt x="372" y="1592"/>
                    <a:pt x="415" y="1560"/>
                    <a:pt x="447" y="1560"/>
                  </a:cubicBezTo>
                  <a:cubicBezTo>
                    <a:pt x="713" y="1596"/>
                    <a:pt x="774" y="1790"/>
                    <a:pt x="1221" y="1850"/>
                  </a:cubicBezTo>
                  <a:cubicBezTo>
                    <a:pt x="1249" y="1854"/>
                    <a:pt x="1278" y="1856"/>
                    <a:pt x="1306" y="1856"/>
                  </a:cubicBezTo>
                  <a:cubicBezTo>
                    <a:pt x="1447" y="1856"/>
                    <a:pt x="1584" y="1808"/>
                    <a:pt x="1704" y="1717"/>
                  </a:cubicBezTo>
                  <a:cubicBezTo>
                    <a:pt x="1741" y="1681"/>
                    <a:pt x="1753" y="1620"/>
                    <a:pt x="1716" y="1584"/>
                  </a:cubicBezTo>
                  <a:cubicBezTo>
                    <a:pt x="1692" y="1536"/>
                    <a:pt x="1342" y="1427"/>
                    <a:pt x="1197" y="1342"/>
                  </a:cubicBezTo>
                  <a:cubicBezTo>
                    <a:pt x="1052" y="1222"/>
                    <a:pt x="943" y="1077"/>
                    <a:pt x="858" y="907"/>
                  </a:cubicBezTo>
                  <a:cubicBezTo>
                    <a:pt x="822" y="823"/>
                    <a:pt x="943" y="134"/>
                    <a:pt x="943" y="134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70"/>
            <p:cNvSpPr/>
            <p:nvPr/>
          </p:nvSpPr>
          <p:spPr>
            <a:xfrm>
              <a:off x="1022340" y="4546937"/>
              <a:ext cx="61720" cy="34957"/>
            </a:xfrm>
            <a:custGeom>
              <a:avLst/>
              <a:gdLst/>
              <a:ahLst/>
              <a:cxnLst/>
              <a:rect l="l" t="t" r="r" b="b"/>
              <a:pathLst>
                <a:path w="1838" h="1041" extrusionOk="0">
                  <a:moveTo>
                    <a:pt x="194" y="0"/>
                  </a:moveTo>
                  <a:cubicBezTo>
                    <a:pt x="121" y="109"/>
                    <a:pt x="73" y="218"/>
                    <a:pt x="37" y="327"/>
                  </a:cubicBezTo>
                  <a:cubicBezTo>
                    <a:pt x="1" y="411"/>
                    <a:pt x="1" y="496"/>
                    <a:pt x="1" y="580"/>
                  </a:cubicBezTo>
                  <a:cubicBezTo>
                    <a:pt x="37" y="653"/>
                    <a:pt x="37" y="725"/>
                    <a:pt x="37" y="810"/>
                  </a:cubicBezTo>
                  <a:cubicBezTo>
                    <a:pt x="85" y="834"/>
                    <a:pt x="146" y="858"/>
                    <a:pt x="206" y="870"/>
                  </a:cubicBezTo>
                  <a:lnTo>
                    <a:pt x="387" y="870"/>
                  </a:lnTo>
                  <a:lnTo>
                    <a:pt x="399" y="713"/>
                  </a:lnTo>
                  <a:cubicBezTo>
                    <a:pt x="460" y="713"/>
                    <a:pt x="508" y="713"/>
                    <a:pt x="557" y="725"/>
                  </a:cubicBezTo>
                  <a:cubicBezTo>
                    <a:pt x="629" y="750"/>
                    <a:pt x="714" y="786"/>
                    <a:pt x="786" y="822"/>
                  </a:cubicBezTo>
                  <a:cubicBezTo>
                    <a:pt x="810" y="858"/>
                    <a:pt x="847" y="931"/>
                    <a:pt x="883" y="955"/>
                  </a:cubicBezTo>
                  <a:cubicBezTo>
                    <a:pt x="1004" y="1003"/>
                    <a:pt x="1125" y="1040"/>
                    <a:pt x="1258" y="1040"/>
                  </a:cubicBezTo>
                  <a:cubicBezTo>
                    <a:pt x="1276" y="1040"/>
                    <a:pt x="1293" y="1041"/>
                    <a:pt x="1310" y="1041"/>
                  </a:cubicBezTo>
                  <a:cubicBezTo>
                    <a:pt x="1591" y="1041"/>
                    <a:pt x="1745" y="950"/>
                    <a:pt x="1802" y="858"/>
                  </a:cubicBezTo>
                  <a:cubicBezTo>
                    <a:pt x="1826" y="798"/>
                    <a:pt x="1838" y="713"/>
                    <a:pt x="1802" y="701"/>
                  </a:cubicBezTo>
                  <a:cubicBezTo>
                    <a:pt x="1705" y="629"/>
                    <a:pt x="1608" y="580"/>
                    <a:pt x="1511" y="532"/>
                  </a:cubicBezTo>
                  <a:cubicBezTo>
                    <a:pt x="1446" y="504"/>
                    <a:pt x="1344" y="476"/>
                    <a:pt x="1324" y="476"/>
                  </a:cubicBezTo>
                  <a:cubicBezTo>
                    <a:pt x="1318" y="476"/>
                    <a:pt x="1319" y="478"/>
                    <a:pt x="1330" y="484"/>
                  </a:cubicBezTo>
                  <a:cubicBezTo>
                    <a:pt x="1376" y="507"/>
                    <a:pt x="1302" y="605"/>
                    <a:pt x="1223" y="605"/>
                  </a:cubicBezTo>
                  <a:cubicBezTo>
                    <a:pt x="1218" y="605"/>
                    <a:pt x="1214" y="605"/>
                    <a:pt x="1209" y="605"/>
                  </a:cubicBezTo>
                  <a:cubicBezTo>
                    <a:pt x="919" y="605"/>
                    <a:pt x="714" y="411"/>
                    <a:pt x="544" y="375"/>
                  </a:cubicBezTo>
                  <a:cubicBezTo>
                    <a:pt x="375" y="314"/>
                    <a:pt x="242" y="182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70"/>
            <p:cNvSpPr/>
            <p:nvPr/>
          </p:nvSpPr>
          <p:spPr>
            <a:xfrm>
              <a:off x="1027209" y="4126033"/>
              <a:ext cx="134790" cy="456251"/>
            </a:xfrm>
            <a:custGeom>
              <a:avLst/>
              <a:gdLst/>
              <a:ahLst/>
              <a:cxnLst/>
              <a:rect l="l" t="t" r="r" b="b"/>
              <a:pathLst>
                <a:path w="4014" h="13587" extrusionOk="0">
                  <a:moveTo>
                    <a:pt x="545" y="0"/>
                  </a:moveTo>
                  <a:cubicBezTo>
                    <a:pt x="545" y="0"/>
                    <a:pt x="1" y="1028"/>
                    <a:pt x="206" y="2007"/>
                  </a:cubicBezTo>
                  <a:cubicBezTo>
                    <a:pt x="315" y="2575"/>
                    <a:pt x="786" y="2659"/>
                    <a:pt x="871" y="2889"/>
                  </a:cubicBezTo>
                  <a:cubicBezTo>
                    <a:pt x="955" y="3106"/>
                    <a:pt x="2188" y="6660"/>
                    <a:pt x="2188" y="6660"/>
                  </a:cubicBezTo>
                  <a:cubicBezTo>
                    <a:pt x="2043" y="7192"/>
                    <a:pt x="1959" y="7736"/>
                    <a:pt x="1959" y="8280"/>
                  </a:cubicBezTo>
                  <a:cubicBezTo>
                    <a:pt x="1959" y="9005"/>
                    <a:pt x="2297" y="11180"/>
                    <a:pt x="2370" y="12002"/>
                  </a:cubicBezTo>
                  <a:cubicBezTo>
                    <a:pt x="2382" y="12172"/>
                    <a:pt x="2406" y="12558"/>
                    <a:pt x="2370" y="12679"/>
                  </a:cubicBezTo>
                  <a:cubicBezTo>
                    <a:pt x="2309" y="12836"/>
                    <a:pt x="2164" y="13018"/>
                    <a:pt x="2176" y="13199"/>
                  </a:cubicBezTo>
                  <a:cubicBezTo>
                    <a:pt x="2188" y="13332"/>
                    <a:pt x="2273" y="13429"/>
                    <a:pt x="2406" y="13465"/>
                  </a:cubicBezTo>
                  <a:cubicBezTo>
                    <a:pt x="2429" y="13471"/>
                    <a:pt x="2451" y="13474"/>
                    <a:pt x="2472" y="13474"/>
                  </a:cubicBezTo>
                  <a:cubicBezTo>
                    <a:pt x="2568" y="13474"/>
                    <a:pt x="2632" y="13417"/>
                    <a:pt x="2672" y="13417"/>
                  </a:cubicBezTo>
                  <a:cubicBezTo>
                    <a:pt x="2680" y="13416"/>
                    <a:pt x="2688" y="13416"/>
                    <a:pt x="2696" y="13416"/>
                  </a:cubicBezTo>
                  <a:cubicBezTo>
                    <a:pt x="2935" y="13416"/>
                    <a:pt x="3031" y="13586"/>
                    <a:pt x="3463" y="13586"/>
                  </a:cubicBezTo>
                  <a:cubicBezTo>
                    <a:pt x="3477" y="13586"/>
                    <a:pt x="3491" y="13586"/>
                    <a:pt x="3506" y="13586"/>
                  </a:cubicBezTo>
                  <a:cubicBezTo>
                    <a:pt x="3675" y="13586"/>
                    <a:pt x="3844" y="13513"/>
                    <a:pt x="3977" y="13380"/>
                  </a:cubicBezTo>
                  <a:cubicBezTo>
                    <a:pt x="4013" y="13344"/>
                    <a:pt x="4013" y="13284"/>
                    <a:pt x="3965" y="13247"/>
                  </a:cubicBezTo>
                  <a:cubicBezTo>
                    <a:pt x="3941" y="13211"/>
                    <a:pt x="3566" y="13151"/>
                    <a:pt x="3397" y="13090"/>
                  </a:cubicBezTo>
                  <a:cubicBezTo>
                    <a:pt x="3240" y="13006"/>
                    <a:pt x="3095" y="12873"/>
                    <a:pt x="2998" y="12716"/>
                  </a:cubicBezTo>
                  <a:cubicBezTo>
                    <a:pt x="2962" y="12462"/>
                    <a:pt x="2962" y="12208"/>
                    <a:pt x="2974" y="11954"/>
                  </a:cubicBezTo>
                  <a:cubicBezTo>
                    <a:pt x="2986" y="10600"/>
                    <a:pt x="3204" y="7289"/>
                    <a:pt x="3228" y="6503"/>
                  </a:cubicBezTo>
                  <a:cubicBezTo>
                    <a:pt x="3288" y="5113"/>
                    <a:pt x="3083" y="3699"/>
                    <a:pt x="2539" y="1487"/>
                  </a:cubicBezTo>
                  <a:lnTo>
                    <a:pt x="545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70"/>
            <p:cNvSpPr/>
            <p:nvPr/>
          </p:nvSpPr>
          <p:spPr>
            <a:xfrm>
              <a:off x="1097830" y="4556273"/>
              <a:ext cx="64977" cy="29248"/>
            </a:xfrm>
            <a:custGeom>
              <a:avLst/>
              <a:gdLst/>
              <a:ahLst/>
              <a:cxnLst/>
              <a:rect l="l" t="t" r="r" b="b"/>
              <a:pathLst>
                <a:path w="1935" h="871" extrusionOk="0">
                  <a:moveTo>
                    <a:pt x="194" y="0"/>
                  </a:moveTo>
                  <a:cubicBezTo>
                    <a:pt x="122" y="97"/>
                    <a:pt x="61" y="218"/>
                    <a:pt x="25" y="351"/>
                  </a:cubicBezTo>
                  <a:cubicBezTo>
                    <a:pt x="1" y="423"/>
                    <a:pt x="1" y="508"/>
                    <a:pt x="25" y="592"/>
                  </a:cubicBezTo>
                  <a:cubicBezTo>
                    <a:pt x="61" y="665"/>
                    <a:pt x="85" y="738"/>
                    <a:pt x="85" y="822"/>
                  </a:cubicBezTo>
                  <a:cubicBezTo>
                    <a:pt x="146" y="846"/>
                    <a:pt x="206" y="846"/>
                    <a:pt x="267" y="846"/>
                  </a:cubicBezTo>
                  <a:cubicBezTo>
                    <a:pt x="339" y="846"/>
                    <a:pt x="400" y="834"/>
                    <a:pt x="460" y="822"/>
                  </a:cubicBezTo>
                  <a:lnTo>
                    <a:pt x="460" y="665"/>
                  </a:lnTo>
                  <a:cubicBezTo>
                    <a:pt x="492" y="665"/>
                    <a:pt x="524" y="660"/>
                    <a:pt x="557" y="660"/>
                  </a:cubicBezTo>
                  <a:cubicBezTo>
                    <a:pt x="573" y="660"/>
                    <a:pt x="589" y="661"/>
                    <a:pt x="605" y="665"/>
                  </a:cubicBezTo>
                  <a:cubicBezTo>
                    <a:pt x="702" y="665"/>
                    <a:pt x="786" y="689"/>
                    <a:pt x="859" y="750"/>
                  </a:cubicBezTo>
                  <a:cubicBezTo>
                    <a:pt x="895" y="774"/>
                    <a:pt x="943" y="822"/>
                    <a:pt x="992" y="834"/>
                  </a:cubicBezTo>
                  <a:cubicBezTo>
                    <a:pt x="1070" y="858"/>
                    <a:pt x="1153" y="871"/>
                    <a:pt x="1238" y="871"/>
                  </a:cubicBezTo>
                  <a:cubicBezTo>
                    <a:pt x="1284" y="871"/>
                    <a:pt x="1332" y="867"/>
                    <a:pt x="1379" y="858"/>
                  </a:cubicBezTo>
                  <a:cubicBezTo>
                    <a:pt x="1693" y="822"/>
                    <a:pt x="1862" y="713"/>
                    <a:pt x="1910" y="605"/>
                  </a:cubicBezTo>
                  <a:cubicBezTo>
                    <a:pt x="1935" y="544"/>
                    <a:pt x="1935" y="447"/>
                    <a:pt x="1898" y="435"/>
                  </a:cubicBezTo>
                  <a:cubicBezTo>
                    <a:pt x="1790" y="399"/>
                    <a:pt x="1681" y="351"/>
                    <a:pt x="1584" y="327"/>
                  </a:cubicBezTo>
                  <a:cubicBezTo>
                    <a:pt x="1513" y="309"/>
                    <a:pt x="1410" y="298"/>
                    <a:pt x="1384" y="298"/>
                  </a:cubicBezTo>
                  <a:cubicBezTo>
                    <a:pt x="1374" y="298"/>
                    <a:pt x="1375" y="299"/>
                    <a:pt x="1391" y="302"/>
                  </a:cubicBezTo>
                  <a:cubicBezTo>
                    <a:pt x="1439" y="327"/>
                    <a:pt x="1367" y="435"/>
                    <a:pt x="1282" y="447"/>
                  </a:cubicBezTo>
                  <a:cubicBezTo>
                    <a:pt x="1259" y="449"/>
                    <a:pt x="1236" y="450"/>
                    <a:pt x="1213" y="450"/>
                  </a:cubicBezTo>
                  <a:cubicBezTo>
                    <a:pt x="943" y="450"/>
                    <a:pt x="724" y="326"/>
                    <a:pt x="557" y="314"/>
                  </a:cubicBezTo>
                  <a:cubicBezTo>
                    <a:pt x="387" y="290"/>
                    <a:pt x="255" y="157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70"/>
            <p:cNvSpPr/>
            <p:nvPr/>
          </p:nvSpPr>
          <p:spPr>
            <a:xfrm>
              <a:off x="1257978" y="3949967"/>
              <a:ext cx="34890" cy="34890"/>
            </a:xfrm>
            <a:custGeom>
              <a:avLst/>
              <a:gdLst/>
              <a:ahLst/>
              <a:cxnLst/>
              <a:rect l="l" t="t" r="r" b="b"/>
              <a:pathLst>
                <a:path w="1039" h="1039" extrusionOk="0">
                  <a:moveTo>
                    <a:pt x="1005" y="0"/>
                  </a:moveTo>
                  <a:cubicBezTo>
                    <a:pt x="981" y="0"/>
                    <a:pt x="945" y="24"/>
                    <a:pt x="913" y="82"/>
                  </a:cubicBezTo>
                  <a:cubicBezTo>
                    <a:pt x="816" y="239"/>
                    <a:pt x="647" y="336"/>
                    <a:pt x="477" y="372"/>
                  </a:cubicBezTo>
                  <a:cubicBezTo>
                    <a:pt x="465" y="336"/>
                    <a:pt x="502" y="324"/>
                    <a:pt x="538" y="263"/>
                  </a:cubicBezTo>
                  <a:cubicBezTo>
                    <a:pt x="562" y="191"/>
                    <a:pt x="550" y="142"/>
                    <a:pt x="514" y="130"/>
                  </a:cubicBezTo>
                  <a:cubicBezTo>
                    <a:pt x="511" y="130"/>
                    <a:pt x="509" y="129"/>
                    <a:pt x="506" y="129"/>
                  </a:cubicBezTo>
                  <a:cubicBezTo>
                    <a:pt x="471" y="129"/>
                    <a:pt x="428" y="204"/>
                    <a:pt x="417" y="215"/>
                  </a:cubicBezTo>
                  <a:lnTo>
                    <a:pt x="187" y="408"/>
                  </a:lnTo>
                  <a:cubicBezTo>
                    <a:pt x="127" y="457"/>
                    <a:pt x="66" y="541"/>
                    <a:pt x="42" y="626"/>
                  </a:cubicBezTo>
                  <a:cubicBezTo>
                    <a:pt x="42" y="637"/>
                    <a:pt x="0" y="785"/>
                    <a:pt x="54" y="785"/>
                  </a:cubicBezTo>
                  <a:cubicBezTo>
                    <a:pt x="57" y="785"/>
                    <a:pt x="62" y="785"/>
                    <a:pt x="66" y="783"/>
                  </a:cubicBezTo>
                  <a:lnTo>
                    <a:pt x="272" y="1037"/>
                  </a:lnTo>
                  <a:cubicBezTo>
                    <a:pt x="284" y="1038"/>
                    <a:pt x="296" y="1038"/>
                    <a:pt x="309" y="1038"/>
                  </a:cubicBezTo>
                  <a:cubicBezTo>
                    <a:pt x="488" y="1038"/>
                    <a:pt x="655" y="956"/>
                    <a:pt x="780" y="831"/>
                  </a:cubicBezTo>
                  <a:cubicBezTo>
                    <a:pt x="804" y="783"/>
                    <a:pt x="816" y="735"/>
                    <a:pt x="816" y="686"/>
                  </a:cubicBezTo>
                  <a:cubicBezTo>
                    <a:pt x="859" y="632"/>
                    <a:pt x="932" y="462"/>
                    <a:pt x="842" y="462"/>
                  </a:cubicBezTo>
                  <a:cubicBezTo>
                    <a:pt x="831" y="462"/>
                    <a:pt x="819" y="464"/>
                    <a:pt x="804" y="469"/>
                  </a:cubicBezTo>
                  <a:cubicBezTo>
                    <a:pt x="937" y="360"/>
                    <a:pt x="1009" y="203"/>
                    <a:pt x="1033" y="46"/>
                  </a:cubicBezTo>
                  <a:cubicBezTo>
                    <a:pt x="1039" y="18"/>
                    <a:pt x="1026" y="0"/>
                    <a:pt x="1005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70"/>
            <p:cNvSpPr/>
            <p:nvPr/>
          </p:nvSpPr>
          <p:spPr>
            <a:xfrm>
              <a:off x="1097427" y="3972198"/>
              <a:ext cx="170922" cy="65380"/>
            </a:xfrm>
            <a:custGeom>
              <a:avLst/>
              <a:gdLst/>
              <a:ahLst/>
              <a:cxnLst/>
              <a:rect l="l" t="t" r="r" b="b"/>
              <a:pathLst>
                <a:path w="5090" h="1947" extrusionOk="0">
                  <a:moveTo>
                    <a:pt x="4823" y="0"/>
                  </a:moveTo>
                  <a:cubicBezTo>
                    <a:pt x="4364" y="375"/>
                    <a:pt x="2696" y="858"/>
                    <a:pt x="2466" y="991"/>
                  </a:cubicBezTo>
                  <a:cubicBezTo>
                    <a:pt x="2422" y="1017"/>
                    <a:pt x="2177" y="1026"/>
                    <a:pt x="1856" y="1026"/>
                  </a:cubicBezTo>
                  <a:cubicBezTo>
                    <a:pt x="1124" y="1026"/>
                    <a:pt x="1" y="979"/>
                    <a:pt x="1" y="979"/>
                  </a:cubicBezTo>
                  <a:lnTo>
                    <a:pt x="1" y="979"/>
                  </a:lnTo>
                  <a:lnTo>
                    <a:pt x="267" y="1946"/>
                  </a:lnTo>
                  <a:cubicBezTo>
                    <a:pt x="1004" y="1934"/>
                    <a:pt x="2333" y="1813"/>
                    <a:pt x="2515" y="1777"/>
                  </a:cubicBezTo>
                  <a:cubicBezTo>
                    <a:pt x="3228" y="1632"/>
                    <a:pt x="5065" y="375"/>
                    <a:pt x="5065" y="375"/>
                  </a:cubicBezTo>
                  <a:cubicBezTo>
                    <a:pt x="5089" y="206"/>
                    <a:pt x="4980" y="49"/>
                    <a:pt x="4823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70"/>
            <p:cNvSpPr/>
            <p:nvPr/>
          </p:nvSpPr>
          <p:spPr>
            <a:xfrm>
              <a:off x="1009344" y="4006686"/>
              <a:ext cx="25622" cy="55239"/>
            </a:xfrm>
            <a:custGeom>
              <a:avLst/>
              <a:gdLst/>
              <a:ahLst/>
              <a:cxnLst/>
              <a:rect l="l" t="t" r="r" b="b"/>
              <a:pathLst>
                <a:path w="763" h="1645" extrusionOk="0">
                  <a:moveTo>
                    <a:pt x="424" y="1"/>
                  </a:moveTo>
                  <a:cubicBezTo>
                    <a:pt x="243" y="496"/>
                    <a:pt x="97" y="1004"/>
                    <a:pt x="1" y="1524"/>
                  </a:cubicBezTo>
                  <a:lnTo>
                    <a:pt x="762" y="1644"/>
                  </a:lnTo>
                  <a:lnTo>
                    <a:pt x="762" y="557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F9B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70"/>
            <p:cNvSpPr/>
            <p:nvPr/>
          </p:nvSpPr>
          <p:spPr>
            <a:xfrm>
              <a:off x="931839" y="4028547"/>
              <a:ext cx="231769" cy="152755"/>
            </a:xfrm>
            <a:custGeom>
              <a:avLst/>
              <a:gdLst/>
              <a:ahLst/>
              <a:cxnLst/>
              <a:rect l="l" t="t" r="r" b="b"/>
              <a:pathLst>
                <a:path w="6902" h="4549" extrusionOk="0">
                  <a:moveTo>
                    <a:pt x="6224" y="0"/>
                  </a:moveTo>
                  <a:cubicBezTo>
                    <a:pt x="6216" y="0"/>
                    <a:pt x="6208" y="1"/>
                    <a:pt x="6201" y="2"/>
                  </a:cubicBezTo>
                  <a:lnTo>
                    <a:pt x="109" y="1030"/>
                  </a:lnTo>
                  <a:cubicBezTo>
                    <a:pt x="49" y="1042"/>
                    <a:pt x="0" y="1102"/>
                    <a:pt x="12" y="1175"/>
                  </a:cubicBezTo>
                  <a:lnTo>
                    <a:pt x="568" y="4450"/>
                  </a:lnTo>
                  <a:cubicBezTo>
                    <a:pt x="579" y="4504"/>
                    <a:pt x="629" y="4549"/>
                    <a:pt x="682" y="4549"/>
                  </a:cubicBezTo>
                  <a:cubicBezTo>
                    <a:pt x="689" y="4549"/>
                    <a:pt x="695" y="4548"/>
                    <a:pt x="701" y="4547"/>
                  </a:cubicBezTo>
                  <a:lnTo>
                    <a:pt x="6793" y="3520"/>
                  </a:lnTo>
                  <a:cubicBezTo>
                    <a:pt x="6866" y="3507"/>
                    <a:pt x="6902" y="3435"/>
                    <a:pt x="6890" y="3375"/>
                  </a:cubicBezTo>
                  <a:lnTo>
                    <a:pt x="6334" y="99"/>
                  </a:lnTo>
                  <a:cubicBezTo>
                    <a:pt x="6323" y="36"/>
                    <a:pt x="6276" y="0"/>
                    <a:pt x="62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70"/>
            <p:cNvSpPr/>
            <p:nvPr/>
          </p:nvSpPr>
          <p:spPr>
            <a:xfrm>
              <a:off x="939529" y="4036237"/>
              <a:ext cx="216792" cy="136570"/>
            </a:xfrm>
            <a:custGeom>
              <a:avLst/>
              <a:gdLst/>
              <a:ahLst/>
              <a:cxnLst/>
              <a:rect l="l" t="t" r="r" b="b"/>
              <a:pathLst>
                <a:path w="6456" h="4067" extrusionOk="0">
                  <a:moveTo>
                    <a:pt x="5862" y="1"/>
                  </a:moveTo>
                  <a:cubicBezTo>
                    <a:pt x="5854" y="1"/>
                    <a:pt x="5847" y="1"/>
                    <a:pt x="5839" y="3"/>
                  </a:cubicBezTo>
                  <a:lnTo>
                    <a:pt x="98" y="1006"/>
                  </a:lnTo>
                  <a:cubicBezTo>
                    <a:pt x="37" y="1006"/>
                    <a:pt x="1" y="1067"/>
                    <a:pt x="13" y="1127"/>
                  </a:cubicBezTo>
                  <a:lnTo>
                    <a:pt x="496" y="3980"/>
                  </a:lnTo>
                  <a:cubicBezTo>
                    <a:pt x="507" y="4032"/>
                    <a:pt x="545" y="4066"/>
                    <a:pt x="595" y="4066"/>
                  </a:cubicBezTo>
                  <a:cubicBezTo>
                    <a:pt x="602" y="4066"/>
                    <a:pt x="609" y="4066"/>
                    <a:pt x="617" y="4064"/>
                  </a:cubicBezTo>
                  <a:lnTo>
                    <a:pt x="6359" y="3061"/>
                  </a:lnTo>
                  <a:cubicBezTo>
                    <a:pt x="6419" y="3061"/>
                    <a:pt x="6455" y="3000"/>
                    <a:pt x="6455" y="2940"/>
                  </a:cubicBezTo>
                  <a:lnTo>
                    <a:pt x="5960" y="88"/>
                  </a:lnTo>
                  <a:cubicBezTo>
                    <a:pt x="5960" y="35"/>
                    <a:pt x="5914" y="1"/>
                    <a:pt x="58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70"/>
            <p:cNvSpPr/>
            <p:nvPr/>
          </p:nvSpPr>
          <p:spPr>
            <a:xfrm>
              <a:off x="948864" y="4075191"/>
              <a:ext cx="23976" cy="89424"/>
            </a:xfrm>
            <a:custGeom>
              <a:avLst/>
              <a:gdLst/>
              <a:ahLst/>
              <a:cxnLst/>
              <a:rect l="l" t="t" r="r" b="b"/>
              <a:pathLst>
                <a:path w="714" h="2663" extrusionOk="0">
                  <a:moveTo>
                    <a:pt x="201" y="1"/>
                  </a:moveTo>
                  <a:cubicBezTo>
                    <a:pt x="195" y="1"/>
                    <a:pt x="189" y="2"/>
                    <a:pt x="182" y="3"/>
                  </a:cubicBezTo>
                  <a:lnTo>
                    <a:pt x="85" y="15"/>
                  </a:lnTo>
                  <a:cubicBezTo>
                    <a:pt x="37" y="27"/>
                    <a:pt x="1" y="76"/>
                    <a:pt x="13" y="124"/>
                  </a:cubicBezTo>
                  <a:lnTo>
                    <a:pt x="436" y="2590"/>
                  </a:lnTo>
                  <a:cubicBezTo>
                    <a:pt x="436" y="2638"/>
                    <a:pt x="484" y="2662"/>
                    <a:pt x="533" y="2662"/>
                  </a:cubicBezTo>
                  <a:lnTo>
                    <a:pt x="629" y="2650"/>
                  </a:lnTo>
                  <a:cubicBezTo>
                    <a:pt x="678" y="2638"/>
                    <a:pt x="714" y="2590"/>
                    <a:pt x="702" y="2542"/>
                  </a:cubicBezTo>
                  <a:lnTo>
                    <a:pt x="291" y="76"/>
                  </a:lnTo>
                  <a:cubicBezTo>
                    <a:pt x="280" y="34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70"/>
            <p:cNvSpPr/>
            <p:nvPr/>
          </p:nvSpPr>
          <p:spPr>
            <a:xfrm>
              <a:off x="966326" y="4071631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82" y="0"/>
                  </a:moveTo>
                  <a:lnTo>
                    <a:pt x="85" y="25"/>
                  </a:lnTo>
                  <a:cubicBezTo>
                    <a:pt x="37" y="25"/>
                    <a:pt x="1" y="73"/>
                    <a:pt x="13" y="133"/>
                  </a:cubicBezTo>
                  <a:lnTo>
                    <a:pt x="424" y="2587"/>
                  </a:lnTo>
                  <a:cubicBezTo>
                    <a:pt x="434" y="2629"/>
                    <a:pt x="472" y="2662"/>
                    <a:pt x="513" y="2662"/>
                  </a:cubicBezTo>
                  <a:cubicBezTo>
                    <a:pt x="520" y="2662"/>
                    <a:pt x="526" y="2661"/>
                    <a:pt x="532" y="2660"/>
                  </a:cubicBezTo>
                  <a:lnTo>
                    <a:pt x="629" y="2648"/>
                  </a:lnTo>
                  <a:cubicBezTo>
                    <a:pt x="677" y="2635"/>
                    <a:pt x="714" y="2587"/>
                    <a:pt x="702" y="2539"/>
                  </a:cubicBezTo>
                  <a:lnTo>
                    <a:pt x="291" y="85"/>
                  </a:lnTo>
                  <a:cubicBezTo>
                    <a:pt x="279" y="37"/>
                    <a:pt x="230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70"/>
            <p:cNvSpPr/>
            <p:nvPr/>
          </p:nvSpPr>
          <p:spPr>
            <a:xfrm>
              <a:off x="983789" y="4068710"/>
              <a:ext cx="23573" cy="89088"/>
            </a:xfrm>
            <a:custGeom>
              <a:avLst/>
              <a:gdLst/>
              <a:ahLst/>
              <a:cxnLst/>
              <a:rect l="l" t="t" r="r" b="b"/>
              <a:pathLst>
                <a:path w="702" h="2653" extrusionOk="0">
                  <a:moveTo>
                    <a:pt x="201" y="1"/>
                  </a:moveTo>
                  <a:cubicBezTo>
                    <a:pt x="194" y="1"/>
                    <a:pt x="188" y="1"/>
                    <a:pt x="182" y="3"/>
                  </a:cubicBezTo>
                  <a:lnTo>
                    <a:pt x="85" y="15"/>
                  </a:lnTo>
                  <a:cubicBezTo>
                    <a:pt x="37" y="27"/>
                    <a:pt x="0" y="63"/>
                    <a:pt x="0" y="124"/>
                  </a:cubicBezTo>
                  <a:lnTo>
                    <a:pt x="423" y="2577"/>
                  </a:lnTo>
                  <a:cubicBezTo>
                    <a:pt x="434" y="2619"/>
                    <a:pt x="472" y="2652"/>
                    <a:pt x="513" y="2652"/>
                  </a:cubicBezTo>
                  <a:cubicBezTo>
                    <a:pt x="519" y="2652"/>
                    <a:pt x="526" y="2652"/>
                    <a:pt x="532" y="2650"/>
                  </a:cubicBezTo>
                  <a:lnTo>
                    <a:pt x="629" y="2638"/>
                  </a:lnTo>
                  <a:cubicBezTo>
                    <a:pt x="677" y="2626"/>
                    <a:pt x="701" y="2577"/>
                    <a:pt x="701" y="2529"/>
                  </a:cubicBezTo>
                  <a:lnTo>
                    <a:pt x="278" y="75"/>
                  </a:lnTo>
                  <a:cubicBezTo>
                    <a:pt x="278" y="33"/>
                    <a:pt x="242" y="1"/>
                    <a:pt x="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70"/>
            <p:cNvSpPr/>
            <p:nvPr/>
          </p:nvSpPr>
          <p:spPr>
            <a:xfrm>
              <a:off x="1001251" y="4065049"/>
              <a:ext cx="23976" cy="89491"/>
            </a:xfrm>
            <a:custGeom>
              <a:avLst/>
              <a:gdLst/>
              <a:ahLst/>
              <a:cxnLst/>
              <a:rect l="l" t="t" r="r" b="b"/>
              <a:pathLst>
                <a:path w="714" h="2665" extrusionOk="0">
                  <a:moveTo>
                    <a:pt x="200" y="1"/>
                  </a:moveTo>
                  <a:cubicBezTo>
                    <a:pt x="194" y="1"/>
                    <a:pt x="188" y="2"/>
                    <a:pt x="181" y="3"/>
                  </a:cubicBezTo>
                  <a:lnTo>
                    <a:pt x="85" y="15"/>
                  </a:lnTo>
                  <a:cubicBezTo>
                    <a:pt x="36" y="27"/>
                    <a:pt x="0" y="76"/>
                    <a:pt x="12" y="124"/>
                  </a:cubicBezTo>
                  <a:lnTo>
                    <a:pt x="423" y="2590"/>
                  </a:lnTo>
                  <a:cubicBezTo>
                    <a:pt x="423" y="2632"/>
                    <a:pt x="460" y="2665"/>
                    <a:pt x="501" y="2665"/>
                  </a:cubicBezTo>
                  <a:cubicBezTo>
                    <a:pt x="507" y="2665"/>
                    <a:pt x="513" y="2664"/>
                    <a:pt x="520" y="2662"/>
                  </a:cubicBezTo>
                  <a:lnTo>
                    <a:pt x="616" y="2650"/>
                  </a:lnTo>
                  <a:cubicBezTo>
                    <a:pt x="677" y="2638"/>
                    <a:pt x="713" y="2590"/>
                    <a:pt x="701" y="2541"/>
                  </a:cubicBezTo>
                  <a:lnTo>
                    <a:pt x="290" y="76"/>
                  </a:lnTo>
                  <a:cubicBezTo>
                    <a:pt x="280" y="34"/>
                    <a:pt x="242" y="1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70"/>
            <p:cNvSpPr/>
            <p:nvPr/>
          </p:nvSpPr>
          <p:spPr>
            <a:xfrm>
              <a:off x="1018276" y="4061826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201" y="0"/>
                  </a:moveTo>
                  <a:cubicBezTo>
                    <a:pt x="195" y="0"/>
                    <a:pt x="188" y="1"/>
                    <a:pt x="182" y="2"/>
                  </a:cubicBezTo>
                  <a:lnTo>
                    <a:pt x="85" y="15"/>
                  </a:lnTo>
                  <a:cubicBezTo>
                    <a:pt x="37" y="27"/>
                    <a:pt x="1" y="75"/>
                    <a:pt x="13" y="123"/>
                  </a:cubicBezTo>
                  <a:lnTo>
                    <a:pt x="424" y="2589"/>
                  </a:lnTo>
                  <a:cubicBezTo>
                    <a:pt x="436" y="2637"/>
                    <a:pt x="484" y="2662"/>
                    <a:pt x="533" y="2662"/>
                  </a:cubicBezTo>
                  <a:lnTo>
                    <a:pt x="629" y="2637"/>
                  </a:lnTo>
                  <a:cubicBezTo>
                    <a:pt x="678" y="2637"/>
                    <a:pt x="714" y="2589"/>
                    <a:pt x="702" y="2541"/>
                  </a:cubicBezTo>
                  <a:lnTo>
                    <a:pt x="291" y="75"/>
                  </a:lnTo>
                  <a:cubicBezTo>
                    <a:pt x="280" y="33"/>
                    <a:pt x="242" y="0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70"/>
            <p:cNvSpPr/>
            <p:nvPr/>
          </p:nvSpPr>
          <p:spPr>
            <a:xfrm>
              <a:off x="1035739" y="4058568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201" y="0"/>
                  </a:moveTo>
                  <a:cubicBezTo>
                    <a:pt x="194" y="0"/>
                    <a:pt x="188" y="1"/>
                    <a:pt x="182" y="3"/>
                  </a:cubicBezTo>
                  <a:lnTo>
                    <a:pt x="85" y="15"/>
                  </a:lnTo>
                  <a:cubicBezTo>
                    <a:pt x="37" y="27"/>
                    <a:pt x="0" y="63"/>
                    <a:pt x="13" y="124"/>
                  </a:cubicBezTo>
                  <a:lnTo>
                    <a:pt x="423" y="2577"/>
                  </a:lnTo>
                  <a:cubicBezTo>
                    <a:pt x="436" y="2626"/>
                    <a:pt x="484" y="2662"/>
                    <a:pt x="532" y="2662"/>
                  </a:cubicBezTo>
                  <a:lnTo>
                    <a:pt x="629" y="2638"/>
                  </a:lnTo>
                  <a:cubicBezTo>
                    <a:pt x="677" y="2638"/>
                    <a:pt x="714" y="2577"/>
                    <a:pt x="701" y="2529"/>
                  </a:cubicBezTo>
                  <a:lnTo>
                    <a:pt x="278" y="75"/>
                  </a:lnTo>
                  <a:cubicBezTo>
                    <a:pt x="278" y="33"/>
                    <a:pt x="242" y="0"/>
                    <a:pt x="201" y="0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70"/>
            <p:cNvSpPr/>
            <p:nvPr/>
          </p:nvSpPr>
          <p:spPr>
            <a:xfrm>
              <a:off x="1052798" y="4054908"/>
              <a:ext cx="23976" cy="89424"/>
            </a:xfrm>
            <a:custGeom>
              <a:avLst/>
              <a:gdLst/>
              <a:ahLst/>
              <a:cxnLst/>
              <a:rect l="l" t="t" r="r" b="b"/>
              <a:pathLst>
                <a:path w="714" h="2663" extrusionOk="0">
                  <a:moveTo>
                    <a:pt x="200" y="1"/>
                  </a:moveTo>
                  <a:cubicBezTo>
                    <a:pt x="194" y="1"/>
                    <a:pt x="188" y="1"/>
                    <a:pt x="181" y="3"/>
                  </a:cubicBezTo>
                  <a:lnTo>
                    <a:pt x="85" y="15"/>
                  </a:lnTo>
                  <a:cubicBezTo>
                    <a:pt x="36" y="27"/>
                    <a:pt x="0" y="75"/>
                    <a:pt x="12" y="124"/>
                  </a:cubicBezTo>
                  <a:lnTo>
                    <a:pt x="435" y="2590"/>
                  </a:lnTo>
                  <a:cubicBezTo>
                    <a:pt x="447" y="2638"/>
                    <a:pt x="484" y="2662"/>
                    <a:pt x="532" y="2662"/>
                  </a:cubicBezTo>
                  <a:lnTo>
                    <a:pt x="629" y="2650"/>
                  </a:lnTo>
                  <a:cubicBezTo>
                    <a:pt x="689" y="2638"/>
                    <a:pt x="713" y="2590"/>
                    <a:pt x="713" y="2541"/>
                  </a:cubicBezTo>
                  <a:lnTo>
                    <a:pt x="290" y="75"/>
                  </a:lnTo>
                  <a:cubicBezTo>
                    <a:pt x="280" y="33"/>
                    <a:pt x="242" y="1"/>
                    <a:pt x="200" y="1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70"/>
            <p:cNvSpPr/>
            <p:nvPr/>
          </p:nvSpPr>
          <p:spPr>
            <a:xfrm>
              <a:off x="1070226" y="4051751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82" y="0"/>
                  </a:moveTo>
                  <a:lnTo>
                    <a:pt x="85" y="24"/>
                  </a:lnTo>
                  <a:cubicBezTo>
                    <a:pt x="37" y="24"/>
                    <a:pt x="1" y="73"/>
                    <a:pt x="13" y="121"/>
                  </a:cubicBezTo>
                  <a:lnTo>
                    <a:pt x="436" y="2587"/>
                  </a:lnTo>
                  <a:cubicBezTo>
                    <a:pt x="436" y="2629"/>
                    <a:pt x="472" y="2662"/>
                    <a:pt x="514" y="2662"/>
                  </a:cubicBezTo>
                  <a:cubicBezTo>
                    <a:pt x="520" y="2662"/>
                    <a:pt x="526" y="2661"/>
                    <a:pt x="533" y="2659"/>
                  </a:cubicBezTo>
                  <a:lnTo>
                    <a:pt x="629" y="2647"/>
                  </a:lnTo>
                  <a:cubicBezTo>
                    <a:pt x="678" y="2635"/>
                    <a:pt x="714" y="2587"/>
                    <a:pt x="702" y="2538"/>
                  </a:cubicBezTo>
                  <a:lnTo>
                    <a:pt x="291" y="85"/>
                  </a:lnTo>
                  <a:cubicBezTo>
                    <a:pt x="279" y="24"/>
                    <a:pt x="230" y="0"/>
                    <a:pt x="182" y="0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70"/>
            <p:cNvSpPr/>
            <p:nvPr/>
          </p:nvSpPr>
          <p:spPr>
            <a:xfrm>
              <a:off x="1087689" y="4048494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82" y="1"/>
                  </a:moveTo>
                  <a:lnTo>
                    <a:pt x="85" y="25"/>
                  </a:lnTo>
                  <a:cubicBezTo>
                    <a:pt x="37" y="25"/>
                    <a:pt x="1" y="73"/>
                    <a:pt x="13" y="121"/>
                  </a:cubicBezTo>
                  <a:lnTo>
                    <a:pt x="424" y="2587"/>
                  </a:lnTo>
                  <a:cubicBezTo>
                    <a:pt x="434" y="2629"/>
                    <a:pt x="472" y="2662"/>
                    <a:pt x="513" y="2662"/>
                  </a:cubicBezTo>
                  <a:cubicBezTo>
                    <a:pt x="520" y="2662"/>
                    <a:pt x="526" y="2661"/>
                    <a:pt x="532" y="2660"/>
                  </a:cubicBezTo>
                  <a:lnTo>
                    <a:pt x="629" y="2648"/>
                  </a:lnTo>
                  <a:cubicBezTo>
                    <a:pt x="677" y="2635"/>
                    <a:pt x="714" y="2587"/>
                    <a:pt x="702" y="2539"/>
                  </a:cubicBezTo>
                  <a:lnTo>
                    <a:pt x="291" y="73"/>
                  </a:lnTo>
                  <a:cubicBezTo>
                    <a:pt x="279" y="25"/>
                    <a:pt x="230" y="1"/>
                    <a:pt x="182" y="1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70"/>
            <p:cNvSpPr/>
            <p:nvPr/>
          </p:nvSpPr>
          <p:spPr>
            <a:xfrm>
              <a:off x="1105151" y="4045169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92" y="1"/>
                  </a:moveTo>
                  <a:cubicBezTo>
                    <a:pt x="185" y="1"/>
                    <a:pt x="177" y="1"/>
                    <a:pt x="169" y="3"/>
                  </a:cubicBezTo>
                  <a:lnTo>
                    <a:pt x="73" y="15"/>
                  </a:lnTo>
                  <a:cubicBezTo>
                    <a:pt x="24" y="27"/>
                    <a:pt x="0" y="75"/>
                    <a:pt x="0" y="124"/>
                  </a:cubicBezTo>
                  <a:lnTo>
                    <a:pt x="423" y="2589"/>
                  </a:lnTo>
                  <a:cubicBezTo>
                    <a:pt x="435" y="2638"/>
                    <a:pt x="484" y="2662"/>
                    <a:pt x="532" y="2662"/>
                  </a:cubicBezTo>
                  <a:lnTo>
                    <a:pt x="629" y="2650"/>
                  </a:lnTo>
                  <a:cubicBezTo>
                    <a:pt x="677" y="2638"/>
                    <a:pt x="713" y="2589"/>
                    <a:pt x="701" y="2541"/>
                  </a:cubicBezTo>
                  <a:lnTo>
                    <a:pt x="278" y="75"/>
                  </a:lnTo>
                  <a:cubicBezTo>
                    <a:pt x="268" y="33"/>
                    <a:pt x="239" y="1"/>
                    <a:pt x="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70"/>
            <p:cNvSpPr/>
            <p:nvPr/>
          </p:nvSpPr>
          <p:spPr>
            <a:xfrm>
              <a:off x="1122613" y="4041912"/>
              <a:ext cx="23976" cy="89424"/>
            </a:xfrm>
            <a:custGeom>
              <a:avLst/>
              <a:gdLst/>
              <a:ahLst/>
              <a:cxnLst/>
              <a:rect l="l" t="t" r="r" b="b"/>
              <a:pathLst>
                <a:path w="714" h="2663" extrusionOk="0">
                  <a:moveTo>
                    <a:pt x="200" y="1"/>
                  </a:moveTo>
                  <a:cubicBezTo>
                    <a:pt x="194" y="1"/>
                    <a:pt x="188" y="2"/>
                    <a:pt x="181" y="3"/>
                  </a:cubicBezTo>
                  <a:lnTo>
                    <a:pt x="85" y="15"/>
                  </a:lnTo>
                  <a:cubicBezTo>
                    <a:pt x="36" y="27"/>
                    <a:pt x="0" y="76"/>
                    <a:pt x="0" y="124"/>
                  </a:cubicBezTo>
                  <a:lnTo>
                    <a:pt x="423" y="2590"/>
                  </a:lnTo>
                  <a:cubicBezTo>
                    <a:pt x="435" y="2638"/>
                    <a:pt x="483" y="2662"/>
                    <a:pt x="532" y="2662"/>
                  </a:cubicBezTo>
                  <a:lnTo>
                    <a:pt x="629" y="2638"/>
                  </a:lnTo>
                  <a:cubicBezTo>
                    <a:pt x="677" y="2638"/>
                    <a:pt x="713" y="2590"/>
                    <a:pt x="701" y="2541"/>
                  </a:cubicBezTo>
                  <a:lnTo>
                    <a:pt x="278" y="76"/>
                  </a:lnTo>
                  <a:cubicBezTo>
                    <a:pt x="278" y="34"/>
                    <a:pt x="242" y="1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70"/>
            <p:cNvSpPr/>
            <p:nvPr/>
          </p:nvSpPr>
          <p:spPr>
            <a:xfrm>
              <a:off x="1015859" y="4123178"/>
              <a:ext cx="120989" cy="182977"/>
            </a:xfrm>
            <a:custGeom>
              <a:avLst/>
              <a:gdLst/>
              <a:ahLst/>
              <a:cxnLst/>
              <a:rect l="l" t="t" r="r" b="b"/>
              <a:pathLst>
                <a:path w="3603" h="5449" extrusionOk="0">
                  <a:moveTo>
                    <a:pt x="2792" y="1"/>
                  </a:moveTo>
                  <a:lnTo>
                    <a:pt x="750" y="73"/>
                  </a:lnTo>
                  <a:cubicBezTo>
                    <a:pt x="206" y="544"/>
                    <a:pt x="0" y="1330"/>
                    <a:pt x="109" y="2176"/>
                  </a:cubicBezTo>
                  <a:cubicBezTo>
                    <a:pt x="133" y="2394"/>
                    <a:pt x="363" y="3010"/>
                    <a:pt x="399" y="3228"/>
                  </a:cubicBezTo>
                  <a:cubicBezTo>
                    <a:pt x="472" y="3735"/>
                    <a:pt x="641" y="4473"/>
                    <a:pt x="629" y="5053"/>
                  </a:cubicBezTo>
                  <a:cubicBezTo>
                    <a:pt x="1007" y="5326"/>
                    <a:pt x="1585" y="5449"/>
                    <a:pt x="2150" y="5449"/>
                  </a:cubicBezTo>
                  <a:cubicBezTo>
                    <a:pt x="2687" y="5449"/>
                    <a:pt x="3212" y="5338"/>
                    <a:pt x="3542" y="5137"/>
                  </a:cubicBezTo>
                  <a:cubicBezTo>
                    <a:pt x="3602" y="4412"/>
                    <a:pt x="3602" y="3663"/>
                    <a:pt x="3542" y="2926"/>
                  </a:cubicBezTo>
                  <a:cubicBezTo>
                    <a:pt x="3457" y="1475"/>
                    <a:pt x="2804" y="121"/>
                    <a:pt x="2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70"/>
            <p:cNvSpPr/>
            <p:nvPr/>
          </p:nvSpPr>
          <p:spPr>
            <a:xfrm>
              <a:off x="1019485" y="3962862"/>
              <a:ext cx="100706" cy="175053"/>
            </a:xfrm>
            <a:custGeom>
              <a:avLst/>
              <a:gdLst/>
              <a:ahLst/>
              <a:cxnLst/>
              <a:rect l="l" t="t" r="r" b="b"/>
              <a:pathLst>
                <a:path w="2999" h="5213" extrusionOk="0">
                  <a:moveTo>
                    <a:pt x="1766" y="0"/>
                  </a:moveTo>
                  <a:lnTo>
                    <a:pt x="110" y="484"/>
                  </a:lnTo>
                  <a:cubicBezTo>
                    <a:pt x="1" y="1281"/>
                    <a:pt x="25" y="2103"/>
                    <a:pt x="194" y="2901"/>
                  </a:cubicBezTo>
                  <a:cubicBezTo>
                    <a:pt x="267" y="3493"/>
                    <a:pt x="291" y="4086"/>
                    <a:pt x="267" y="4690"/>
                  </a:cubicBezTo>
                  <a:cubicBezTo>
                    <a:pt x="255" y="4883"/>
                    <a:pt x="170" y="4932"/>
                    <a:pt x="170" y="5028"/>
                  </a:cubicBezTo>
                  <a:cubicBezTo>
                    <a:pt x="170" y="5143"/>
                    <a:pt x="306" y="5212"/>
                    <a:pt x="483" y="5212"/>
                  </a:cubicBezTo>
                  <a:cubicBezTo>
                    <a:pt x="530" y="5212"/>
                    <a:pt x="579" y="5208"/>
                    <a:pt x="629" y="5198"/>
                  </a:cubicBezTo>
                  <a:cubicBezTo>
                    <a:pt x="714" y="5181"/>
                    <a:pt x="866" y="5179"/>
                    <a:pt x="1051" y="5179"/>
                  </a:cubicBezTo>
                  <a:cubicBezTo>
                    <a:pt x="1143" y="5179"/>
                    <a:pt x="1244" y="5179"/>
                    <a:pt x="1349" y="5179"/>
                  </a:cubicBezTo>
                  <a:cubicBezTo>
                    <a:pt x="1663" y="5179"/>
                    <a:pt x="2013" y="5173"/>
                    <a:pt x="2285" y="5125"/>
                  </a:cubicBezTo>
                  <a:cubicBezTo>
                    <a:pt x="2430" y="5101"/>
                    <a:pt x="2575" y="5053"/>
                    <a:pt x="2684" y="4968"/>
                  </a:cubicBezTo>
                  <a:cubicBezTo>
                    <a:pt x="2720" y="4944"/>
                    <a:pt x="2745" y="4895"/>
                    <a:pt x="2745" y="4859"/>
                  </a:cubicBezTo>
                  <a:cubicBezTo>
                    <a:pt x="2745" y="4762"/>
                    <a:pt x="2733" y="4654"/>
                    <a:pt x="2708" y="4569"/>
                  </a:cubicBezTo>
                  <a:cubicBezTo>
                    <a:pt x="2672" y="4194"/>
                    <a:pt x="2660" y="3832"/>
                    <a:pt x="2672" y="3457"/>
                  </a:cubicBezTo>
                  <a:cubicBezTo>
                    <a:pt x="2708" y="3119"/>
                    <a:pt x="2793" y="2780"/>
                    <a:pt x="2926" y="2454"/>
                  </a:cubicBezTo>
                  <a:cubicBezTo>
                    <a:pt x="2998" y="2285"/>
                    <a:pt x="2998" y="2103"/>
                    <a:pt x="2926" y="1934"/>
                  </a:cubicBezTo>
                  <a:cubicBezTo>
                    <a:pt x="2878" y="1801"/>
                    <a:pt x="2817" y="1668"/>
                    <a:pt x="2733" y="1547"/>
                  </a:cubicBezTo>
                  <a:cubicBezTo>
                    <a:pt x="2588" y="955"/>
                    <a:pt x="2056" y="460"/>
                    <a:pt x="1971" y="435"/>
                  </a:cubicBezTo>
                  <a:cubicBezTo>
                    <a:pt x="1838" y="423"/>
                    <a:pt x="1899" y="24"/>
                    <a:pt x="17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70"/>
            <p:cNvSpPr/>
            <p:nvPr/>
          </p:nvSpPr>
          <p:spPr>
            <a:xfrm>
              <a:off x="1103942" y="4028211"/>
              <a:ext cx="16656" cy="101479"/>
            </a:xfrm>
            <a:custGeom>
              <a:avLst/>
              <a:gdLst/>
              <a:ahLst/>
              <a:cxnLst/>
              <a:rect l="l" t="t" r="r" b="b"/>
              <a:pathLst>
                <a:path w="496" h="3022" extrusionOk="0">
                  <a:moveTo>
                    <a:pt x="423" y="0"/>
                  </a:moveTo>
                  <a:cubicBezTo>
                    <a:pt x="363" y="97"/>
                    <a:pt x="278" y="218"/>
                    <a:pt x="278" y="218"/>
                  </a:cubicBezTo>
                  <a:cubicBezTo>
                    <a:pt x="278" y="218"/>
                    <a:pt x="230" y="399"/>
                    <a:pt x="121" y="774"/>
                  </a:cubicBezTo>
                  <a:cubicBezTo>
                    <a:pt x="24" y="1197"/>
                    <a:pt x="0" y="1632"/>
                    <a:pt x="48" y="2055"/>
                  </a:cubicBezTo>
                  <a:cubicBezTo>
                    <a:pt x="97" y="2369"/>
                    <a:pt x="218" y="2913"/>
                    <a:pt x="169" y="3022"/>
                  </a:cubicBezTo>
                  <a:cubicBezTo>
                    <a:pt x="205" y="2998"/>
                    <a:pt x="230" y="2949"/>
                    <a:pt x="230" y="2913"/>
                  </a:cubicBezTo>
                  <a:cubicBezTo>
                    <a:pt x="230" y="2816"/>
                    <a:pt x="218" y="2708"/>
                    <a:pt x="193" y="2623"/>
                  </a:cubicBezTo>
                  <a:cubicBezTo>
                    <a:pt x="157" y="2248"/>
                    <a:pt x="145" y="1886"/>
                    <a:pt x="157" y="1511"/>
                  </a:cubicBezTo>
                  <a:cubicBezTo>
                    <a:pt x="205" y="1173"/>
                    <a:pt x="290" y="834"/>
                    <a:pt x="423" y="520"/>
                  </a:cubicBezTo>
                  <a:cubicBezTo>
                    <a:pt x="496" y="351"/>
                    <a:pt x="496" y="169"/>
                    <a:pt x="423" y="0"/>
                  </a:cubicBez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70"/>
            <p:cNvSpPr/>
            <p:nvPr/>
          </p:nvSpPr>
          <p:spPr>
            <a:xfrm>
              <a:off x="1069017" y="3990567"/>
              <a:ext cx="85663" cy="67697"/>
            </a:xfrm>
            <a:custGeom>
              <a:avLst/>
              <a:gdLst/>
              <a:ahLst/>
              <a:cxnLst/>
              <a:rect l="l" t="t" r="r" b="b"/>
              <a:pathLst>
                <a:path w="2551" h="2016" extrusionOk="0">
                  <a:moveTo>
                    <a:pt x="1140" y="0"/>
                  </a:moveTo>
                  <a:cubicBezTo>
                    <a:pt x="1099" y="0"/>
                    <a:pt x="1057" y="3"/>
                    <a:pt x="1016" y="9"/>
                  </a:cubicBezTo>
                  <a:lnTo>
                    <a:pt x="1" y="2016"/>
                  </a:lnTo>
                  <a:cubicBezTo>
                    <a:pt x="1" y="2016"/>
                    <a:pt x="907" y="1568"/>
                    <a:pt x="1584" y="1496"/>
                  </a:cubicBezTo>
                  <a:cubicBezTo>
                    <a:pt x="1785" y="1464"/>
                    <a:pt x="1981" y="1448"/>
                    <a:pt x="2176" y="1448"/>
                  </a:cubicBezTo>
                  <a:cubicBezTo>
                    <a:pt x="2273" y="1448"/>
                    <a:pt x="2370" y="1452"/>
                    <a:pt x="2466" y="1460"/>
                  </a:cubicBezTo>
                  <a:cubicBezTo>
                    <a:pt x="2551" y="1157"/>
                    <a:pt x="2503" y="396"/>
                    <a:pt x="2503" y="396"/>
                  </a:cubicBezTo>
                  <a:cubicBezTo>
                    <a:pt x="2503" y="396"/>
                    <a:pt x="1838" y="287"/>
                    <a:pt x="1511" y="94"/>
                  </a:cubicBezTo>
                  <a:cubicBezTo>
                    <a:pt x="1402" y="30"/>
                    <a:pt x="1271" y="0"/>
                    <a:pt x="1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70"/>
            <p:cNvSpPr/>
            <p:nvPr/>
          </p:nvSpPr>
          <p:spPr>
            <a:xfrm>
              <a:off x="1029660" y="3880287"/>
              <a:ext cx="86066" cy="102889"/>
            </a:xfrm>
            <a:custGeom>
              <a:avLst/>
              <a:gdLst/>
              <a:ahLst/>
              <a:cxnLst/>
              <a:rect l="l" t="t" r="r" b="b"/>
              <a:pathLst>
                <a:path w="2563" h="3064" extrusionOk="0">
                  <a:moveTo>
                    <a:pt x="1261" y="0"/>
                  </a:moveTo>
                  <a:cubicBezTo>
                    <a:pt x="1225" y="0"/>
                    <a:pt x="1187" y="2"/>
                    <a:pt x="1148" y="6"/>
                  </a:cubicBezTo>
                  <a:cubicBezTo>
                    <a:pt x="532" y="66"/>
                    <a:pt x="0" y="465"/>
                    <a:pt x="12" y="924"/>
                  </a:cubicBezTo>
                  <a:cubicBezTo>
                    <a:pt x="24" y="1383"/>
                    <a:pt x="339" y="1952"/>
                    <a:pt x="459" y="2266"/>
                  </a:cubicBezTo>
                  <a:cubicBezTo>
                    <a:pt x="532" y="2532"/>
                    <a:pt x="556" y="2798"/>
                    <a:pt x="532" y="3064"/>
                  </a:cubicBezTo>
                  <a:lnTo>
                    <a:pt x="1898" y="3015"/>
                  </a:lnTo>
                  <a:cubicBezTo>
                    <a:pt x="1898" y="3015"/>
                    <a:pt x="1862" y="2592"/>
                    <a:pt x="1946" y="2435"/>
                  </a:cubicBezTo>
                  <a:cubicBezTo>
                    <a:pt x="2079" y="2278"/>
                    <a:pt x="2224" y="2133"/>
                    <a:pt x="2393" y="2012"/>
                  </a:cubicBezTo>
                  <a:cubicBezTo>
                    <a:pt x="2514" y="1891"/>
                    <a:pt x="2563" y="1698"/>
                    <a:pt x="2502" y="1529"/>
                  </a:cubicBezTo>
                  <a:cubicBezTo>
                    <a:pt x="2466" y="1311"/>
                    <a:pt x="2417" y="1105"/>
                    <a:pt x="2333" y="900"/>
                  </a:cubicBezTo>
                  <a:cubicBezTo>
                    <a:pt x="2297" y="827"/>
                    <a:pt x="2236" y="767"/>
                    <a:pt x="2200" y="707"/>
                  </a:cubicBezTo>
                  <a:cubicBezTo>
                    <a:pt x="2041" y="412"/>
                    <a:pt x="1808" y="0"/>
                    <a:pt x="126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70"/>
            <p:cNvSpPr/>
            <p:nvPr/>
          </p:nvSpPr>
          <p:spPr>
            <a:xfrm>
              <a:off x="1009747" y="3873470"/>
              <a:ext cx="97852" cy="192279"/>
            </a:xfrm>
            <a:custGeom>
              <a:avLst/>
              <a:gdLst/>
              <a:ahLst/>
              <a:cxnLst/>
              <a:rect l="l" t="t" r="r" b="b"/>
              <a:pathLst>
                <a:path w="2914" h="5726" extrusionOk="0">
                  <a:moveTo>
                    <a:pt x="1649" y="1"/>
                  </a:moveTo>
                  <a:cubicBezTo>
                    <a:pt x="1461" y="1"/>
                    <a:pt x="1281" y="39"/>
                    <a:pt x="1101" y="124"/>
                  </a:cubicBezTo>
                  <a:cubicBezTo>
                    <a:pt x="907" y="221"/>
                    <a:pt x="690" y="390"/>
                    <a:pt x="702" y="559"/>
                  </a:cubicBezTo>
                  <a:cubicBezTo>
                    <a:pt x="400" y="620"/>
                    <a:pt x="363" y="934"/>
                    <a:pt x="339" y="1043"/>
                  </a:cubicBezTo>
                  <a:cubicBezTo>
                    <a:pt x="303" y="1212"/>
                    <a:pt x="303" y="1381"/>
                    <a:pt x="315" y="1550"/>
                  </a:cubicBezTo>
                  <a:cubicBezTo>
                    <a:pt x="351" y="1792"/>
                    <a:pt x="448" y="2022"/>
                    <a:pt x="496" y="2275"/>
                  </a:cubicBezTo>
                  <a:cubicBezTo>
                    <a:pt x="545" y="2469"/>
                    <a:pt x="533" y="2686"/>
                    <a:pt x="460" y="2880"/>
                  </a:cubicBezTo>
                  <a:cubicBezTo>
                    <a:pt x="388" y="3061"/>
                    <a:pt x="206" y="3158"/>
                    <a:pt x="122" y="3327"/>
                  </a:cubicBezTo>
                  <a:cubicBezTo>
                    <a:pt x="1" y="3557"/>
                    <a:pt x="13" y="3835"/>
                    <a:pt x="122" y="4052"/>
                  </a:cubicBezTo>
                  <a:cubicBezTo>
                    <a:pt x="243" y="4282"/>
                    <a:pt x="400" y="4427"/>
                    <a:pt x="351" y="4705"/>
                  </a:cubicBezTo>
                  <a:cubicBezTo>
                    <a:pt x="291" y="5019"/>
                    <a:pt x="400" y="5333"/>
                    <a:pt x="641" y="5539"/>
                  </a:cubicBezTo>
                  <a:cubicBezTo>
                    <a:pt x="807" y="5663"/>
                    <a:pt x="1000" y="5725"/>
                    <a:pt x="1196" y="5725"/>
                  </a:cubicBezTo>
                  <a:cubicBezTo>
                    <a:pt x="1229" y="5725"/>
                    <a:pt x="1261" y="5724"/>
                    <a:pt x="1294" y="5720"/>
                  </a:cubicBezTo>
                  <a:cubicBezTo>
                    <a:pt x="1488" y="5696"/>
                    <a:pt x="1669" y="5636"/>
                    <a:pt x="1838" y="5551"/>
                  </a:cubicBezTo>
                  <a:cubicBezTo>
                    <a:pt x="2152" y="5382"/>
                    <a:pt x="2442" y="5261"/>
                    <a:pt x="2648" y="4802"/>
                  </a:cubicBezTo>
                  <a:cubicBezTo>
                    <a:pt x="2769" y="4548"/>
                    <a:pt x="2600" y="4499"/>
                    <a:pt x="2696" y="4234"/>
                  </a:cubicBezTo>
                  <a:cubicBezTo>
                    <a:pt x="2757" y="4088"/>
                    <a:pt x="2878" y="3968"/>
                    <a:pt x="2902" y="3798"/>
                  </a:cubicBezTo>
                  <a:cubicBezTo>
                    <a:pt x="2914" y="3653"/>
                    <a:pt x="2865" y="3520"/>
                    <a:pt x="2781" y="3412"/>
                  </a:cubicBezTo>
                  <a:lnTo>
                    <a:pt x="2769" y="3412"/>
                  </a:lnTo>
                  <a:cubicBezTo>
                    <a:pt x="2684" y="3303"/>
                    <a:pt x="2551" y="3254"/>
                    <a:pt x="2479" y="3158"/>
                  </a:cubicBezTo>
                  <a:cubicBezTo>
                    <a:pt x="2406" y="3049"/>
                    <a:pt x="2370" y="2916"/>
                    <a:pt x="2382" y="2783"/>
                  </a:cubicBezTo>
                  <a:cubicBezTo>
                    <a:pt x="2394" y="2711"/>
                    <a:pt x="2430" y="2638"/>
                    <a:pt x="2467" y="2566"/>
                  </a:cubicBezTo>
                  <a:cubicBezTo>
                    <a:pt x="2612" y="2263"/>
                    <a:pt x="2624" y="2070"/>
                    <a:pt x="2406" y="1828"/>
                  </a:cubicBezTo>
                  <a:cubicBezTo>
                    <a:pt x="2334" y="1756"/>
                    <a:pt x="2273" y="1671"/>
                    <a:pt x="2237" y="1574"/>
                  </a:cubicBezTo>
                  <a:cubicBezTo>
                    <a:pt x="2201" y="1478"/>
                    <a:pt x="2177" y="1381"/>
                    <a:pt x="2261" y="1321"/>
                  </a:cubicBezTo>
                  <a:cubicBezTo>
                    <a:pt x="2285" y="1302"/>
                    <a:pt x="2316" y="1293"/>
                    <a:pt x="2344" y="1293"/>
                  </a:cubicBezTo>
                  <a:cubicBezTo>
                    <a:pt x="2373" y="1293"/>
                    <a:pt x="2400" y="1302"/>
                    <a:pt x="2418" y="1321"/>
                  </a:cubicBezTo>
                  <a:cubicBezTo>
                    <a:pt x="2445" y="1348"/>
                    <a:pt x="2505" y="1514"/>
                    <a:pt x="2545" y="1514"/>
                  </a:cubicBezTo>
                  <a:cubicBezTo>
                    <a:pt x="2558" y="1514"/>
                    <a:pt x="2569" y="1494"/>
                    <a:pt x="2575" y="1441"/>
                  </a:cubicBezTo>
                  <a:cubicBezTo>
                    <a:pt x="2600" y="1248"/>
                    <a:pt x="2660" y="1212"/>
                    <a:pt x="2503" y="873"/>
                  </a:cubicBezTo>
                  <a:cubicBezTo>
                    <a:pt x="2479" y="825"/>
                    <a:pt x="2382" y="668"/>
                    <a:pt x="2394" y="632"/>
                  </a:cubicBezTo>
                  <a:lnTo>
                    <a:pt x="2394" y="632"/>
                  </a:lnTo>
                  <a:cubicBezTo>
                    <a:pt x="2551" y="644"/>
                    <a:pt x="2696" y="728"/>
                    <a:pt x="2769" y="861"/>
                  </a:cubicBezTo>
                  <a:cubicBezTo>
                    <a:pt x="2864" y="766"/>
                    <a:pt x="2596" y="3"/>
                    <a:pt x="1768" y="3"/>
                  </a:cubicBezTo>
                  <a:cubicBezTo>
                    <a:pt x="1755" y="3"/>
                    <a:pt x="1742" y="3"/>
                    <a:pt x="1729" y="3"/>
                  </a:cubicBezTo>
                  <a:cubicBezTo>
                    <a:pt x="1703" y="2"/>
                    <a:pt x="1676" y="1"/>
                    <a:pt x="1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70"/>
            <p:cNvSpPr/>
            <p:nvPr/>
          </p:nvSpPr>
          <p:spPr>
            <a:xfrm>
              <a:off x="1867811" y="4563560"/>
              <a:ext cx="323107" cy="17092"/>
            </a:xfrm>
            <a:custGeom>
              <a:avLst/>
              <a:gdLst/>
              <a:ahLst/>
              <a:cxnLst/>
              <a:rect l="l" t="t" r="r" b="b"/>
              <a:pathLst>
                <a:path w="9622" h="509" extrusionOk="0">
                  <a:moveTo>
                    <a:pt x="4811" y="1"/>
                  </a:moveTo>
                  <a:cubicBezTo>
                    <a:pt x="2152" y="1"/>
                    <a:pt x="0" y="110"/>
                    <a:pt x="0" y="255"/>
                  </a:cubicBezTo>
                  <a:cubicBezTo>
                    <a:pt x="0" y="400"/>
                    <a:pt x="2152" y="508"/>
                    <a:pt x="4811" y="508"/>
                  </a:cubicBezTo>
                  <a:cubicBezTo>
                    <a:pt x="7470" y="508"/>
                    <a:pt x="9622" y="400"/>
                    <a:pt x="9622" y="255"/>
                  </a:cubicBezTo>
                  <a:cubicBezTo>
                    <a:pt x="9622" y="110"/>
                    <a:pt x="7470" y="1"/>
                    <a:pt x="4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70"/>
            <p:cNvSpPr/>
            <p:nvPr/>
          </p:nvSpPr>
          <p:spPr>
            <a:xfrm>
              <a:off x="1958715" y="4527024"/>
              <a:ext cx="19544" cy="31666"/>
            </a:xfrm>
            <a:custGeom>
              <a:avLst/>
              <a:gdLst/>
              <a:ahLst/>
              <a:cxnLst/>
              <a:rect l="l" t="t" r="r" b="b"/>
              <a:pathLst>
                <a:path w="582" h="943" extrusionOk="0">
                  <a:moveTo>
                    <a:pt x="13" y="1"/>
                  </a:moveTo>
                  <a:cubicBezTo>
                    <a:pt x="1" y="279"/>
                    <a:pt x="1" y="557"/>
                    <a:pt x="25" y="835"/>
                  </a:cubicBezTo>
                  <a:cubicBezTo>
                    <a:pt x="48" y="910"/>
                    <a:pt x="200" y="943"/>
                    <a:pt x="324" y="943"/>
                  </a:cubicBezTo>
                  <a:cubicBezTo>
                    <a:pt x="400" y="943"/>
                    <a:pt x="466" y="930"/>
                    <a:pt x="484" y="907"/>
                  </a:cubicBezTo>
                  <a:cubicBezTo>
                    <a:pt x="521" y="835"/>
                    <a:pt x="581" y="49"/>
                    <a:pt x="581" y="49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70"/>
            <p:cNvSpPr/>
            <p:nvPr/>
          </p:nvSpPr>
          <p:spPr>
            <a:xfrm>
              <a:off x="1923085" y="4551101"/>
              <a:ext cx="55575" cy="21424"/>
            </a:xfrm>
            <a:custGeom>
              <a:avLst/>
              <a:gdLst/>
              <a:ahLst/>
              <a:cxnLst/>
              <a:rect l="l" t="t" r="r" b="b"/>
              <a:pathLst>
                <a:path w="1655" h="638" extrusionOk="0">
                  <a:moveTo>
                    <a:pt x="1067" y="0"/>
                  </a:moveTo>
                  <a:cubicBezTo>
                    <a:pt x="1045" y="0"/>
                    <a:pt x="1050" y="32"/>
                    <a:pt x="1014" y="106"/>
                  </a:cubicBezTo>
                  <a:cubicBezTo>
                    <a:pt x="953" y="239"/>
                    <a:pt x="687" y="360"/>
                    <a:pt x="433" y="360"/>
                  </a:cubicBezTo>
                  <a:cubicBezTo>
                    <a:pt x="422" y="360"/>
                    <a:pt x="408" y="360"/>
                    <a:pt x="392" y="360"/>
                  </a:cubicBezTo>
                  <a:cubicBezTo>
                    <a:pt x="260" y="360"/>
                    <a:pt x="1" y="369"/>
                    <a:pt x="22" y="553"/>
                  </a:cubicBezTo>
                  <a:cubicBezTo>
                    <a:pt x="22" y="601"/>
                    <a:pt x="192" y="638"/>
                    <a:pt x="482" y="638"/>
                  </a:cubicBezTo>
                  <a:lnTo>
                    <a:pt x="868" y="638"/>
                  </a:lnTo>
                  <a:cubicBezTo>
                    <a:pt x="965" y="638"/>
                    <a:pt x="1050" y="601"/>
                    <a:pt x="1134" y="565"/>
                  </a:cubicBezTo>
                  <a:lnTo>
                    <a:pt x="1159" y="638"/>
                  </a:lnTo>
                  <a:lnTo>
                    <a:pt x="1618" y="638"/>
                  </a:lnTo>
                  <a:cubicBezTo>
                    <a:pt x="1630" y="529"/>
                    <a:pt x="1642" y="408"/>
                    <a:pt x="1654" y="299"/>
                  </a:cubicBezTo>
                  <a:cubicBezTo>
                    <a:pt x="1654" y="227"/>
                    <a:pt x="1618" y="166"/>
                    <a:pt x="1570" y="130"/>
                  </a:cubicBezTo>
                  <a:cubicBezTo>
                    <a:pt x="1521" y="166"/>
                    <a:pt x="1473" y="203"/>
                    <a:pt x="1412" y="203"/>
                  </a:cubicBezTo>
                  <a:cubicBezTo>
                    <a:pt x="1403" y="204"/>
                    <a:pt x="1393" y="204"/>
                    <a:pt x="1383" y="204"/>
                  </a:cubicBezTo>
                  <a:cubicBezTo>
                    <a:pt x="1297" y="204"/>
                    <a:pt x="1214" y="157"/>
                    <a:pt x="1171" y="70"/>
                  </a:cubicBezTo>
                  <a:cubicBezTo>
                    <a:pt x="1159" y="45"/>
                    <a:pt x="1134" y="21"/>
                    <a:pt x="1098" y="9"/>
                  </a:cubicBezTo>
                  <a:cubicBezTo>
                    <a:pt x="1084" y="3"/>
                    <a:pt x="1074" y="0"/>
                    <a:pt x="1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70"/>
            <p:cNvSpPr/>
            <p:nvPr/>
          </p:nvSpPr>
          <p:spPr>
            <a:xfrm>
              <a:off x="2120273" y="4519334"/>
              <a:ext cx="21961" cy="27166"/>
            </a:xfrm>
            <a:custGeom>
              <a:avLst/>
              <a:gdLst/>
              <a:ahLst/>
              <a:cxnLst/>
              <a:rect l="l" t="t" r="r" b="b"/>
              <a:pathLst>
                <a:path w="654" h="809" extrusionOk="0">
                  <a:moveTo>
                    <a:pt x="351" y="0"/>
                  </a:moveTo>
                  <a:lnTo>
                    <a:pt x="0" y="315"/>
                  </a:lnTo>
                  <a:cubicBezTo>
                    <a:pt x="0" y="315"/>
                    <a:pt x="121" y="653"/>
                    <a:pt x="182" y="762"/>
                  </a:cubicBezTo>
                  <a:cubicBezTo>
                    <a:pt x="198" y="795"/>
                    <a:pt x="239" y="808"/>
                    <a:pt x="289" y="808"/>
                  </a:cubicBezTo>
                  <a:cubicBezTo>
                    <a:pt x="422" y="808"/>
                    <a:pt x="624" y="718"/>
                    <a:pt x="641" y="665"/>
                  </a:cubicBezTo>
                  <a:cubicBezTo>
                    <a:pt x="653" y="580"/>
                    <a:pt x="351" y="0"/>
                    <a:pt x="35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70"/>
            <p:cNvSpPr/>
            <p:nvPr/>
          </p:nvSpPr>
          <p:spPr>
            <a:xfrm>
              <a:off x="2095121" y="4539617"/>
              <a:ext cx="55206" cy="33882"/>
            </a:xfrm>
            <a:custGeom>
              <a:avLst/>
              <a:gdLst/>
              <a:ahLst/>
              <a:cxnLst/>
              <a:rect l="l" t="t" r="r" b="b"/>
              <a:pathLst>
                <a:path w="1644" h="1009" extrusionOk="0">
                  <a:moveTo>
                    <a:pt x="1378" y="1"/>
                  </a:moveTo>
                  <a:cubicBezTo>
                    <a:pt x="1318" y="158"/>
                    <a:pt x="1064" y="206"/>
                    <a:pt x="1064" y="206"/>
                  </a:cubicBezTo>
                  <a:cubicBezTo>
                    <a:pt x="1007" y="75"/>
                    <a:pt x="929" y="60"/>
                    <a:pt x="897" y="60"/>
                  </a:cubicBezTo>
                  <a:cubicBezTo>
                    <a:pt x="888" y="60"/>
                    <a:pt x="882" y="61"/>
                    <a:pt x="882" y="61"/>
                  </a:cubicBezTo>
                  <a:cubicBezTo>
                    <a:pt x="834" y="61"/>
                    <a:pt x="846" y="73"/>
                    <a:pt x="846" y="182"/>
                  </a:cubicBezTo>
                  <a:cubicBezTo>
                    <a:pt x="834" y="387"/>
                    <a:pt x="689" y="569"/>
                    <a:pt x="496" y="641"/>
                  </a:cubicBezTo>
                  <a:cubicBezTo>
                    <a:pt x="423" y="678"/>
                    <a:pt x="0" y="774"/>
                    <a:pt x="97" y="956"/>
                  </a:cubicBezTo>
                  <a:cubicBezTo>
                    <a:pt x="111" y="984"/>
                    <a:pt x="206" y="1009"/>
                    <a:pt x="347" y="1009"/>
                  </a:cubicBezTo>
                  <a:cubicBezTo>
                    <a:pt x="443" y="1009"/>
                    <a:pt x="561" y="997"/>
                    <a:pt x="689" y="968"/>
                  </a:cubicBezTo>
                  <a:cubicBezTo>
                    <a:pt x="810" y="931"/>
                    <a:pt x="931" y="883"/>
                    <a:pt x="1040" y="823"/>
                  </a:cubicBezTo>
                  <a:cubicBezTo>
                    <a:pt x="1112" y="774"/>
                    <a:pt x="1172" y="702"/>
                    <a:pt x="1221" y="629"/>
                  </a:cubicBezTo>
                  <a:lnTo>
                    <a:pt x="1293" y="690"/>
                  </a:lnTo>
                  <a:lnTo>
                    <a:pt x="1644" y="472"/>
                  </a:lnTo>
                  <a:cubicBezTo>
                    <a:pt x="1644" y="472"/>
                    <a:pt x="1571" y="242"/>
                    <a:pt x="1523" y="122"/>
                  </a:cubicBezTo>
                  <a:cubicBezTo>
                    <a:pt x="1499" y="49"/>
                    <a:pt x="1438" y="1"/>
                    <a:pt x="13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70"/>
            <p:cNvSpPr/>
            <p:nvPr/>
          </p:nvSpPr>
          <p:spPr>
            <a:xfrm>
              <a:off x="1956700" y="4147524"/>
              <a:ext cx="108396" cy="109236"/>
            </a:xfrm>
            <a:custGeom>
              <a:avLst/>
              <a:gdLst/>
              <a:ahLst/>
              <a:cxnLst/>
              <a:rect l="l" t="t" r="r" b="b"/>
              <a:pathLst>
                <a:path w="3228" h="3253" extrusionOk="0">
                  <a:moveTo>
                    <a:pt x="2442" y="1"/>
                  </a:moveTo>
                  <a:cubicBezTo>
                    <a:pt x="2442" y="1"/>
                    <a:pt x="1499" y="424"/>
                    <a:pt x="762" y="472"/>
                  </a:cubicBezTo>
                  <a:cubicBezTo>
                    <a:pt x="564" y="484"/>
                    <a:pt x="418" y="488"/>
                    <a:pt x="311" y="488"/>
                  </a:cubicBezTo>
                  <a:cubicBezTo>
                    <a:pt x="96" y="488"/>
                    <a:pt x="37" y="472"/>
                    <a:pt x="37" y="472"/>
                  </a:cubicBezTo>
                  <a:lnTo>
                    <a:pt x="37" y="472"/>
                  </a:lnTo>
                  <a:cubicBezTo>
                    <a:pt x="37" y="472"/>
                    <a:pt x="0" y="1258"/>
                    <a:pt x="230" y="3252"/>
                  </a:cubicBezTo>
                  <a:lnTo>
                    <a:pt x="2925" y="2612"/>
                  </a:lnTo>
                  <a:cubicBezTo>
                    <a:pt x="2925" y="2612"/>
                    <a:pt x="2962" y="2370"/>
                    <a:pt x="2986" y="2225"/>
                  </a:cubicBezTo>
                  <a:cubicBezTo>
                    <a:pt x="3083" y="1741"/>
                    <a:pt x="3228" y="762"/>
                    <a:pt x="2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70"/>
            <p:cNvSpPr/>
            <p:nvPr/>
          </p:nvSpPr>
          <p:spPr>
            <a:xfrm>
              <a:off x="2017179" y="4357742"/>
              <a:ext cx="121795" cy="176631"/>
            </a:xfrm>
            <a:custGeom>
              <a:avLst/>
              <a:gdLst/>
              <a:ahLst/>
              <a:cxnLst/>
              <a:rect l="l" t="t" r="r" b="b"/>
              <a:pathLst>
                <a:path w="3627" h="5260" extrusionOk="0">
                  <a:moveTo>
                    <a:pt x="464" y="0"/>
                  </a:moveTo>
                  <a:cubicBezTo>
                    <a:pt x="338" y="0"/>
                    <a:pt x="227" y="29"/>
                    <a:pt x="145" y="86"/>
                  </a:cubicBezTo>
                  <a:cubicBezTo>
                    <a:pt x="49" y="159"/>
                    <a:pt x="0" y="280"/>
                    <a:pt x="25" y="401"/>
                  </a:cubicBezTo>
                  <a:cubicBezTo>
                    <a:pt x="25" y="401"/>
                    <a:pt x="25" y="401"/>
                    <a:pt x="25" y="413"/>
                  </a:cubicBezTo>
                  <a:cubicBezTo>
                    <a:pt x="37" y="425"/>
                    <a:pt x="37" y="437"/>
                    <a:pt x="37" y="449"/>
                  </a:cubicBezTo>
                  <a:cubicBezTo>
                    <a:pt x="37" y="485"/>
                    <a:pt x="49" y="509"/>
                    <a:pt x="61" y="534"/>
                  </a:cubicBezTo>
                  <a:cubicBezTo>
                    <a:pt x="73" y="534"/>
                    <a:pt x="73" y="546"/>
                    <a:pt x="73" y="558"/>
                  </a:cubicBezTo>
                  <a:cubicBezTo>
                    <a:pt x="85" y="606"/>
                    <a:pt x="109" y="654"/>
                    <a:pt x="145" y="703"/>
                  </a:cubicBezTo>
                  <a:cubicBezTo>
                    <a:pt x="520" y="1307"/>
                    <a:pt x="1584" y="2842"/>
                    <a:pt x="2406" y="4196"/>
                  </a:cubicBezTo>
                  <a:cubicBezTo>
                    <a:pt x="2563" y="4450"/>
                    <a:pt x="2708" y="4704"/>
                    <a:pt x="2841" y="4933"/>
                  </a:cubicBezTo>
                  <a:lnTo>
                    <a:pt x="2841" y="4945"/>
                  </a:lnTo>
                  <a:lnTo>
                    <a:pt x="2962" y="5163"/>
                  </a:lnTo>
                  <a:lnTo>
                    <a:pt x="3022" y="5260"/>
                  </a:lnTo>
                  <a:cubicBezTo>
                    <a:pt x="3228" y="5187"/>
                    <a:pt x="3433" y="5090"/>
                    <a:pt x="3626" y="4969"/>
                  </a:cubicBezTo>
                  <a:cubicBezTo>
                    <a:pt x="3191" y="3978"/>
                    <a:pt x="2732" y="2226"/>
                    <a:pt x="1983" y="1077"/>
                  </a:cubicBezTo>
                  <a:cubicBezTo>
                    <a:pt x="1765" y="763"/>
                    <a:pt x="1487" y="485"/>
                    <a:pt x="1173" y="268"/>
                  </a:cubicBezTo>
                  <a:lnTo>
                    <a:pt x="1149" y="243"/>
                  </a:lnTo>
                  <a:lnTo>
                    <a:pt x="1100" y="207"/>
                  </a:lnTo>
                  <a:cubicBezTo>
                    <a:pt x="888" y="68"/>
                    <a:pt x="658" y="0"/>
                    <a:pt x="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70"/>
            <p:cNvSpPr/>
            <p:nvPr/>
          </p:nvSpPr>
          <p:spPr>
            <a:xfrm>
              <a:off x="1971308" y="4173281"/>
              <a:ext cx="85629" cy="221897"/>
            </a:xfrm>
            <a:custGeom>
              <a:avLst/>
              <a:gdLst/>
              <a:ahLst/>
              <a:cxnLst/>
              <a:rect l="l" t="t" r="r" b="b"/>
              <a:pathLst>
                <a:path w="2550" h="6608" extrusionOk="0">
                  <a:moveTo>
                    <a:pt x="478" y="0"/>
                  </a:moveTo>
                  <a:cubicBezTo>
                    <a:pt x="212" y="0"/>
                    <a:pt x="26" y="156"/>
                    <a:pt x="13" y="587"/>
                  </a:cubicBezTo>
                  <a:cubicBezTo>
                    <a:pt x="1" y="926"/>
                    <a:pt x="327" y="2074"/>
                    <a:pt x="665" y="3247"/>
                  </a:cubicBezTo>
                  <a:cubicBezTo>
                    <a:pt x="774" y="3633"/>
                    <a:pt x="895" y="4020"/>
                    <a:pt x="992" y="4383"/>
                  </a:cubicBezTo>
                  <a:cubicBezTo>
                    <a:pt x="1173" y="5023"/>
                    <a:pt x="1318" y="5567"/>
                    <a:pt x="1378" y="5882"/>
                  </a:cubicBezTo>
                  <a:cubicBezTo>
                    <a:pt x="1378" y="5882"/>
                    <a:pt x="1378" y="5894"/>
                    <a:pt x="1378" y="5894"/>
                  </a:cubicBezTo>
                  <a:cubicBezTo>
                    <a:pt x="1391" y="5906"/>
                    <a:pt x="1391" y="5930"/>
                    <a:pt x="1391" y="5942"/>
                  </a:cubicBezTo>
                  <a:cubicBezTo>
                    <a:pt x="1403" y="5966"/>
                    <a:pt x="1403" y="5990"/>
                    <a:pt x="1415" y="6014"/>
                  </a:cubicBezTo>
                  <a:cubicBezTo>
                    <a:pt x="1427" y="6027"/>
                    <a:pt x="1427" y="6027"/>
                    <a:pt x="1427" y="6039"/>
                  </a:cubicBezTo>
                  <a:cubicBezTo>
                    <a:pt x="1451" y="6075"/>
                    <a:pt x="1463" y="6111"/>
                    <a:pt x="1487" y="6147"/>
                  </a:cubicBezTo>
                  <a:lnTo>
                    <a:pt x="1487" y="6160"/>
                  </a:lnTo>
                  <a:cubicBezTo>
                    <a:pt x="1596" y="6317"/>
                    <a:pt x="1741" y="6450"/>
                    <a:pt x="1922" y="6546"/>
                  </a:cubicBezTo>
                  <a:cubicBezTo>
                    <a:pt x="1959" y="6558"/>
                    <a:pt x="2007" y="6583"/>
                    <a:pt x="2055" y="6595"/>
                  </a:cubicBezTo>
                  <a:cubicBezTo>
                    <a:pt x="2089" y="6603"/>
                    <a:pt x="2123" y="6607"/>
                    <a:pt x="2156" y="6607"/>
                  </a:cubicBezTo>
                  <a:cubicBezTo>
                    <a:pt x="2370" y="6607"/>
                    <a:pt x="2549" y="6424"/>
                    <a:pt x="2539" y="5869"/>
                  </a:cubicBezTo>
                  <a:cubicBezTo>
                    <a:pt x="2539" y="5857"/>
                    <a:pt x="2539" y="5833"/>
                    <a:pt x="2539" y="5821"/>
                  </a:cubicBezTo>
                  <a:lnTo>
                    <a:pt x="2539" y="5761"/>
                  </a:lnTo>
                  <a:cubicBezTo>
                    <a:pt x="2527" y="4927"/>
                    <a:pt x="2490" y="2002"/>
                    <a:pt x="2490" y="1675"/>
                  </a:cubicBezTo>
                  <a:cubicBezTo>
                    <a:pt x="2490" y="1361"/>
                    <a:pt x="2418" y="1011"/>
                    <a:pt x="2128" y="817"/>
                  </a:cubicBezTo>
                  <a:cubicBezTo>
                    <a:pt x="1693" y="506"/>
                    <a:pt x="957" y="0"/>
                    <a:pt x="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70"/>
            <p:cNvSpPr/>
            <p:nvPr/>
          </p:nvSpPr>
          <p:spPr>
            <a:xfrm>
              <a:off x="2036253" y="4342362"/>
              <a:ext cx="42244" cy="45098"/>
            </a:xfrm>
            <a:custGeom>
              <a:avLst/>
              <a:gdLst/>
              <a:ahLst/>
              <a:cxnLst/>
              <a:rect l="l" t="t" r="r" b="b"/>
              <a:pathLst>
                <a:path w="1258" h="1343" extrusionOk="0">
                  <a:moveTo>
                    <a:pt x="581" y="0"/>
                  </a:moveTo>
                  <a:cubicBezTo>
                    <a:pt x="581" y="0"/>
                    <a:pt x="13" y="218"/>
                    <a:pt x="0" y="291"/>
                  </a:cubicBezTo>
                  <a:cubicBezTo>
                    <a:pt x="61" y="532"/>
                    <a:pt x="158" y="774"/>
                    <a:pt x="278" y="1004"/>
                  </a:cubicBezTo>
                  <a:cubicBezTo>
                    <a:pt x="327" y="1052"/>
                    <a:pt x="1257" y="1342"/>
                    <a:pt x="1257" y="1342"/>
                  </a:cubicBezTo>
                  <a:cubicBezTo>
                    <a:pt x="617" y="629"/>
                    <a:pt x="581" y="0"/>
                    <a:pt x="5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70"/>
            <p:cNvSpPr/>
            <p:nvPr/>
          </p:nvSpPr>
          <p:spPr>
            <a:xfrm>
              <a:off x="2004989" y="4225063"/>
              <a:ext cx="107590" cy="298358"/>
            </a:xfrm>
            <a:custGeom>
              <a:avLst/>
              <a:gdLst/>
              <a:ahLst/>
              <a:cxnLst/>
              <a:rect l="l" t="t" r="r" b="b"/>
              <a:pathLst>
                <a:path w="3204" h="8885" extrusionOk="0">
                  <a:moveTo>
                    <a:pt x="1052" y="0"/>
                  </a:moveTo>
                  <a:lnTo>
                    <a:pt x="1" y="2853"/>
                  </a:lnTo>
                  <a:cubicBezTo>
                    <a:pt x="182" y="3481"/>
                    <a:pt x="327" y="4037"/>
                    <a:pt x="388" y="4352"/>
                  </a:cubicBezTo>
                  <a:cubicBezTo>
                    <a:pt x="400" y="4376"/>
                    <a:pt x="400" y="4388"/>
                    <a:pt x="400" y="4400"/>
                  </a:cubicBezTo>
                  <a:cubicBezTo>
                    <a:pt x="400" y="4424"/>
                    <a:pt x="412" y="4460"/>
                    <a:pt x="424" y="4485"/>
                  </a:cubicBezTo>
                  <a:cubicBezTo>
                    <a:pt x="436" y="4485"/>
                    <a:pt x="436" y="4497"/>
                    <a:pt x="436" y="4509"/>
                  </a:cubicBezTo>
                  <a:cubicBezTo>
                    <a:pt x="460" y="4557"/>
                    <a:pt x="484" y="4605"/>
                    <a:pt x="508" y="4642"/>
                  </a:cubicBezTo>
                  <a:lnTo>
                    <a:pt x="508" y="4654"/>
                  </a:lnTo>
                  <a:cubicBezTo>
                    <a:pt x="883" y="5258"/>
                    <a:pt x="1947" y="6793"/>
                    <a:pt x="2781" y="8147"/>
                  </a:cubicBezTo>
                  <a:cubicBezTo>
                    <a:pt x="2926" y="8401"/>
                    <a:pt x="3071" y="8655"/>
                    <a:pt x="3204" y="8884"/>
                  </a:cubicBezTo>
                  <a:cubicBezTo>
                    <a:pt x="3107" y="8691"/>
                    <a:pt x="1995" y="6721"/>
                    <a:pt x="1729" y="6237"/>
                  </a:cubicBezTo>
                  <a:cubicBezTo>
                    <a:pt x="1463" y="5778"/>
                    <a:pt x="557" y="4509"/>
                    <a:pt x="593" y="3771"/>
                  </a:cubicBezTo>
                  <a:cubicBezTo>
                    <a:pt x="605" y="3421"/>
                    <a:pt x="653" y="2502"/>
                    <a:pt x="835" y="1910"/>
                  </a:cubicBezTo>
                  <a:cubicBezTo>
                    <a:pt x="1004" y="1318"/>
                    <a:pt x="1439" y="0"/>
                    <a:pt x="14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70"/>
            <p:cNvSpPr/>
            <p:nvPr/>
          </p:nvSpPr>
          <p:spPr>
            <a:xfrm>
              <a:off x="1945359" y="4195630"/>
              <a:ext cx="53056" cy="353139"/>
            </a:xfrm>
            <a:custGeom>
              <a:avLst/>
              <a:gdLst/>
              <a:ahLst/>
              <a:cxnLst/>
              <a:rect l="l" t="t" r="r" b="b"/>
              <a:pathLst>
                <a:path w="1580" h="6556" extrusionOk="0">
                  <a:moveTo>
                    <a:pt x="185" y="1"/>
                  </a:moveTo>
                  <a:cubicBezTo>
                    <a:pt x="73" y="1"/>
                    <a:pt x="0" y="97"/>
                    <a:pt x="8" y="339"/>
                  </a:cubicBezTo>
                  <a:lnTo>
                    <a:pt x="8" y="980"/>
                  </a:lnTo>
                  <a:cubicBezTo>
                    <a:pt x="44" y="1874"/>
                    <a:pt x="226" y="4678"/>
                    <a:pt x="201" y="6395"/>
                  </a:cubicBezTo>
                  <a:lnTo>
                    <a:pt x="201" y="6504"/>
                  </a:lnTo>
                  <a:cubicBezTo>
                    <a:pt x="361" y="6533"/>
                    <a:pt x="528" y="6555"/>
                    <a:pt x="697" y="6555"/>
                  </a:cubicBezTo>
                  <a:cubicBezTo>
                    <a:pt x="733" y="6555"/>
                    <a:pt x="769" y="6554"/>
                    <a:pt x="806" y="6552"/>
                  </a:cubicBezTo>
                  <a:lnTo>
                    <a:pt x="854" y="6552"/>
                  </a:lnTo>
                  <a:cubicBezTo>
                    <a:pt x="975" y="5452"/>
                    <a:pt x="1579" y="3301"/>
                    <a:pt x="1289" y="1959"/>
                  </a:cubicBezTo>
                  <a:cubicBezTo>
                    <a:pt x="1229" y="1729"/>
                    <a:pt x="1229" y="1512"/>
                    <a:pt x="1180" y="1306"/>
                  </a:cubicBezTo>
                  <a:cubicBezTo>
                    <a:pt x="1144" y="1149"/>
                    <a:pt x="1096" y="1004"/>
                    <a:pt x="1035" y="859"/>
                  </a:cubicBezTo>
                  <a:cubicBezTo>
                    <a:pt x="846" y="447"/>
                    <a:pt x="425" y="1"/>
                    <a:pt x="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70"/>
            <p:cNvSpPr/>
            <p:nvPr/>
          </p:nvSpPr>
          <p:spPr>
            <a:xfrm>
              <a:off x="1949782" y="4181273"/>
              <a:ext cx="96845" cy="189895"/>
            </a:xfrm>
            <a:custGeom>
              <a:avLst/>
              <a:gdLst/>
              <a:ahLst/>
              <a:cxnLst/>
              <a:rect l="l" t="t" r="r" b="b"/>
              <a:pathLst>
                <a:path w="2884" h="5655" extrusionOk="0">
                  <a:moveTo>
                    <a:pt x="888" y="0"/>
                  </a:moveTo>
                  <a:cubicBezTo>
                    <a:pt x="763" y="0"/>
                    <a:pt x="647" y="15"/>
                    <a:pt x="545" y="47"/>
                  </a:cubicBezTo>
                  <a:cubicBezTo>
                    <a:pt x="388" y="96"/>
                    <a:pt x="327" y="519"/>
                    <a:pt x="291" y="809"/>
                  </a:cubicBezTo>
                  <a:cubicBezTo>
                    <a:pt x="267" y="1099"/>
                    <a:pt x="73" y="4121"/>
                    <a:pt x="13" y="4664"/>
                  </a:cubicBezTo>
                  <a:cubicBezTo>
                    <a:pt x="1" y="4749"/>
                    <a:pt x="1" y="4822"/>
                    <a:pt x="1" y="4906"/>
                  </a:cubicBezTo>
                  <a:cubicBezTo>
                    <a:pt x="21" y="5467"/>
                    <a:pt x="372" y="5654"/>
                    <a:pt x="685" y="5654"/>
                  </a:cubicBezTo>
                  <a:cubicBezTo>
                    <a:pt x="750" y="5654"/>
                    <a:pt x="813" y="5646"/>
                    <a:pt x="871" y="5631"/>
                  </a:cubicBezTo>
                  <a:cubicBezTo>
                    <a:pt x="992" y="5619"/>
                    <a:pt x="1113" y="5547"/>
                    <a:pt x="1173" y="5426"/>
                  </a:cubicBezTo>
                  <a:cubicBezTo>
                    <a:pt x="1415" y="4749"/>
                    <a:pt x="2684" y="1619"/>
                    <a:pt x="2684" y="1607"/>
                  </a:cubicBezTo>
                  <a:cubicBezTo>
                    <a:pt x="2884" y="662"/>
                    <a:pt x="1707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70"/>
            <p:cNvSpPr/>
            <p:nvPr/>
          </p:nvSpPr>
          <p:spPr>
            <a:xfrm>
              <a:off x="1983358" y="4344341"/>
              <a:ext cx="9772" cy="46643"/>
            </a:xfrm>
            <a:custGeom>
              <a:avLst/>
              <a:gdLst/>
              <a:ahLst/>
              <a:cxnLst/>
              <a:rect l="l" t="t" r="r" b="b"/>
              <a:pathLst>
                <a:path w="291" h="1389" extrusionOk="0">
                  <a:moveTo>
                    <a:pt x="291" y="0"/>
                  </a:moveTo>
                  <a:lnTo>
                    <a:pt x="158" y="290"/>
                  </a:lnTo>
                  <a:lnTo>
                    <a:pt x="1" y="701"/>
                  </a:lnTo>
                  <a:cubicBezTo>
                    <a:pt x="1" y="701"/>
                    <a:pt x="165" y="1389"/>
                    <a:pt x="200" y="1389"/>
                  </a:cubicBezTo>
                  <a:cubicBezTo>
                    <a:pt x="210" y="1389"/>
                    <a:pt x="210" y="1338"/>
                    <a:pt x="194" y="1209"/>
                  </a:cubicBezTo>
                  <a:cubicBezTo>
                    <a:pt x="122" y="604"/>
                    <a:pt x="122" y="798"/>
                    <a:pt x="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70"/>
            <p:cNvSpPr/>
            <p:nvPr/>
          </p:nvSpPr>
          <p:spPr>
            <a:xfrm>
              <a:off x="1858878" y="4067803"/>
              <a:ext cx="19846" cy="11887"/>
            </a:xfrm>
            <a:custGeom>
              <a:avLst/>
              <a:gdLst/>
              <a:ahLst/>
              <a:cxnLst/>
              <a:rect l="l" t="t" r="r" b="b"/>
              <a:pathLst>
                <a:path w="591" h="354" extrusionOk="0">
                  <a:moveTo>
                    <a:pt x="428" y="1"/>
                  </a:moveTo>
                  <a:cubicBezTo>
                    <a:pt x="411" y="1"/>
                    <a:pt x="393" y="2"/>
                    <a:pt x="375" y="6"/>
                  </a:cubicBezTo>
                  <a:cubicBezTo>
                    <a:pt x="351" y="18"/>
                    <a:pt x="327" y="30"/>
                    <a:pt x="303" y="42"/>
                  </a:cubicBezTo>
                  <a:lnTo>
                    <a:pt x="303" y="78"/>
                  </a:lnTo>
                  <a:lnTo>
                    <a:pt x="291" y="78"/>
                  </a:lnTo>
                  <a:cubicBezTo>
                    <a:pt x="291" y="78"/>
                    <a:pt x="170" y="163"/>
                    <a:pt x="158" y="163"/>
                  </a:cubicBezTo>
                  <a:cubicBezTo>
                    <a:pt x="146" y="175"/>
                    <a:pt x="1" y="344"/>
                    <a:pt x="1" y="344"/>
                  </a:cubicBezTo>
                  <a:cubicBezTo>
                    <a:pt x="13" y="350"/>
                    <a:pt x="28" y="353"/>
                    <a:pt x="43" y="353"/>
                  </a:cubicBezTo>
                  <a:cubicBezTo>
                    <a:pt x="58" y="353"/>
                    <a:pt x="73" y="350"/>
                    <a:pt x="85" y="344"/>
                  </a:cubicBezTo>
                  <a:cubicBezTo>
                    <a:pt x="133" y="332"/>
                    <a:pt x="218" y="223"/>
                    <a:pt x="266" y="187"/>
                  </a:cubicBezTo>
                  <a:lnTo>
                    <a:pt x="363" y="127"/>
                  </a:lnTo>
                  <a:cubicBezTo>
                    <a:pt x="385" y="118"/>
                    <a:pt x="407" y="114"/>
                    <a:pt x="430" y="114"/>
                  </a:cubicBezTo>
                  <a:cubicBezTo>
                    <a:pt x="472" y="114"/>
                    <a:pt x="513" y="127"/>
                    <a:pt x="544" y="151"/>
                  </a:cubicBezTo>
                  <a:cubicBezTo>
                    <a:pt x="554" y="165"/>
                    <a:pt x="561" y="170"/>
                    <a:pt x="566" y="170"/>
                  </a:cubicBezTo>
                  <a:cubicBezTo>
                    <a:pt x="590" y="170"/>
                    <a:pt x="557" y="18"/>
                    <a:pt x="557" y="18"/>
                  </a:cubicBezTo>
                  <a:cubicBezTo>
                    <a:pt x="514" y="9"/>
                    <a:pt x="471" y="1"/>
                    <a:pt x="428" y="1"/>
                  </a:cubicBezTo>
                  <a:close/>
                </a:path>
              </a:pathLst>
            </a:custGeom>
            <a:solidFill>
              <a:srgbClr val="F4D4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70"/>
            <p:cNvSpPr/>
            <p:nvPr/>
          </p:nvSpPr>
          <p:spPr>
            <a:xfrm>
              <a:off x="1854009" y="4059844"/>
              <a:ext cx="54433" cy="21693"/>
            </a:xfrm>
            <a:custGeom>
              <a:avLst/>
              <a:gdLst/>
              <a:ahLst/>
              <a:cxnLst/>
              <a:rect l="l" t="t" r="r" b="b"/>
              <a:pathLst>
                <a:path w="1621" h="646" extrusionOk="0">
                  <a:moveTo>
                    <a:pt x="1499" y="1"/>
                  </a:moveTo>
                  <a:cubicBezTo>
                    <a:pt x="1499" y="1"/>
                    <a:pt x="1185" y="98"/>
                    <a:pt x="1088" y="110"/>
                  </a:cubicBezTo>
                  <a:cubicBezTo>
                    <a:pt x="1063" y="116"/>
                    <a:pt x="1026" y="118"/>
                    <a:pt x="983" y="118"/>
                  </a:cubicBezTo>
                  <a:cubicBezTo>
                    <a:pt x="886" y="118"/>
                    <a:pt x="756" y="107"/>
                    <a:pt x="653" y="107"/>
                  </a:cubicBezTo>
                  <a:cubicBezTo>
                    <a:pt x="627" y="107"/>
                    <a:pt x="602" y="108"/>
                    <a:pt x="581" y="110"/>
                  </a:cubicBezTo>
                  <a:cubicBezTo>
                    <a:pt x="508" y="110"/>
                    <a:pt x="363" y="267"/>
                    <a:pt x="218" y="376"/>
                  </a:cubicBezTo>
                  <a:cubicBezTo>
                    <a:pt x="109" y="509"/>
                    <a:pt x="0" y="629"/>
                    <a:pt x="37" y="642"/>
                  </a:cubicBezTo>
                  <a:cubicBezTo>
                    <a:pt x="42" y="644"/>
                    <a:pt x="47" y="646"/>
                    <a:pt x="53" y="646"/>
                  </a:cubicBezTo>
                  <a:cubicBezTo>
                    <a:pt x="122" y="646"/>
                    <a:pt x="265" y="466"/>
                    <a:pt x="387" y="388"/>
                  </a:cubicBezTo>
                  <a:cubicBezTo>
                    <a:pt x="424" y="344"/>
                    <a:pt x="473" y="322"/>
                    <a:pt x="525" y="322"/>
                  </a:cubicBezTo>
                  <a:cubicBezTo>
                    <a:pt x="559" y="322"/>
                    <a:pt x="595" y="332"/>
                    <a:pt x="629" y="351"/>
                  </a:cubicBezTo>
                  <a:cubicBezTo>
                    <a:pt x="665" y="376"/>
                    <a:pt x="653" y="424"/>
                    <a:pt x="605" y="448"/>
                  </a:cubicBezTo>
                  <a:cubicBezTo>
                    <a:pt x="569" y="472"/>
                    <a:pt x="484" y="484"/>
                    <a:pt x="472" y="509"/>
                  </a:cubicBezTo>
                  <a:cubicBezTo>
                    <a:pt x="472" y="528"/>
                    <a:pt x="472" y="564"/>
                    <a:pt x="542" y="564"/>
                  </a:cubicBezTo>
                  <a:cubicBezTo>
                    <a:pt x="559" y="564"/>
                    <a:pt x="579" y="562"/>
                    <a:pt x="605" y="557"/>
                  </a:cubicBezTo>
                  <a:cubicBezTo>
                    <a:pt x="702" y="545"/>
                    <a:pt x="786" y="509"/>
                    <a:pt x="871" y="448"/>
                  </a:cubicBezTo>
                  <a:cubicBezTo>
                    <a:pt x="919" y="412"/>
                    <a:pt x="980" y="388"/>
                    <a:pt x="1052" y="388"/>
                  </a:cubicBezTo>
                  <a:cubicBezTo>
                    <a:pt x="1149" y="388"/>
                    <a:pt x="1620" y="303"/>
                    <a:pt x="1620" y="303"/>
                  </a:cubicBezTo>
                  <a:lnTo>
                    <a:pt x="1499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70"/>
            <p:cNvSpPr/>
            <p:nvPr/>
          </p:nvSpPr>
          <p:spPr>
            <a:xfrm>
              <a:off x="1887691" y="4043625"/>
              <a:ext cx="84051" cy="30994"/>
            </a:xfrm>
            <a:custGeom>
              <a:avLst/>
              <a:gdLst/>
              <a:ahLst/>
              <a:cxnLst/>
              <a:rect l="l" t="t" r="r" b="b"/>
              <a:pathLst>
                <a:path w="2503" h="923" extrusionOk="0">
                  <a:moveTo>
                    <a:pt x="2503" y="1"/>
                  </a:moveTo>
                  <a:lnTo>
                    <a:pt x="2503" y="1"/>
                  </a:lnTo>
                  <a:cubicBezTo>
                    <a:pt x="2503" y="1"/>
                    <a:pt x="2382" y="25"/>
                    <a:pt x="2176" y="49"/>
                  </a:cubicBezTo>
                  <a:cubicBezTo>
                    <a:pt x="1439" y="182"/>
                    <a:pt x="714" y="351"/>
                    <a:pt x="1" y="557"/>
                  </a:cubicBezTo>
                  <a:lnTo>
                    <a:pt x="61" y="919"/>
                  </a:lnTo>
                  <a:cubicBezTo>
                    <a:pt x="61" y="919"/>
                    <a:pt x="303" y="922"/>
                    <a:pt x="658" y="922"/>
                  </a:cubicBezTo>
                  <a:cubicBezTo>
                    <a:pt x="1013" y="922"/>
                    <a:pt x="1481" y="919"/>
                    <a:pt x="1935" y="907"/>
                  </a:cubicBezTo>
                  <a:lnTo>
                    <a:pt x="2309" y="895"/>
                  </a:lnTo>
                  <a:lnTo>
                    <a:pt x="2394" y="895"/>
                  </a:lnTo>
                  <a:lnTo>
                    <a:pt x="2406" y="810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70"/>
            <p:cNvSpPr/>
            <p:nvPr/>
          </p:nvSpPr>
          <p:spPr>
            <a:xfrm>
              <a:off x="1793529" y="3974716"/>
              <a:ext cx="42244" cy="100303"/>
            </a:xfrm>
            <a:custGeom>
              <a:avLst/>
              <a:gdLst/>
              <a:ahLst/>
              <a:cxnLst/>
              <a:rect l="l" t="t" r="r" b="b"/>
              <a:pathLst>
                <a:path w="1258" h="2987" extrusionOk="0">
                  <a:moveTo>
                    <a:pt x="160" y="0"/>
                  </a:moveTo>
                  <a:cubicBezTo>
                    <a:pt x="147" y="0"/>
                    <a:pt x="134" y="3"/>
                    <a:pt x="121" y="10"/>
                  </a:cubicBezTo>
                  <a:lnTo>
                    <a:pt x="73" y="22"/>
                  </a:lnTo>
                  <a:cubicBezTo>
                    <a:pt x="25" y="34"/>
                    <a:pt x="1" y="94"/>
                    <a:pt x="25" y="143"/>
                  </a:cubicBezTo>
                  <a:lnTo>
                    <a:pt x="1028" y="2923"/>
                  </a:lnTo>
                  <a:cubicBezTo>
                    <a:pt x="1038" y="2963"/>
                    <a:pt x="1081" y="2986"/>
                    <a:pt x="1123" y="2986"/>
                  </a:cubicBezTo>
                  <a:cubicBezTo>
                    <a:pt x="1132" y="2986"/>
                    <a:pt x="1140" y="2985"/>
                    <a:pt x="1149" y="2983"/>
                  </a:cubicBezTo>
                  <a:lnTo>
                    <a:pt x="1185" y="2959"/>
                  </a:lnTo>
                  <a:cubicBezTo>
                    <a:pt x="1233" y="2947"/>
                    <a:pt x="1258" y="2886"/>
                    <a:pt x="1245" y="2838"/>
                  </a:cubicBezTo>
                  <a:lnTo>
                    <a:pt x="242" y="58"/>
                  </a:lnTo>
                  <a:cubicBezTo>
                    <a:pt x="225" y="23"/>
                    <a:pt x="194" y="0"/>
                    <a:pt x="160" y="0"/>
                  </a:cubicBezTo>
                  <a:close/>
                </a:path>
              </a:pathLst>
            </a:custGeom>
            <a:solidFill>
              <a:srgbClr val="1C4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70"/>
            <p:cNvSpPr/>
            <p:nvPr/>
          </p:nvSpPr>
          <p:spPr>
            <a:xfrm>
              <a:off x="1832886" y="4081370"/>
              <a:ext cx="113299" cy="8160"/>
            </a:xfrm>
            <a:custGeom>
              <a:avLst/>
              <a:gdLst/>
              <a:ahLst/>
              <a:cxnLst/>
              <a:rect l="l" t="t" r="r" b="b"/>
              <a:pathLst>
                <a:path w="3374" h="243" extrusionOk="0">
                  <a:moveTo>
                    <a:pt x="110" y="1"/>
                  </a:moveTo>
                  <a:cubicBezTo>
                    <a:pt x="49" y="1"/>
                    <a:pt x="1" y="61"/>
                    <a:pt x="1" y="121"/>
                  </a:cubicBezTo>
                  <a:lnTo>
                    <a:pt x="1" y="134"/>
                  </a:lnTo>
                  <a:cubicBezTo>
                    <a:pt x="1" y="194"/>
                    <a:pt x="49" y="242"/>
                    <a:pt x="110" y="242"/>
                  </a:cubicBezTo>
                  <a:lnTo>
                    <a:pt x="3264" y="242"/>
                  </a:lnTo>
                  <a:cubicBezTo>
                    <a:pt x="3325" y="242"/>
                    <a:pt x="3373" y="194"/>
                    <a:pt x="3373" y="134"/>
                  </a:cubicBezTo>
                  <a:lnTo>
                    <a:pt x="3373" y="121"/>
                  </a:lnTo>
                  <a:cubicBezTo>
                    <a:pt x="3373" y="61"/>
                    <a:pt x="3325" y="1"/>
                    <a:pt x="3264" y="1"/>
                  </a:cubicBezTo>
                  <a:close/>
                </a:path>
              </a:pathLst>
            </a:custGeom>
            <a:solidFill>
              <a:srgbClr val="1C4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70"/>
            <p:cNvSpPr/>
            <p:nvPr/>
          </p:nvSpPr>
          <p:spPr>
            <a:xfrm>
              <a:off x="1952636" y="4043625"/>
              <a:ext cx="19107" cy="30894"/>
            </a:xfrm>
            <a:custGeom>
              <a:avLst/>
              <a:gdLst/>
              <a:ahLst/>
              <a:cxnLst/>
              <a:rect l="l" t="t" r="r" b="b"/>
              <a:pathLst>
                <a:path w="569" h="920" extrusionOk="0">
                  <a:moveTo>
                    <a:pt x="569" y="1"/>
                  </a:moveTo>
                  <a:cubicBezTo>
                    <a:pt x="569" y="1"/>
                    <a:pt x="448" y="25"/>
                    <a:pt x="242" y="61"/>
                  </a:cubicBezTo>
                  <a:cubicBezTo>
                    <a:pt x="146" y="339"/>
                    <a:pt x="61" y="629"/>
                    <a:pt x="1" y="919"/>
                  </a:cubicBezTo>
                  <a:lnTo>
                    <a:pt x="375" y="895"/>
                  </a:lnTo>
                  <a:lnTo>
                    <a:pt x="472" y="810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70"/>
            <p:cNvSpPr/>
            <p:nvPr/>
          </p:nvSpPr>
          <p:spPr>
            <a:xfrm>
              <a:off x="1946155" y="3955542"/>
              <a:ext cx="121392" cy="246914"/>
            </a:xfrm>
            <a:custGeom>
              <a:avLst/>
              <a:gdLst/>
              <a:ahLst/>
              <a:cxnLst/>
              <a:rect l="l" t="t" r="r" b="b"/>
              <a:pathLst>
                <a:path w="3615" h="7353" extrusionOk="0">
                  <a:moveTo>
                    <a:pt x="2454" y="1"/>
                  </a:moveTo>
                  <a:cubicBezTo>
                    <a:pt x="2454" y="1"/>
                    <a:pt x="1632" y="206"/>
                    <a:pt x="1342" y="641"/>
                  </a:cubicBezTo>
                  <a:cubicBezTo>
                    <a:pt x="762" y="1512"/>
                    <a:pt x="447" y="2781"/>
                    <a:pt x="266" y="3965"/>
                  </a:cubicBezTo>
                  <a:cubicBezTo>
                    <a:pt x="230" y="4255"/>
                    <a:pt x="194" y="4545"/>
                    <a:pt x="169" y="4823"/>
                  </a:cubicBezTo>
                  <a:cubicBezTo>
                    <a:pt x="36" y="6117"/>
                    <a:pt x="49" y="7156"/>
                    <a:pt x="0" y="7241"/>
                  </a:cubicBezTo>
                  <a:cubicBezTo>
                    <a:pt x="0" y="7241"/>
                    <a:pt x="106" y="7352"/>
                    <a:pt x="496" y="7352"/>
                  </a:cubicBezTo>
                  <a:cubicBezTo>
                    <a:pt x="708" y="7352"/>
                    <a:pt x="1005" y="7319"/>
                    <a:pt x="1414" y="7217"/>
                  </a:cubicBezTo>
                  <a:cubicBezTo>
                    <a:pt x="2283" y="7011"/>
                    <a:pt x="2846" y="6851"/>
                    <a:pt x="3247" y="6851"/>
                  </a:cubicBezTo>
                  <a:cubicBezTo>
                    <a:pt x="3387" y="6851"/>
                    <a:pt x="3508" y="6871"/>
                    <a:pt x="3614" y="6914"/>
                  </a:cubicBezTo>
                  <a:cubicBezTo>
                    <a:pt x="3614" y="6914"/>
                    <a:pt x="3155" y="5283"/>
                    <a:pt x="3119" y="4715"/>
                  </a:cubicBezTo>
                  <a:cubicBezTo>
                    <a:pt x="3082" y="4146"/>
                    <a:pt x="3348" y="3167"/>
                    <a:pt x="3348" y="2188"/>
                  </a:cubicBezTo>
                  <a:cubicBezTo>
                    <a:pt x="3348" y="1209"/>
                    <a:pt x="2913" y="545"/>
                    <a:pt x="2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70"/>
            <p:cNvSpPr/>
            <p:nvPr/>
          </p:nvSpPr>
          <p:spPr>
            <a:xfrm>
              <a:off x="1951831" y="3990231"/>
              <a:ext cx="77133" cy="128141"/>
            </a:xfrm>
            <a:custGeom>
              <a:avLst/>
              <a:gdLst/>
              <a:ahLst/>
              <a:cxnLst/>
              <a:rect l="l" t="t" r="r" b="b"/>
              <a:pathLst>
                <a:path w="2297" h="3816" extrusionOk="0">
                  <a:moveTo>
                    <a:pt x="1977" y="1"/>
                  </a:moveTo>
                  <a:cubicBezTo>
                    <a:pt x="1844" y="1"/>
                    <a:pt x="1717" y="68"/>
                    <a:pt x="1717" y="68"/>
                  </a:cubicBezTo>
                  <a:cubicBezTo>
                    <a:pt x="1717" y="68"/>
                    <a:pt x="1354" y="116"/>
                    <a:pt x="1004" y="1204"/>
                  </a:cubicBezTo>
                  <a:cubicBezTo>
                    <a:pt x="798" y="1820"/>
                    <a:pt x="677" y="2292"/>
                    <a:pt x="593" y="2582"/>
                  </a:cubicBezTo>
                  <a:cubicBezTo>
                    <a:pt x="544" y="2787"/>
                    <a:pt x="351" y="2932"/>
                    <a:pt x="145" y="2944"/>
                  </a:cubicBezTo>
                  <a:lnTo>
                    <a:pt x="97" y="2944"/>
                  </a:lnTo>
                  <a:cubicBezTo>
                    <a:pt x="61" y="3234"/>
                    <a:pt x="25" y="3524"/>
                    <a:pt x="0" y="3802"/>
                  </a:cubicBezTo>
                  <a:cubicBezTo>
                    <a:pt x="125" y="3812"/>
                    <a:pt x="251" y="3816"/>
                    <a:pt x="379" y="3816"/>
                  </a:cubicBezTo>
                  <a:cubicBezTo>
                    <a:pt x="585" y="3816"/>
                    <a:pt x="794" y="3805"/>
                    <a:pt x="1004" y="3790"/>
                  </a:cubicBezTo>
                  <a:cubicBezTo>
                    <a:pt x="1680" y="3706"/>
                    <a:pt x="2297" y="950"/>
                    <a:pt x="2273" y="370"/>
                  </a:cubicBezTo>
                  <a:cubicBezTo>
                    <a:pt x="2260" y="73"/>
                    <a:pt x="2116" y="1"/>
                    <a:pt x="1977" y="1"/>
                  </a:cubicBez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70"/>
            <p:cNvSpPr/>
            <p:nvPr/>
          </p:nvSpPr>
          <p:spPr>
            <a:xfrm>
              <a:off x="2030578" y="4198265"/>
              <a:ext cx="28039" cy="42244"/>
            </a:xfrm>
            <a:custGeom>
              <a:avLst/>
              <a:gdLst/>
              <a:ahLst/>
              <a:cxnLst/>
              <a:rect l="l" t="t" r="r" b="b"/>
              <a:pathLst>
                <a:path w="835" h="1258" extrusionOk="0">
                  <a:moveTo>
                    <a:pt x="592" y="1"/>
                  </a:moveTo>
                  <a:lnTo>
                    <a:pt x="73" y="242"/>
                  </a:lnTo>
                  <a:cubicBezTo>
                    <a:pt x="37" y="412"/>
                    <a:pt x="12" y="569"/>
                    <a:pt x="0" y="738"/>
                  </a:cubicBezTo>
                  <a:cubicBezTo>
                    <a:pt x="12" y="762"/>
                    <a:pt x="206" y="1258"/>
                    <a:pt x="206" y="1258"/>
                  </a:cubicBezTo>
                  <a:cubicBezTo>
                    <a:pt x="206" y="1258"/>
                    <a:pt x="605" y="1113"/>
                    <a:pt x="834" y="436"/>
                  </a:cubicBezTo>
                  <a:lnTo>
                    <a:pt x="5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70"/>
            <p:cNvSpPr/>
            <p:nvPr/>
          </p:nvSpPr>
          <p:spPr>
            <a:xfrm>
              <a:off x="1827480" y="4080228"/>
              <a:ext cx="54500" cy="18939"/>
            </a:xfrm>
            <a:custGeom>
              <a:avLst/>
              <a:gdLst/>
              <a:ahLst/>
              <a:cxnLst/>
              <a:rect l="l" t="t" r="r" b="b"/>
              <a:pathLst>
                <a:path w="1623" h="564" extrusionOk="0">
                  <a:moveTo>
                    <a:pt x="28" y="1"/>
                  </a:moveTo>
                  <a:cubicBezTo>
                    <a:pt x="9" y="1"/>
                    <a:pt x="0" y="15"/>
                    <a:pt x="5" y="47"/>
                  </a:cubicBezTo>
                  <a:cubicBezTo>
                    <a:pt x="65" y="216"/>
                    <a:pt x="198" y="373"/>
                    <a:pt x="367" y="446"/>
                  </a:cubicBezTo>
                  <a:cubicBezTo>
                    <a:pt x="488" y="494"/>
                    <a:pt x="621" y="530"/>
                    <a:pt x="766" y="554"/>
                  </a:cubicBezTo>
                  <a:cubicBezTo>
                    <a:pt x="790" y="560"/>
                    <a:pt x="815" y="563"/>
                    <a:pt x="839" y="563"/>
                  </a:cubicBezTo>
                  <a:cubicBezTo>
                    <a:pt x="863" y="563"/>
                    <a:pt x="887" y="560"/>
                    <a:pt x="911" y="554"/>
                  </a:cubicBezTo>
                  <a:cubicBezTo>
                    <a:pt x="1020" y="530"/>
                    <a:pt x="1141" y="518"/>
                    <a:pt x="1250" y="518"/>
                  </a:cubicBezTo>
                  <a:lnTo>
                    <a:pt x="1419" y="518"/>
                  </a:lnTo>
                  <a:cubicBezTo>
                    <a:pt x="1444" y="519"/>
                    <a:pt x="1464" y="520"/>
                    <a:pt x="1481" y="520"/>
                  </a:cubicBezTo>
                  <a:cubicBezTo>
                    <a:pt x="1623" y="520"/>
                    <a:pt x="1516" y="478"/>
                    <a:pt x="1419" y="446"/>
                  </a:cubicBezTo>
                  <a:lnTo>
                    <a:pt x="1383" y="155"/>
                  </a:lnTo>
                  <a:cubicBezTo>
                    <a:pt x="1250" y="180"/>
                    <a:pt x="1117" y="180"/>
                    <a:pt x="996" y="180"/>
                  </a:cubicBezTo>
                  <a:cubicBezTo>
                    <a:pt x="863" y="168"/>
                    <a:pt x="718" y="95"/>
                    <a:pt x="537" y="59"/>
                  </a:cubicBezTo>
                  <a:cubicBezTo>
                    <a:pt x="506" y="53"/>
                    <a:pt x="479" y="50"/>
                    <a:pt x="456" y="50"/>
                  </a:cubicBezTo>
                  <a:cubicBezTo>
                    <a:pt x="345" y="50"/>
                    <a:pt x="323" y="113"/>
                    <a:pt x="343" y="143"/>
                  </a:cubicBezTo>
                  <a:cubicBezTo>
                    <a:pt x="380" y="192"/>
                    <a:pt x="585" y="216"/>
                    <a:pt x="585" y="216"/>
                  </a:cubicBezTo>
                  <a:cubicBezTo>
                    <a:pt x="585" y="216"/>
                    <a:pt x="609" y="252"/>
                    <a:pt x="500" y="252"/>
                  </a:cubicBezTo>
                  <a:lnTo>
                    <a:pt x="392" y="252"/>
                  </a:lnTo>
                  <a:cubicBezTo>
                    <a:pt x="343" y="228"/>
                    <a:pt x="295" y="216"/>
                    <a:pt x="259" y="180"/>
                  </a:cubicBezTo>
                  <a:lnTo>
                    <a:pt x="186" y="119"/>
                  </a:lnTo>
                  <a:cubicBezTo>
                    <a:pt x="118" y="43"/>
                    <a:pt x="59" y="1"/>
                    <a:pt x="2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70"/>
            <p:cNvSpPr/>
            <p:nvPr/>
          </p:nvSpPr>
          <p:spPr>
            <a:xfrm>
              <a:off x="1867811" y="3984220"/>
              <a:ext cx="161150" cy="126429"/>
            </a:xfrm>
            <a:custGeom>
              <a:avLst/>
              <a:gdLst/>
              <a:ahLst/>
              <a:cxnLst/>
              <a:rect l="l" t="t" r="r" b="b"/>
              <a:pathLst>
                <a:path w="4799" h="3765" extrusionOk="0">
                  <a:moveTo>
                    <a:pt x="4367" y="0"/>
                  </a:moveTo>
                  <a:cubicBezTo>
                    <a:pt x="4253" y="0"/>
                    <a:pt x="4158" y="29"/>
                    <a:pt x="4158" y="29"/>
                  </a:cubicBezTo>
                  <a:cubicBezTo>
                    <a:pt x="4158" y="29"/>
                    <a:pt x="3796" y="65"/>
                    <a:pt x="3445" y="1165"/>
                  </a:cubicBezTo>
                  <a:cubicBezTo>
                    <a:pt x="3252" y="1770"/>
                    <a:pt x="3119" y="2241"/>
                    <a:pt x="3046" y="2531"/>
                  </a:cubicBezTo>
                  <a:cubicBezTo>
                    <a:pt x="2986" y="2736"/>
                    <a:pt x="2805" y="2894"/>
                    <a:pt x="2587" y="2894"/>
                  </a:cubicBezTo>
                  <a:lnTo>
                    <a:pt x="25" y="2966"/>
                  </a:lnTo>
                  <a:lnTo>
                    <a:pt x="0" y="3474"/>
                  </a:lnTo>
                  <a:cubicBezTo>
                    <a:pt x="0" y="3474"/>
                    <a:pt x="1004" y="3583"/>
                    <a:pt x="1705" y="3679"/>
                  </a:cubicBezTo>
                  <a:cubicBezTo>
                    <a:pt x="2078" y="3735"/>
                    <a:pt x="2461" y="3764"/>
                    <a:pt x="2845" y="3764"/>
                  </a:cubicBezTo>
                  <a:cubicBezTo>
                    <a:pt x="3046" y="3764"/>
                    <a:pt x="3246" y="3756"/>
                    <a:pt x="3445" y="3740"/>
                  </a:cubicBezTo>
                  <a:cubicBezTo>
                    <a:pt x="4122" y="3655"/>
                    <a:pt x="4799" y="645"/>
                    <a:pt x="4763" y="343"/>
                  </a:cubicBezTo>
                  <a:cubicBezTo>
                    <a:pt x="4734" y="59"/>
                    <a:pt x="4530" y="0"/>
                    <a:pt x="43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70"/>
            <p:cNvSpPr/>
            <p:nvPr/>
          </p:nvSpPr>
          <p:spPr>
            <a:xfrm>
              <a:off x="1948573" y="3870279"/>
              <a:ext cx="82439" cy="86838"/>
            </a:xfrm>
            <a:custGeom>
              <a:avLst/>
              <a:gdLst/>
              <a:ahLst/>
              <a:cxnLst/>
              <a:rect l="l" t="t" r="r" b="b"/>
              <a:pathLst>
                <a:path w="2455" h="2586" extrusionOk="0">
                  <a:moveTo>
                    <a:pt x="1735" y="1"/>
                  </a:moveTo>
                  <a:cubicBezTo>
                    <a:pt x="1641" y="1"/>
                    <a:pt x="640" y="183"/>
                    <a:pt x="605" y="195"/>
                  </a:cubicBezTo>
                  <a:cubicBezTo>
                    <a:pt x="412" y="400"/>
                    <a:pt x="230" y="606"/>
                    <a:pt x="61" y="835"/>
                  </a:cubicBezTo>
                  <a:cubicBezTo>
                    <a:pt x="61" y="835"/>
                    <a:pt x="1" y="968"/>
                    <a:pt x="146" y="1186"/>
                  </a:cubicBezTo>
                  <a:cubicBezTo>
                    <a:pt x="158" y="1210"/>
                    <a:pt x="218" y="1246"/>
                    <a:pt x="218" y="1271"/>
                  </a:cubicBezTo>
                  <a:cubicBezTo>
                    <a:pt x="242" y="1355"/>
                    <a:pt x="242" y="1452"/>
                    <a:pt x="218" y="1536"/>
                  </a:cubicBezTo>
                  <a:cubicBezTo>
                    <a:pt x="315" y="1911"/>
                    <a:pt x="484" y="2262"/>
                    <a:pt x="738" y="2552"/>
                  </a:cubicBezTo>
                  <a:cubicBezTo>
                    <a:pt x="792" y="2575"/>
                    <a:pt x="858" y="2586"/>
                    <a:pt x="930" y="2586"/>
                  </a:cubicBezTo>
                  <a:cubicBezTo>
                    <a:pt x="1196" y="2586"/>
                    <a:pt x="1564" y="2445"/>
                    <a:pt x="1886" y="2274"/>
                  </a:cubicBezTo>
                  <a:cubicBezTo>
                    <a:pt x="1971" y="2274"/>
                    <a:pt x="2454" y="2020"/>
                    <a:pt x="2382" y="1343"/>
                  </a:cubicBezTo>
                  <a:cubicBezTo>
                    <a:pt x="2309" y="835"/>
                    <a:pt x="2080" y="376"/>
                    <a:pt x="1741" y="1"/>
                  </a:cubicBezTo>
                  <a:cubicBezTo>
                    <a:pt x="1740" y="1"/>
                    <a:pt x="1738" y="1"/>
                    <a:pt x="1735" y="1"/>
                  </a:cubicBez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70"/>
            <p:cNvSpPr/>
            <p:nvPr/>
          </p:nvSpPr>
          <p:spPr>
            <a:xfrm>
              <a:off x="1920164" y="3840594"/>
              <a:ext cx="120586" cy="95535"/>
            </a:xfrm>
            <a:custGeom>
              <a:avLst/>
              <a:gdLst/>
              <a:ahLst/>
              <a:cxnLst/>
              <a:rect l="l" t="t" r="r" b="b"/>
              <a:pathLst>
                <a:path w="3591" h="2845" extrusionOk="0">
                  <a:moveTo>
                    <a:pt x="2076" y="1"/>
                  </a:moveTo>
                  <a:cubicBezTo>
                    <a:pt x="1603" y="1"/>
                    <a:pt x="1134" y="396"/>
                    <a:pt x="992" y="462"/>
                  </a:cubicBezTo>
                  <a:cubicBezTo>
                    <a:pt x="667" y="620"/>
                    <a:pt x="325" y="705"/>
                    <a:pt x="119" y="705"/>
                  </a:cubicBezTo>
                  <a:cubicBezTo>
                    <a:pt x="72" y="705"/>
                    <a:pt x="32" y="701"/>
                    <a:pt x="1" y="692"/>
                  </a:cubicBezTo>
                  <a:lnTo>
                    <a:pt x="1" y="692"/>
                  </a:lnTo>
                  <a:cubicBezTo>
                    <a:pt x="65" y="1514"/>
                    <a:pt x="455" y="1749"/>
                    <a:pt x="864" y="1749"/>
                  </a:cubicBezTo>
                  <a:cubicBezTo>
                    <a:pt x="1297" y="1749"/>
                    <a:pt x="1750" y="1487"/>
                    <a:pt x="1862" y="1381"/>
                  </a:cubicBezTo>
                  <a:cubicBezTo>
                    <a:pt x="1958" y="1295"/>
                    <a:pt x="2023" y="1247"/>
                    <a:pt x="2066" y="1247"/>
                  </a:cubicBezTo>
                  <a:cubicBezTo>
                    <a:pt x="2126" y="1247"/>
                    <a:pt x="2145" y="1339"/>
                    <a:pt x="2152" y="1550"/>
                  </a:cubicBezTo>
                  <a:cubicBezTo>
                    <a:pt x="2128" y="1744"/>
                    <a:pt x="2249" y="1925"/>
                    <a:pt x="2442" y="1973"/>
                  </a:cubicBezTo>
                  <a:cubicBezTo>
                    <a:pt x="2260" y="1781"/>
                    <a:pt x="2434" y="1504"/>
                    <a:pt x="2658" y="1504"/>
                  </a:cubicBezTo>
                  <a:cubicBezTo>
                    <a:pt x="2702" y="1504"/>
                    <a:pt x="2747" y="1514"/>
                    <a:pt x="2793" y="1538"/>
                  </a:cubicBezTo>
                  <a:cubicBezTo>
                    <a:pt x="3240" y="1949"/>
                    <a:pt x="2817" y="2263"/>
                    <a:pt x="2841" y="2420"/>
                  </a:cubicBezTo>
                  <a:cubicBezTo>
                    <a:pt x="2883" y="2690"/>
                    <a:pt x="2942" y="2844"/>
                    <a:pt x="3057" y="2844"/>
                  </a:cubicBezTo>
                  <a:cubicBezTo>
                    <a:pt x="3076" y="2844"/>
                    <a:pt x="3097" y="2840"/>
                    <a:pt x="3119" y="2831"/>
                  </a:cubicBezTo>
                  <a:cubicBezTo>
                    <a:pt x="3349" y="2735"/>
                    <a:pt x="3590" y="1816"/>
                    <a:pt x="3482" y="1163"/>
                  </a:cubicBezTo>
                  <a:cubicBezTo>
                    <a:pt x="3383" y="571"/>
                    <a:pt x="3045" y="297"/>
                    <a:pt x="2766" y="297"/>
                  </a:cubicBezTo>
                  <a:cubicBezTo>
                    <a:pt x="2738" y="297"/>
                    <a:pt x="2711" y="300"/>
                    <a:pt x="2684" y="305"/>
                  </a:cubicBezTo>
                  <a:cubicBezTo>
                    <a:pt x="2500" y="80"/>
                    <a:pt x="2288" y="1"/>
                    <a:pt x="2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70"/>
            <p:cNvSpPr/>
            <p:nvPr/>
          </p:nvSpPr>
          <p:spPr>
            <a:xfrm>
              <a:off x="1989475" y="3931598"/>
              <a:ext cx="39893" cy="37375"/>
            </a:xfrm>
            <a:custGeom>
              <a:avLst/>
              <a:gdLst/>
              <a:ahLst/>
              <a:cxnLst/>
              <a:rect l="l" t="t" r="r" b="b"/>
              <a:pathLst>
                <a:path w="1188" h="1113" extrusionOk="0">
                  <a:moveTo>
                    <a:pt x="370" y="0"/>
                  </a:moveTo>
                  <a:cubicBezTo>
                    <a:pt x="153" y="0"/>
                    <a:pt x="1" y="70"/>
                    <a:pt x="136" y="315"/>
                  </a:cubicBezTo>
                  <a:cubicBezTo>
                    <a:pt x="451" y="895"/>
                    <a:pt x="306" y="1113"/>
                    <a:pt x="306" y="1113"/>
                  </a:cubicBezTo>
                  <a:cubicBezTo>
                    <a:pt x="306" y="1113"/>
                    <a:pt x="910" y="1064"/>
                    <a:pt x="1188" y="738"/>
                  </a:cubicBezTo>
                  <a:cubicBezTo>
                    <a:pt x="1007" y="593"/>
                    <a:pt x="1055" y="121"/>
                    <a:pt x="1055" y="121"/>
                  </a:cubicBezTo>
                  <a:cubicBezTo>
                    <a:pt x="1055" y="121"/>
                    <a:pt x="656" y="0"/>
                    <a:pt x="370" y="0"/>
                  </a:cubicBez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70"/>
            <p:cNvSpPr/>
            <p:nvPr/>
          </p:nvSpPr>
          <p:spPr>
            <a:xfrm>
              <a:off x="1996896" y="3951075"/>
              <a:ext cx="34117" cy="20349"/>
            </a:xfrm>
            <a:custGeom>
              <a:avLst/>
              <a:gdLst/>
              <a:ahLst/>
              <a:cxnLst/>
              <a:rect l="l" t="t" r="r" b="b"/>
              <a:pathLst>
                <a:path w="1016" h="606" extrusionOk="0">
                  <a:moveTo>
                    <a:pt x="870" y="1"/>
                  </a:moveTo>
                  <a:cubicBezTo>
                    <a:pt x="592" y="61"/>
                    <a:pt x="0" y="267"/>
                    <a:pt x="0" y="267"/>
                  </a:cubicBezTo>
                  <a:cubicBezTo>
                    <a:pt x="0" y="375"/>
                    <a:pt x="0" y="484"/>
                    <a:pt x="0" y="605"/>
                  </a:cubicBezTo>
                  <a:cubicBezTo>
                    <a:pt x="351" y="520"/>
                    <a:pt x="701" y="400"/>
                    <a:pt x="1015" y="230"/>
                  </a:cubicBezTo>
                  <a:cubicBezTo>
                    <a:pt x="991" y="146"/>
                    <a:pt x="943" y="61"/>
                    <a:pt x="870" y="1"/>
                  </a:cubicBezTo>
                  <a:close/>
                </a:path>
              </a:pathLst>
            </a:custGeom>
            <a:solidFill>
              <a:srgbClr val="F9B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70"/>
            <p:cNvSpPr/>
            <p:nvPr/>
          </p:nvSpPr>
          <p:spPr>
            <a:xfrm>
              <a:off x="1953442" y="3918603"/>
              <a:ext cx="11417" cy="20148"/>
            </a:xfrm>
            <a:custGeom>
              <a:avLst/>
              <a:gdLst/>
              <a:ahLst/>
              <a:cxnLst/>
              <a:rect l="l" t="t" r="r" b="b"/>
              <a:pathLst>
                <a:path w="340" h="600" extrusionOk="0">
                  <a:moveTo>
                    <a:pt x="97" y="1"/>
                  </a:moveTo>
                  <a:cubicBezTo>
                    <a:pt x="97" y="1"/>
                    <a:pt x="1" y="436"/>
                    <a:pt x="37" y="545"/>
                  </a:cubicBezTo>
                  <a:cubicBezTo>
                    <a:pt x="53" y="588"/>
                    <a:pt x="115" y="600"/>
                    <a:pt x="178" y="600"/>
                  </a:cubicBezTo>
                  <a:cubicBezTo>
                    <a:pt x="257" y="600"/>
                    <a:pt x="339" y="581"/>
                    <a:pt x="339" y="581"/>
                  </a:cubicBezTo>
                  <a:lnTo>
                    <a:pt x="97" y="1"/>
                  </a:ln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70"/>
            <p:cNvSpPr/>
            <p:nvPr/>
          </p:nvSpPr>
          <p:spPr>
            <a:xfrm>
              <a:off x="1829260" y="3602000"/>
              <a:ext cx="460684" cy="220856"/>
            </a:xfrm>
            <a:custGeom>
              <a:avLst/>
              <a:gdLst/>
              <a:ahLst/>
              <a:cxnLst/>
              <a:rect l="l" t="t" r="r" b="b"/>
              <a:pathLst>
                <a:path w="13719" h="6577" extrusionOk="0">
                  <a:moveTo>
                    <a:pt x="423" y="1"/>
                  </a:moveTo>
                  <a:cubicBezTo>
                    <a:pt x="194" y="1"/>
                    <a:pt x="0" y="194"/>
                    <a:pt x="0" y="424"/>
                  </a:cubicBezTo>
                  <a:lnTo>
                    <a:pt x="0" y="6153"/>
                  </a:lnTo>
                  <a:cubicBezTo>
                    <a:pt x="0" y="6395"/>
                    <a:pt x="194" y="6576"/>
                    <a:pt x="423" y="6576"/>
                  </a:cubicBezTo>
                  <a:lnTo>
                    <a:pt x="13308" y="6576"/>
                  </a:lnTo>
                  <a:cubicBezTo>
                    <a:pt x="13537" y="6576"/>
                    <a:pt x="13719" y="6395"/>
                    <a:pt x="13719" y="6153"/>
                  </a:cubicBezTo>
                  <a:lnTo>
                    <a:pt x="13719" y="424"/>
                  </a:lnTo>
                  <a:cubicBezTo>
                    <a:pt x="13719" y="194"/>
                    <a:pt x="13537" y="1"/>
                    <a:pt x="133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70"/>
            <p:cNvSpPr/>
            <p:nvPr/>
          </p:nvSpPr>
          <p:spPr>
            <a:xfrm>
              <a:off x="1819118" y="3591859"/>
              <a:ext cx="461087" cy="220856"/>
            </a:xfrm>
            <a:custGeom>
              <a:avLst/>
              <a:gdLst/>
              <a:ahLst/>
              <a:cxnLst/>
              <a:rect l="l" t="t" r="r" b="b"/>
              <a:pathLst>
                <a:path w="13731" h="6577" extrusionOk="0">
                  <a:moveTo>
                    <a:pt x="423" y="1"/>
                  </a:moveTo>
                  <a:cubicBezTo>
                    <a:pt x="193" y="1"/>
                    <a:pt x="0" y="194"/>
                    <a:pt x="0" y="424"/>
                  </a:cubicBezTo>
                  <a:lnTo>
                    <a:pt x="0" y="6165"/>
                  </a:lnTo>
                  <a:cubicBezTo>
                    <a:pt x="0" y="6395"/>
                    <a:pt x="193" y="6576"/>
                    <a:pt x="423" y="6576"/>
                  </a:cubicBezTo>
                  <a:lnTo>
                    <a:pt x="13308" y="6576"/>
                  </a:lnTo>
                  <a:cubicBezTo>
                    <a:pt x="13537" y="6576"/>
                    <a:pt x="13731" y="6395"/>
                    <a:pt x="13731" y="6165"/>
                  </a:cubicBezTo>
                  <a:lnTo>
                    <a:pt x="13731" y="424"/>
                  </a:lnTo>
                  <a:cubicBezTo>
                    <a:pt x="13731" y="194"/>
                    <a:pt x="13537" y="1"/>
                    <a:pt x="13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70"/>
            <p:cNvSpPr/>
            <p:nvPr/>
          </p:nvSpPr>
          <p:spPr>
            <a:xfrm>
              <a:off x="1819118" y="3591859"/>
              <a:ext cx="461087" cy="42244"/>
            </a:xfrm>
            <a:custGeom>
              <a:avLst/>
              <a:gdLst/>
              <a:ahLst/>
              <a:cxnLst/>
              <a:rect l="l" t="t" r="r" b="b"/>
              <a:pathLst>
                <a:path w="13731" h="1258" extrusionOk="0">
                  <a:moveTo>
                    <a:pt x="423" y="1"/>
                  </a:moveTo>
                  <a:cubicBezTo>
                    <a:pt x="193" y="1"/>
                    <a:pt x="0" y="194"/>
                    <a:pt x="0" y="424"/>
                  </a:cubicBezTo>
                  <a:lnTo>
                    <a:pt x="0" y="1258"/>
                  </a:lnTo>
                  <a:lnTo>
                    <a:pt x="13731" y="1258"/>
                  </a:lnTo>
                  <a:lnTo>
                    <a:pt x="13731" y="424"/>
                  </a:lnTo>
                  <a:cubicBezTo>
                    <a:pt x="13731" y="194"/>
                    <a:pt x="13537" y="1"/>
                    <a:pt x="133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70"/>
            <p:cNvSpPr/>
            <p:nvPr/>
          </p:nvSpPr>
          <p:spPr>
            <a:xfrm>
              <a:off x="1836547" y="3654051"/>
              <a:ext cx="425391" cy="135932"/>
            </a:xfrm>
            <a:custGeom>
              <a:avLst/>
              <a:gdLst/>
              <a:ahLst/>
              <a:cxnLst/>
              <a:rect l="l" t="t" r="r" b="b"/>
              <a:pathLst>
                <a:path w="12668" h="4048" extrusionOk="0">
                  <a:moveTo>
                    <a:pt x="12046" y="1"/>
                  </a:moveTo>
                  <a:cubicBezTo>
                    <a:pt x="11446" y="1"/>
                    <a:pt x="10508" y="237"/>
                    <a:pt x="9670" y="1461"/>
                  </a:cubicBezTo>
                  <a:cubicBezTo>
                    <a:pt x="9298" y="2012"/>
                    <a:pt x="8993" y="2213"/>
                    <a:pt x="8710" y="2213"/>
                  </a:cubicBezTo>
                  <a:cubicBezTo>
                    <a:pt x="7961" y="2213"/>
                    <a:pt x="7364" y="804"/>
                    <a:pt x="6092" y="699"/>
                  </a:cubicBezTo>
                  <a:cubicBezTo>
                    <a:pt x="6046" y="695"/>
                    <a:pt x="6002" y="693"/>
                    <a:pt x="5958" y="693"/>
                  </a:cubicBezTo>
                  <a:cubicBezTo>
                    <a:pt x="4563" y="693"/>
                    <a:pt x="4341" y="2735"/>
                    <a:pt x="3350" y="2735"/>
                  </a:cubicBezTo>
                  <a:cubicBezTo>
                    <a:pt x="3190" y="2735"/>
                    <a:pt x="3012" y="2683"/>
                    <a:pt x="2805" y="2561"/>
                  </a:cubicBezTo>
                  <a:cubicBezTo>
                    <a:pt x="2161" y="2180"/>
                    <a:pt x="1663" y="2028"/>
                    <a:pt x="1264" y="2028"/>
                  </a:cubicBezTo>
                  <a:cubicBezTo>
                    <a:pt x="675" y="2028"/>
                    <a:pt x="303" y="2360"/>
                    <a:pt x="1" y="2778"/>
                  </a:cubicBezTo>
                  <a:lnTo>
                    <a:pt x="1" y="4047"/>
                  </a:lnTo>
                  <a:lnTo>
                    <a:pt x="12668" y="4047"/>
                  </a:lnTo>
                  <a:lnTo>
                    <a:pt x="12668" y="95"/>
                  </a:lnTo>
                  <a:cubicBezTo>
                    <a:pt x="12668" y="95"/>
                    <a:pt x="12424" y="1"/>
                    <a:pt x="12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70"/>
            <p:cNvSpPr/>
            <p:nvPr/>
          </p:nvSpPr>
          <p:spPr>
            <a:xfrm>
              <a:off x="1836547" y="3656402"/>
              <a:ext cx="83648" cy="5709"/>
            </a:xfrm>
            <a:custGeom>
              <a:avLst/>
              <a:gdLst/>
              <a:ahLst/>
              <a:cxnLst/>
              <a:rect l="l" t="t" r="r" b="b"/>
              <a:pathLst>
                <a:path w="2491" h="170" extrusionOk="0">
                  <a:moveTo>
                    <a:pt x="1" y="1"/>
                  </a:moveTo>
                  <a:lnTo>
                    <a:pt x="1" y="170"/>
                  </a:lnTo>
                  <a:lnTo>
                    <a:pt x="2491" y="170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70"/>
            <p:cNvSpPr/>
            <p:nvPr/>
          </p:nvSpPr>
          <p:spPr>
            <a:xfrm>
              <a:off x="1836547" y="3666543"/>
              <a:ext cx="141708" cy="5742"/>
            </a:xfrm>
            <a:custGeom>
              <a:avLst/>
              <a:gdLst/>
              <a:ahLst/>
              <a:cxnLst/>
              <a:rect l="l" t="t" r="r" b="b"/>
              <a:pathLst>
                <a:path w="4220" h="171" extrusionOk="0">
                  <a:moveTo>
                    <a:pt x="1" y="1"/>
                  </a:moveTo>
                  <a:lnTo>
                    <a:pt x="1" y="170"/>
                  </a:lnTo>
                  <a:lnTo>
                    <a:pt x="4219" y="170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70"/>
            <p:cNvSpPr/>
            <p:nvPr/>
          </p:nvSpPr>
          <p:spPr>
            <a:xfrm>
              <a:off x="1836547" y="3676685"/>
              <a:ext cx="106381" cy="5742"/>
            </a:xfrm>
            <a:custGeom>
              <a:avLst/>
              <a:gdLst/>
              <a:ahLst/>
              <a:cxnLst/>
              <a:rect l="l" t="t" r="r" b="b"/>
              <a:pathLst>
                <a:path w="3168" h="171" extrusionOk="0">
                  <a:moveTo>
                    <a:pt x="1" y="1"/>
                  </a:moveTo>
                  <a:lnTo>
                    <a:pt x="1" y="170"/>
                  </a:lnTo>
                  <a:lnTo>
                    <a:pt x="3167" y="170"/>
                  </a:lnTo>
                  <a:lnTo>
                    <a:pt x="3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70"/>
            <p:cNvSpPr/>
            <p:nvPr/>
          </p:nvSpPr>
          <p:spPr>
            <a:xfrm>
              <a:off x="1836547" y="3686860"/>
              <a:ext cx="128309" cy="5709"/>
            </a:xfrm>
            <a:custGeom>
              <a:avLst/>
              <a:gdLst/>
              <a:ahLst/>
              <a:cxnLst/>
              <a:rect l="l" t="t" r="r" b="b"/>
              <a:pathLst>
                <a:path w="3821" h="170" extrusionOk="0">
                  <a:moveTo>
                    <a:pt x="1" y="0"/>
                  </a:moveTo>
                  <a:lnTo>
                    <a:pt x="1" y="169"/>
                  </a:lnTo>
                  <a:lnTo>
                    <a:pt x="3820" y="169"/>
                  </a:lnTo>
                  <a:lnTo>
                    <a:pt x="3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70"/>
            <p:cNvSpPr/>
            <p:nvPr/>
          </p:nvSpPr>
          <p:spPr>
            <a:xfrm>
              <a:off x="1836547" y="3697001"/>
              <a:ext cx="83648" cy="5709"/>
            </a:xfrm>
            <a:custGeom>
              <a:avLst/>
              <a:gdLst/>
              <a:ahLst/>
              <a:cxnLst/>
              <a:rect l="l" t="t" r="r" b="b"/>
              <a:pathLst>
                <a:path w="2491" h="170" extrusionOk="0">
                  <a:moveTo>
                    <a:pt x="1" y="0"/>
                  </a:moveTo>
                  <a:lnTo>
                    <a:pt x="1" y="170"/>
                  </a:lnTo>
                  <a:lnTo>
                    <a:pt x="2491" y="170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70"/>
            <p:cNvSpPr/>
            <p:nvPr/>
          </p:nvSpPr>
          <p:spPr>
            <a:xfrm>
              <a:off x="955379" y="3533831"/>
              <a:ext cx="257357" cy="89323"/>
            </a:xfrm>
            <a:custGeom>
              <a:avLst/>
              <a:gdLst/>
              <a:ahLst/>
              <a:cxnLst/>
              <a:rect l="l" t="t" r="r" b="b"/>
              <a:pathLst>
                <a:path w="7664" h="2660" extrusionOk="0">
                  <a:moveTo>
                    <a:pt x="0" y="0"/>
                  </a:moveTo>
                  <a:cubicBezTo>
                    <a:pt x="592" y="1596"/>
                    <a:pt x="2128" y="2660"/>
                    <a:pt x="3832" y="2660"/>
                  </a:cubicBezTo>
                  <a:cubicBezTo>
                    <a:pt x="5536" y="2660"/>
                    <a:pt x="7071" y="1596"/>
                    <a:pt x="76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70"/>
            <p:cNvSpPr/>
            <p:nvPr/>
          </p:nvSpPr>
          <p:spPr>
            <a:xfrm>
              <a:off x="926130" y="3397861"/>
              <a:ext cx="144125" cy="122601"/>
            </a:xfrm>
            <a:custGeom>
              <a:avLst/>
              <a:gdLst/>
              <a:ahLst/>
              <a:cxnLst/>
              <a:rect l="l" t="t" r="r" b="b"/>
              <a:pathLst>
                <a:path w="4292" h="3651" extrusionOk="0">
                  <a:moveTo>
                    <a:pt x="932" y="0"/>
                  </a:moveTo>
                  <a:cubicBezTo>
                    <a:pt x="194" y="1064"/>
                    <a:pt x="1" y="2430"/>
                    <a:pt x="424" y="3651"/>
                  </a:cubicBezTo>
                  <a:lnTo>
                    <a:pt x="4292" y="2333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70"/>
            <p:cNvSpPr/>
            <p:nvPr/>
          </p:nvSpPr>
          <p:spPr>
            <a:xfrm>
              <a:off x="1089703" y="3325998"/>
              <a:ext cx="181869" cy="230191"/>
            </a:xfrm>
            <a:custGeom>
              <a:avLst/>
              <a:gdLst/>
              <a:ahLst/>
              <a:cxnLst/>
              <a:rect l="l" t="t" r="r" b="b"/>
              <a:pathLst>
                <a:path w="5416" h="6855" extrusionOk="0">
                  <a:moveTo>
                    <a:pt x="1" y="1"/>
                  </a:moveTo>
                  <a:lnTo>
                    <a:pt x="1" y="4086"/>
                  </a:lnTo>
                  <a:lnTo>
                    <a:pt x="3011" y="6854"/>
                  </a:lnTo>
                  <a:cubicBezTo>
                    <a:pt x="5416" y="4231"/>
                    <a:pt x="356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70"/>
            <p:cNvSpPr/>
            <p:nvPr/>
          </p:nvSpPr>
          <p:spPr>
            <a:xfrm>
              <a:off x="957394" y="3338994"/>
              <a:ext cx="112862" cy="136805"/>
            </a:xfrm>
            <a:custGeom>
              <a:avLst/>
              <a:gdLst/>
              <a:ahLst/>
              <a:cxnLst/>
              <a:rect l="l" t="t" r="r" b="b"/>
              <a:pathLst>
                <a:path w="3361" h="4074" extrusionOk="0">
                  <a:moveTo>
                    <a:pt x="3325" y="1"/>
                  </a:moveTo>
                  <a:cubicBezTo>
                    <a:pt x="1997" y="1"/>
                    <a:pt x="767" y="663"/>
                    <a:pt x="1" y="1753"/>
                  </a:cubicBezTo>
                  <a:lnTo>
                    <a:pt x="3361" y="4074"/>
                  </a:lnTo>
                  <a:lnTo>
                    <a:pt x="3361" y="1"/>
                  </a:lnTo>
                  <a:cubicBezTo>
                    <a:pt x="3349" y="1"/>
                    <a:pt x="3337" y="1"/>
                    <a:pt x="3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70"/>
            <p:cNvSpPr/>
            <p:nvPr/>
          </p:nvSpPr>
          <p:spPr>
            <a:xfrm>
              <a:off x="1044671" y="3475769"/>
              <a:ext cx="126261" cy="137241"/>
            </a:xfrm>
            <a:custGeom>
              <a:avLst/>
              <a:gdLst/>
              <a:ahLst/>
              <a:cxnLst/>
              <a:rect l="l" t="t" r="r" b="b"/>
              <a:pathLst>
                <a:path w="3760" h="4087" extrusionOk="0">
                  <a:moveTo>
                    <a:pt x="762" y="1"/>
                  </a:moveTo>
                  <a:lnTo>
                    <a:pt x="0" y="4014"/>
                  </a:lnTo>
                  <a:cubicBezTo>
                    <a:pt x="256" y="4063"/>
                    <a:pt x="513" y="4087"/>
                    <a:pt x="768" y="4087"/>
                  </a:cubicBezTo>
                  <a:cubicBezTo>
                    <a:pt x="1896" y="4087"/>
                    <a:pt x="2980" y="3617"/>
                    <a:pt x="3759" y="2769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70"/>
            <p:cNvSpPr/>
            <p:nvPr/>
          </p:nvSpPr>
          <p:spPr>
            <a:xfrm>
              <a:off x="940771" y="3475769"/>
              <a:ext cx="129484" cy="134790"/>
            </a:xfrm>
            <a:custGeom>
              <a:avLst/>
              <a:gdLst/>
              <a:ahLst/>
              <a:cxnLst/>
              <a:rect l="l" t="t" r="r" b="b"/>
              <a:pathLst>
                <a:path w="3856" h="4014" extrusionOk="0">
                  <a:moveTo>
                    <a:pt x="3856" y="1"/>
                  </a:moveTo>
                  <a:lnTo>
                    <a:pt x="0" y="1331"/>
                  </a:lnTo>
                  <a:cubicBezTo>
                    <a:pt x="472" y="2721"/>
                    <a:pt x="1656" y="3748"/>
                    <a:pt x="3094" y="4014"/>
                  </a:cubicBezTo>
                  <a:lnTo>
                    <a:pt x="3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70"/>
            <p:cNvSpPr/>
            <p:nvPr/>
          </p:nvSpPr>
          <p:spPr>
            <a:xfrm>
              <a:off x="811283" y="3832568"/>
              <a:ext cx="200943" cy="94192"/>
            </a:xfrm>
            <a:custGeom>
              <a:avLst/>
              <a:gdLst/>
              <a:ahLst/>
              <a:cxnLst/>
              <a:rect l="l" t="t" r="r" b="b"/>
              <a:pathLst>
                <a:path w="5984" h="2805" extrusionOk="0">
                  <a:moveTo>
                    <a:pt x="266" y="0"/>
                  </a:moveTo>
                  <a:cubicBezTo>
                    <a:pt x="121" y="0"/>
                    <a:pt x="0" y="121"/>
                    <a:pt x="0" y="278"/>
                  </a:cubicBezTo>
                  <a:lnTo>
                    <a:pt x="0" y="1995"/>
                  </a:lnTo>
                  <a:cubicBezTo>
                    <a:pt x="0" y="2140"/>
                    <a:pt x="121" y="2261"/>
                    <a:pt x="266" y="2261"/>
                  </a:cubicBezTo>
                  <a:lnTo>
                    <a:pt x="4775" y="2261"/>
                  </a:lnTo>
                  <a:cubicBezTo>
                    <a:pt x="4799" y="2442"/>
                    <a:pt x="4932" y="2804"/>
                    <a:pt x="5585" y="2804"/>
                  </a:cubicBezTo>
                  <a:cubicBezTo>
                    <a:pt x="5585" y="2804"/>
                    <a:pt x="5319" y="2756"/>
                    <a:pt x="5258" y="2261"/>
                  </a:cubicBezTo>
                  <a:lnTo>
                    <a:pt x="5717" y="2261"/>
                  </a:lnTo>
                  <a:cubicBezTo>
                    <a:pt x="5863" y="2261"/>
                    <a:pt x="5983" y="2140"/>
                    <a:pt x="5983" y="1995"/>
                  </a:cubicBezTo>
                  <a:lnTo>
                    <a:pt x="5983" y="278"/>
                  </a:lnTo>
                  <a:cubicBezTo>
                    <a:pt x="5983" y="121"/>
                    <a:pt x="5863" y="0"/>
                    <a:pt x="57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70"/>
            <p:cNvSpPr/>
            <p:nvPr/>
          </p:nvSpPr>
          <p:spPr>
            <a:xfrm>
              <a:off x="807622" y="3828102"/>
              <a:ext cx="201346" cy="94192"/>
            </a:xfrm>
            <a:custGeom>
              <a:avLst/>
              <a:gdLst/>
              <a:ahLst/>
              <a:cxnLst/>
              <a:rect l="l" t="t" r="r" b="b"/>
              <a:pathLst>
                <a:path w="5996" h="2805" extrusionOk="0">
                  <a:moveTo>
                    <a:pt x="279" y="0"/>
                  </a:moveTo>
                  <a:cubicBezTo>
                    <a:pt x="122" y="0"/>
                    <a:pt x="1" y="121"/>
                    <a:pt x="1" y="278"/>
                  </a:cubicBezTo>
                  <a:lnTo>
                    <a:pt x="1" y="1995"/>
                  </a:lnTo>
                  <a:cubicBezTo>
                    <a:pt x="1" y="2140"/>
                    <a:pt x="122" y="2261"/>
                    <a:pt x="279" y="2261"/>
                  </a:cubicBezTo>
                  <a:lnTo>
                    <a:pt x="4787" y="2261"/>
                  </a:lnTo>
                  <a:cubicBezTo>
                    <a:pt x="4811" y="2454"/>
                    <a:pt x="4932" y="2805"/>
                    <a:pt x="5597" y="2805"/>
                  </a:cubicBezTo>
                  <a:cubicBezTo>
                    <a:pt x="5597" y="2805"/>
                    <a:pt x="5319" y="2756"/>
                    <a:pt x="5270" y="2261"/>
                  </a:cubicBezTo>
                  <a:lnTo>
                    <a:pt x="5718" y="2261"/>
                  </a:lnTo>
                  <a:cubicBezTo>
                    <a:pt x="5875" y="2261"/>
                    <a:pt x="5996" y="2140"/>
                    <a:pt x="5996" y="1995"/>
                  </a:cubicBezTo>
                  <a:lnTo>
                    <a:pt x="5996" y="278"/>
                  </a:lnTo>
                  <a:cubicBezTo>
                    <a:pt x="5996" y="121"/>
                    <a:pt x="5863" y="0"/>
                    <a:pt x="5718" y="0"/>
                  </a:cubicBezTo>
                  <a:close/>
                </a:path>
              </a:pathLst>
            </a:custGeom>
            <a:solidFill>
              <a:srgbClr val="EB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70"/>
            <p:cNvSpPr/>
            <p:nvPr/>
          </p:nvSpPr>
          <p:spPr>
            <a:xfrm>
              <a:off x="813700" y="3835389"/>
              <a:ext cx="187578" cy="7757"/>
            </a:xfrm>
            <a:custGeom>
              <a:avLst/>
              <a:gdLst/>
              <a:ahLst/>
              <a:cxnLst/>
              <a:rect l="l" t="t" r="r" b="b"/>
              <a:pathLst>
                <a:path w="5586" h="231" extrusionOk="0">
                  <a:moveTo>
                    <a:pt x="86" y="1"/>
                  </a:moveTo>
                  <a:cubicBezTo>
                    <a:pt x="37" y="1"/>
                    <a:pt x="1" y="37"/>
                    <a:pt x="1" y="86"/>
                  </a:cubicBezTo>
                  <a:lnTo>
                    <a:pt x="1" y="146"/>
                  </a:lnTo>
                  <a:cubicBezTo>
                    <a:pt x="1" y="194"/>
                    <a:pt x="37" y="231"/>
                    <a:pt x="86" y="231"/>
                  </a:cubicBezTo>
                  <a:lnTo>
                    <a:pt x="5500" y="231"/>
                  </a:lnTo>
                  <a:cubicBezTo>
                    <a:pt x="5549" y="231"/>
                    <a:pt x="5585" y="194"/>
                    <a:pt x="5585" y="146"/>
                  </a:cubicBezTo>
                  <a:lnTo>
                    <a:pt x="5585" y="86"/>
                  </a:lnTo>
                  <a:cubicBezTo>
                    <a:pt x="5585" y="37"/>
                    <a:pt x="5549" y="1"/>
                    <a:pt x="5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70"/>
            <p:cNvSpPr/>
            <p:nvPr/>
          </p:nvSpPr>
          <p:spPr>
            <a:xfrm>
              <a:off x="813700" y="3848385"/>
              <a:ext cx="187578" cy="7757"/>
            </a:xfrm>
            <a:custGeom>
              <a:avLst/>
              <a:gdLst/>
              <a:ahLst/>
              <a:cxnLst/>
              <a:rect l="l" t="t" r="r" b="b"/>
              <a:pathLst>
                <a:path w="5586" h="231" extrusionOk="0">
                  <a:moveTo>
                    <a:pt x="86" y="1"/>
                  </a:moveTo>
                  <a:cubicBezTo>
                    <a:pt x="37" y="1"/>
                    <a:pt x="1" y="37"/>
                    <a:pt x="1" y="85"/>
                  </a:cubicBezTo>
                  <a:lnTo>
                    <a:pt x="1" y="146"/>
                  </a:lnTo>
                  <a:cubicBezTo>
                    <a:pt x="1" y="194"/>
                    <a:pt x="37" y="230"/>
                    <a:pt x="86" y="230"/>
                  </a:cubicBezTo>
                  <a:lnTo>
                    <a:pt x="5500" y="230"/>
                  </a:lnTo>
                  <a:cubicBezTo>
                    <a:pt x="5549" y="230"/>
                    <a:pt x="5585" y="194"/>
                    <a:pt x="5585" y="146"/>
                  </a:cubicBezTo>
                  <a:lnTo>
                    <a:pt x="5585" y="85"/>
                  </a:lnTo>
                  <a:cubicBezTo>
                    <a:pt x="5585" y="37"/>
                    <a:pt x="5549" y="1"/>
                    <a:pt x="5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70"/>
            <p:cNvSpPr/>
            <p:nvPr/>
          </p:nvSpPr>
          <p:spPr>
            <a:xfrm>
              <a:off x="813700" y="3861380"/>
              <a:ext cx="187578" cy="8160"/>
            </a:xfrm>
            <a:custGeom>
              <a:avLst/>
              <a:gdLst/>
              <a:ahLst/>
              <a:cxnLst/>
              <a:rect l="l" t="t" r="r" b="b"/>
              <a:pathLst>
                <a:path w="5586" h="243" extrusionOk="0">
                  <a:moveTo>
                    <a:pt x="86" y="1"/>
                  </a:moveTo>
                  <a:cubicBezTo>
                    <a:pt x="37" y="1"/>
                    <a:pt x="1" y="49"/>
                    <a:pt x="1" y="85"/>
                  </a:cubicBezTo>
                  <a:lnTo>
                    <a:pt x="1" y="158"/>
                  </a:lnTo>
                  <a:cubicBezTo>
                    <a:pt x="1" y="206"/>
                    <a:pt x="37" y="242"/>
                    <a:pt x="86" y="242"/>
                  </a:cubicBezTo>
                  <a:lnTo>
                    <a:pt x="5500" y="242"/>
                  </a:lnTo>
                  <a:cubicBezTo>
                    <a:pt x="5549" y="242"/>
                    <a:pt x="5585" y="206"/>
                    <a:pt x="5585" y="158"/>
                  </a:cubicBezTo>
                  <a:lnTo>
                    <a:pt x="5585" y="85"/>
                  </a:lnTo>
                  <a:cubicBezTo>
                    <a:pt x="5585" y="49"/>
                    <a:pt x="5549" y="1"/>
                    <a:pt x="5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70"/>
            <p:cNvSpPr/>
            <p:nvPr/>
          </p:nvSpPr>
          <p:spPr>
            <a:xfrm>
              <a:off x="813700" y="3874779"/>
              <a:ext cx="187578" cy="7757"/>
            </a:xfrm>
            <a:custGeom>
              <a:avLst/>
              <a:gdLst/>
              <a:ahLst/>
              <a:cxnLst/>
              <a:rect l="l" t="t" r="r" b="b"/>
              <a:pathLst>
                <a:path w="5586" h="231" extrusionOk="0">
                  <a:moveTo>
                    <a:pt x="86" y="0"/>
                  </a:moveTo>
                  <a:cubicBezTo>
                    <a:pt x="37" y="0"/>
                    <a:pt x="1" y="37"/>
                    <a:pt x="1" y="85"/>
                  </a:cubicBezTo>
                  <a:lnTo>
                    <a:pt x="1" y="145"/>
                  </a:lnTo>
                  <a:cubicBezTo>
                    <a:pt x="1" y="194"/>
                    <a:pt x="37" y="230"/>
                    <a:pt x="86" y="230"/>
                  </a:cubicBezTo>
                  <a:lnTo>
                    <a:pt x="5500" y="230"/>
                  </a:lnTo>
                  <a:cubicBezTo>
                    <a:pt x="5549" y="230"/>
                    <a:pt x="5585" y="194"/>
                    <a:pt x="5585" y="145"/>
                  </a:cubicBezTo>
                  <a:lnTo>
                    <a:pt x="5585" y="85"/>
                  </a:lnTo>
                  <a:cubicBezTo>
                    <a:pt x="5585" y="37"/>
                    <a:pt x="5549" y="0"/>
                    <a:pt x="5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70"/>
            <p:cNvSpPr/>
            <p:nvPr/>
          </p:nvSpPr>
          <p:spPr>
            <a:xfrm>
              <a:off x="813700" y="3888178"/>
              <a:ext cx="187578" cy="7723"/>
            </a:xfrm>
            <a:custGeom>
              <a:avLst/>
              <a:gdLst/>
              <a:ahLst/>
              <a:cxnLst/>
              <a:rect l="l" t="t" r="r" b="b"/>
              <a:pathLst>
                <a:path w="5586" h="230" extrusionOk="0">
                  <a:moveTo>
                    <a:pt x="86" y="0"/>
                  </a:moveTo>
                  <a:cubicBezTo>
                    <a:pt x="37" y="0"/>
                    <a:pt x="1" y="36"/>
                    <a:pt x="1" y="73"/>
                  </a:cubicBezTo>
                  <a:lnTo>
                    <a:pt x="1" y="145"/>
                  </a:lnTo>
                  <a:cubicBezTo>
                    <a:pt x="1" y="194"/>
                    <a:pt x="37" y="230"/>
                    <a:pt x="86" y="230"/>
                  </a:cubicBezTo>
                  <a:lnTo>
                    <a:pt x="5500" y="230"/>
                  </a:lnTo>
                  <a:cubicBezTo>
                    <a:pt x="5549" y="230"/>
                    <a:pt x="5585" y="194"/>
                    <a:pt x="5585" y="145"/>
                  </a:cubicBezTo>
                  <a:lnTo>
                    <a:pt x="5585" y="73"/>
                  </a:lnTo>
                  <a:cubicBezTo>
                    <a:pt x="5585" y="36"/>
                    <a:pt x="5549" y="0"/>
                    <a:pt x="5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70"/>
            <p:cNvSpPr/>
            <p:nvPr/>
          </p:nvSpPr>
          <p:spPr>
            <a:xfrm>
              <a:off x="2056133" y="3861380"/>
              <a:ext cx="200943" cy="94192"/>
            </a:xfrm>
            <a:custGeom>
              <a:avLst/>
              <a:gdLst/>
              <a:ahLst/>
              <a:cxnLst/>
              <a:rect l="l" t="t" r="r" b="b"/>
              <a:pathLst>
                <a:path w="5984" h="2805" extrusionOk="0">
                  <a:moveTo>
                    <a:pt x="279" y="1"/>
                  </a:moveTo>
                  <a:cubicBezTo>
                    <a:pt x="122" y="1"/>
                    <a:pt x="1" y="121"/>
                    <a:pt x="1" y="266"/>
                  </a:cubicBezTo>
                  <a:lnTo>
                    <a:pt x="1" y="1995"/>
                  </a:lnTo>
                  <a:cubicBezTo>
                    <a:pt x="1" y="2140"/>
                    <a:pt x="122" y="2261"/>
                    <a:pt x="279" y="2261"/>
                  </a:cubicBezTo>
                  <a:lnTo>
                    <a:pt x="726" y="2261"/>
                  </a:lnTo>
                  <a:cubicBezTo>
                    <a:pt x="665" y="2756"/>
                    <a:pt x="400" y="2805"/>
                    <a:pt x="400" y="2805"/>
                  </a:cubicBezTo>
                  <a:cubicBezTo>
                    <a:pt x="1052" y="2805"/>
                    <a:pt x="1185" y="2442"/>
                    <a:pt x="1209" y="2261"/>
                  </a:cubicBezTo>
                  <a:lnTo>
                    <a:pt x="5718" y="2261"/>
                  </a:lnTo>
                  <a:cubicBezTo>
                    <a:pt x="5863" y="2261"/>
                    <a:pt x="5984" y="2140"/>
                    <a:pt x="5984" y="1995"/>
                  </a:cubicBezTo>
                  <a:lnTo>
                    <a:pt x="5984" y="266"/>
                  </a:lnTo>
                  <a:cubicBezTo>
                    <a:pt x="5984" y="121"/>
                    <a:pt x="5863" y="1"/>
                    <a:pt x="5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70"/>
            <p:cNvSpPr/>
            <p:nvPr/>
          </p:nvSpPr>
          <p:spPr>
            <a:xfrm>
              <a:off x="2059391" y="3856914"/>
              <a:ext cx="201346" cy="93789"/>
            </a:xfrm>
            <a:custGeom>
              <a:avLst/>
              <a:gdLst/>
              <a:ahLst/>
              <a:cxnLst/>
              <a:rect l="l" t="t" r="r" b="b"/>
              <a:pathLst>
                <a:path w="5996" h="2793" extrusionOk="0">
                  <a:moveTo>
                    <a:pt x="278" y="1"/>
                  </a:moveTo>
                  <a:cubicBezTo>
                    <a:pt x="133" y="1"/>
                    <a:pt x="0" y="121"/>
                    <a:pt x="12" y="266"/>
                  </a:cubicBezTo>
                  <a:lnTo>
                    <a:pt x="12" y="1983"/>
                  </a:lnTo>
                  <a:cubicBezTo>
                    <a:pt x="12" y="2140"/>
                    <a:pt x="133" y="2261"/>
                    <a:pt x="278" y="2261"/>
                  </a:cubicBezTo>
                  <a:lnTo>
                    <a:pt x="726" y="2261"/>
                  </a:lnTo>
                  <a:cubicBezTo>
                    <a:pt x="677" y="2744"/>
                    <a:pt x="399" y="2793"/>
                    <a:pt x="399" y="2793"/>
                  </a:cubicBezTo>
                  <a:cubicBezTo>
                    <a:pt x="1064" y="2793"/>
                    <a:pt x="1185" y="2442"/>
                    <a:pt x="1209" y="2261"/>
                  </a:cubicBezTo>
                  <a:lnTo>
                    <a:pt x="5717" y="2261"/>
                  </a:lnTo>
                  <a:cubicBezTo>
                    <a:pt x="5875" y="2261"/>
                    <a:pt x="5995" y="2140"/>
                    <a:pt x="5995" y="1983"/>
                  </a:cubicBezTo>
                  <a:lnTo>
                    <a:pt x="5995" y="266"/>
                  </a:lnTo>
                  <a:cubicBezTo>
                    <a:pt x="5995" y="121"/>
                    <a:pt x="5875" y="1"/>
                    <a:pt x="5717" y="1"/>
                  </a:cubicBezTo>
                  <a:close/>
                </a:path>
              </a:pathLst>
            </a:custGeom>
            <a:solidFill>
              <a:srgbClr val="EB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70"/>
            <p:cNvSpPr/>
            <p:nvPr/>
          </p:nvSpPr>
          <p:spPr>
            <a:xfrm>
              <a:off x="2196972" y="3865041"/>
              <a:ext cx="57690" cy="59705"/>
            </a:xfrm>
            <a:custGeom>
              <a:avLst/>
              <a:gdLst/>
              <a:ahLst/>
              <a:cxnLst/>
              <a:rect l="l" t="t" r="r" b="b"/>
              <a:pathLst>
                <a:path w="1718" h="1778" extrusionOk="0">
                  <a:moveTo>
                    <a:pt x="122" y="0"/>
                  </a:moveTo>
                  <a:cubicBezTo>
                    <a:pt x="49" y="0"/>
                    <a:pt x="1" y="49"/>
                    <a:pt x="1" y="121"/>
                  </a:cubicBezTo>
                  <a:lnTo>
                    <a:pt x="1" y="1644"/>
                  </a:lnTo>
                  <a:cubicBezTo>
                    <a:pt x="1" y="1717"/>
                    <a:pt x="49" y="1777"/>
                    <a:pt x="122" y="1777"/>
                  </a:cubicBezTo>
                  <a:lnTo>
                    <a:pt x="1584" y="1777"/>
                  </a:lnTo>
                  <a:cubicBezTo>
                    <a:pt x="1657" y="1777"/>
                    <a:pt x="1717" y="1717"/>
                    <a:pt x="1717" y="1644"/>
                  </a:cubicBezTo>
                  <a:lnTo>
                    <a:pt x="1717" y="121"/>
                  </a:lnTo>
                  <a:cubicBezTo>
                    <a:pt x="1717" y="49"/>
                    <a:pt x="1657" y="0"/>
                    <a:pt x="1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70"/>
            <p:cNvSpPr/>
            <p:nvPr/>
          </p:nvSpPr>
          <p:spPr>
            <a:xfrm>
              <a:off x="2067517" y="3865041"/>
              <a:ext cx="121392" cy="7320"/>
            </a:xfrm>
            <a:custGeom>
              <a:avLst/>
              <a:gdLst/>
              <a:ahLst/>
              <a:cxnLst/>
              <a:rect l="l" t="t" r="r" b="b"/>
              <a:pathLst>
                <a:path w="3615" h="218" extrusionOk="0">
                  <a:moveTo>
                    <a:pt x="73" y="0"/>
                  </a:moveTo>
                  <a:cubicBezTo>
                    <a:pt x="36" y="0"/>
                    <a:pt x="0" y="24"/>
                    <a:pt x="0" y="61"/>
                  </a:cubicBezTo>
                  <a:lnTo>
                    <a:pt x="0" y="157"/>
                  </a:lnTo>
                  <a:cubicBezTo>
                    <a:pt x="0" y="194"/>
                    <a:pt x="36" y="218"/>
                    <a:pt x="73" y="218"/>
                  </a:cubicBezTo>
                  <a:lnTo>
                    <a:pt x="3554" y="218"/>
                  </a:lnTo>
                  <a:cubicBezTo>
                    <a:pt x="3590" y="218"/>
                    <a:pt x="3614" y="194"/>
                    <a:pt x="3614" y="157"/>
                  </a:cubicBezTo>
                  <a:lnTo>
                    <a:pt x="3614" y="61"/>
                  </a:lnTo>
                  <a:cubicBezTo>
                    <a:pt x="3614" y="24"/>
                    <a:pt x="3590" y="0"/>
                    <a:pt x="3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70"/>
            <p:cNvSpPr/>
            <p:nvPr/>
          </p:nvSpPr>
          <p:spPr>
            <a:xfrm>
              <a:off x="2094281" y="3878037"/>
              <a:ext cx="94628" cy="7320"/>
            </a:xfrm>
            <a:custGeom>
              <a:avLst/>
              <a:gdLst/>
              <a:ahLst/>
              <a:cxnLst/>
              <a:rect l="l" t="t" r="r" b="b"/>
              <a:pathLst>
                <a:path w="2818" h="218" extrusionOk="0">
                  <a:moveTo>
                    <a:pt x="49" y="0"/>
                  </a:moveTo>
                  <a:cubicBezTo>
                    <a:pt x="25" y="0"/>
                    <a:pt x="1" y="24"/>
                    <a:pt x="1" y="48"/>
                  </a:cubicBezTo>
                  <a:lnTo>
                    <a:pt x="1" y="157"/>
                  </a:lnTo>
                  <a:cubicBezTo>
                    <a:pt x="1" y="193"/>
                    <a:pt x="25" y="218"/>
                    <a:pt x="49" y="218"/>
                  </a:cubicBezTo>
                  <a:lnTo>
                    <a:pt x="2769" y="218"/>
                  </a:lnTo>
                  <a:cubicBezTo>
                    <a:pt x="2793" y="218"/>
                    <a:pt x="2817" y="193"/>
                    <a:pt x="2817" y="157"/>
                  </a:cubicBezTo>
                  <a:lnTo>
                    <a:pt x="2817" y="48"/>
                  </a:lnTo>
                  <a:cubicBezTo>
                    <a:pt x="2817" y="24"/>
                    <a:pt x="2793" y="0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70"/>
            <p:cNvSpPr/>
            <p:nvPr/>
          </p:nvSpPr>
          <p:spPr>
            <a:xfrm>
              <a:off x="2067517" y="3890999"/>
              <a:ext cx="121392" cy="7354"/>
            </a:xfrm>
            <a:custGeom>
              <a:avLst/>
              <a:gdLst/>
              <a:ahLst/>
              <a:cxnLst/>
              <a:rect l="l" t="t" r="r" b="b"/>
              <a:pathLst>
                <a:path w="3615" h="219" extrusionOk="0">
                  <a:moveTo>
                    <a:pt x="73" y="1"/>
                  </a:moveTo>
                  <a:cubicBezTo>
                    <a:pt x="36" y="1"/>
                    <a:pt x="0" y="25"/>
                    <a:pt x="0" y="61"/>
                  </a:cubicBezTo>
                  <a:lnTo>
                    <a:pt x="0" y="158"/>
                  </a:lnTo>
                  <a:cubicBezTo>
                    <a:pt x="0" y="194"/>
                    <a:pt x="36" y="218"/>
                    <a:pt x="73" y="218"/>
                  </a:cubicBezTo>
                  <a:lnTo>
                    <a:pt x="3554" y="218"/>
                  </a:lnTo>
                  <a:cubicBezTo>
                    <a:pt x="3590" y="218"/>
                    <a:pt x="3614" y="194"/>
                    <a:pt x="3614" y="158"/>
                  </a:cubicBezTo>
                  <a:lnTo>
                    <a:pt x="3614" y="61"/>
                  </a:lnTo>
                  <a:cubicBezTo>
                    <a:pt x="3614" y="25"/>
                    <a:pt x="3590" y="1"/>
                    <a:pt x="3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70"/>
            <p:cNvSpPr/>
            <p:nvPr/>
          </p:nvSpPr>
          <p:spPr>
            <a:xfrm>
              <a:off x="2077659" y="3903995"/>
              <a:ext cx="111251" cy="7354"/>
            </a:xfrm>
            <a:custGeom>
              <a:avLst/>
              <a:gdLst/>
              <a:ahLst/>
              <a:cxnLst/>
              <a:rect l="l" t="t" r="r" b="b"/>
              <a:pathLst>
                <a:path w="3313" h="219" extrusionOk="0">
                  <a:moveTo>
                    <a:pt x="61" y="1"/>
                  </a:moveTo>
                  <a:cubicBezTo>
                    <a:pt x="24" y="1"/>
                    <a:pt x="0" y="25"/>
                    <a:pt x="0" y="61"/>
                  </a:cubicBezTo>
                  <a:lnTo>
                    <a:pt x="0" y="158"/>
                  </a:lnTo>
                  <a:cubicBezTo>
                    <a:pt x="0" y="194"/>
                    <a:pt x="24" y="218"/>
                    <a:pt x="61" y="218"/>
                  </a:cubicBezTo>
                  <a:lnTo>
                    <a:pt x="3252" y="218"/>
                  </a:lnTo>
                  <a:cubicBezTo>
                    <a:pt x="3288" y="218"/>
                    <a:pt x="3312" y="194"/>
                    <a:pt x="3312" y="158"/>
                  </a:cubicBezTo>
                  <a:lnTo>
                    <a:pt x="3312" y="61"/>
                  </a:lnTo>
                  <a:cubicBezTo>
                    <a:pt x="3312" y="25"/>
                    <a:pt x="3288" y="1"/>
                    <a:pt x="3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70"/>
            <p:cNvSpPr/>
            <p:nvPr/>
          </p:nvSpPr>
          <p:spPr>
            <a:xfrm>
              <a:off x="2142605" y="3916991"/>
              <a:ext cx="46307" cy="7757"/>
            </a:xfrm>
            <a:custGeom>
              <a:avLst/>
              <a:gdLst/>
              <a:ahLst/>
              <a:cxnLst/>
              <a:rect l="l" t="t" r="r" b="b"/>
              <a:pathLst>
                <a:path w="1379" h="231" extrusionOk="0">
                  <a:moveTo>
                    <a:pt x="36" y="0"/>
                  </a:moveTo>
                  <a:cubicBezTo>
                    <a:pt x="12" y="0"/>
                    <a:pt x="0" y="25"/>
                    <a:pt x="0" y="37"/>
                  </a:cubicBezTo>
                  <a:lnTo>
                    <a:pt x="0" y="182"/>
                  </a:lnTo>
                  <a:cubicBezTo>
                    <a:pt x="0" y="206"/>
                    <a:pt x="12" y="230"/>
                    <a:pt x="36" y="230"/>
                  </a:cubicBezTo>
                  <a:lnTo>
                    <a:pt x="1342" y="230"/>
                  </a:lnTo>
                  <a:cubicBezTo>
                    <a:pt x="1366" y="230"/>
                    <a:pt x="1378" y="206"/>
                    <a:pt x="1378" y="182"/>
                  </a:cubicBezTo>
                  <a:lnTo>
                    <a:pt x="1378" y="37"/>
                  </a:lnTo>
                  <a:cubicBezTo>
                    <a:pt x="1378" y="25"/>
                    <a:pt x="1366" y="0"/>
                    <a:pt x="1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70"/>
            <p:cNvSpPr/>
            <p:nvPr/>
          </p:nvSpPr>
          <p:spPr>
            <a:xfrm>
              <a:off x="1541067" y="3477818"/>
              <a:ext cx="185932" cy="56045"/>
            </a:xfrm>
            <a:custGeom>
              <a:avLst/>
              <a:gdLst/>
              <a:ahLst/>
              <a:cxnLst/>
              <a:rect l="l" t="t" r="r" b="b"/>
              <a:pathLst>
                <a:path w="5537" h="1669" extrusionOk="0">
                  <a:moveTo>
                    <a:pt x="3445" y="0"/>
                  </a:moveTo>
                  <a:lnTo>
                    <a:pt x="2539" y="182"/>
                  </a:lnTo>
                  <a:cubicBezTo>
                    <a:pt x="702" y="484"/>
                    <a:pt x="194" y="1149"/>
                    <a:pt x="61" y="1475"/>
                  </a:cubicBezTo>
                  <a:cubicBezTo>
                    <a:pt x="25" y="1535"/>
                    <a:pt x="13" y="1608"/>
                    <a:pt x="1" y="1668"/>
                  </a:cubicBezTo>
                  <a:lnTo>
                    <a:pt x="5488" y="1668"/>
                  </a:lnTo>
                  <a:cubicBezTo>
                    <a:pt x="5536" y="0"/>
                    <a:pt x="3445" y="0"/>
                    <a:pt x="34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70"/>
            <p:cNvSpPr/>
            <p:nvPr/>
          </p:nvSpPr>
          <p:spPr>
            <a:xfrm>
              <a:off x="1541067" y="3526409"/>
              <a:ext cx="123407" cy="7455"/>
            </a:xfrm>
            <a:custGeom>
              <a:avLst/>
              <a:gdLst/>
              <a:ahLst/>
              <a:cxnLst/>
              <a:rect l="l" t="t" r="r" b="b"/>
              <a:pathLst>
                <a:path w="3675" h="222" extrusionOk="0">
                  <a:moveTo>
                    <a:pt x="274" y="1"/>
                  </a:moveTo>
                  <a:cubicBezTo>
                    <a:pt x="200" y="1"/>
                    <a:pt x="127" y="10"/>
                    <a:pt x="61" y="28"/>
                  </a:cubicBezTo>
                  <a:cubicBezTo>
                    <a:pt x="25" y="88"/>
                    <a:pt x="13" y="161"/>
                    <a:pt x="1" y="221"/>
                  </a:cubicBezTo>
                  <a:lnTo>
                    <a:pt x="3675" y="221"/>
                  </a:lnTo>
                  <a:cubicBezTo>
                    <a:pt x="3675" y="221"/>
                    <a:pt x="3578" y="88"/>
                    <a:pt x="3107" y="88"/>
                  </a:cubicBezTo>
                  <a:lnTo>
                    <a:pt x="714" y="88"/>
                  </a:lnTo>
                  <a:lnTo>
                    <a:pt x="496" y="28"/>
                  </a:lnTo>
                  <a:cubicBezTo>
                    <a:pt x="424" y="10"/>
                    <a:pt x="348" y="1"/>
                    <a:pt x="274" y="1"/>
                  </a:cubicBez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70"/>
            <p:cNvSpPr/>
            <p:nvPr/>
          </p:nvSpPr>
          <p:spPr>
            <a:xfrm>
              <a:off x="1619008" y="3446554"/>
              <a:ext cx="41841" cy="52385"/>
            </a:xfrm>
            <a:custGeom>
              <a:avLst/>
              <a:gdLst/>
              <a:ahLst/>
              <a:cxnLst/>
              <a:rect l="l" t="t" r="r" b="b"/>
              <a:pathLst>
                <a:path w="1246" h="1560" extrusionOk="0">
                  <a:moveTo>
                    <a:pt x="931" y="1"/>
                  </a:moveTo>
                  <a:lnTo>
                    <a:pt x="0" y="1004"/>
                  </a:lnTo>
                  <a:cubicBezTo>
                    <a:pt x="61" y="1101"/>
                    <a:pt x="109" y="1209"/>
                    <a:pt x="133" y="1318"/>
                  </a:cubicBezTo>
                  <a:cubicBezTo>
                    <a:pt x="157" y="1463"/>
                    <a:pt x="290" y="1560"/>
                    <a:pt x="447" y="1560"/>
                  </a:cubicBezTo>
                  <a:cubicBezTo>
                    <a:pt x="1245" y="1512"/>
                    <a:pt x="1197" y="1004"/>
                    <a:pt x="1197" y="1004"/>
                  </a:cubicBezTo>
                  <a:cubicBezTo>
                    <a:pt x="1028" y="750"/>
                    <a:pt x="931" y="1"/>
                    <a:pt x="931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70"/>
            <p:cNvSpPr/>
            <p:nvPr/>
          </p:nvSpPr>
          <p:spPr>
            <a:xfrm>
              <a:off x="1554869" y="3399070"/>
              <a:ext cx="30457" cy="37375"/>
            </a:xfrm>
            <a:custGeom>
              <a:avLst/>
              <a:gdLst/>
              <a:ahLst/>
              <a:cxnLst/>
              <a:rect l="l" t="t" r="r" b="b"/>
              <a:pathLst>
                <a:path w="907" h="1113" extrusionOk="0">
                  <a:moveTo>
                    <a:pt x="448" y="1"/>
                  </a:moveTo>
                  <a:lnTo>
                    <a:pt x="37" y="121"/>
                  </a:lnTo>
                  <a:cubicBezTo>
                    <a:pt x="37" y="121"/>
                    <a:pt x="1" y="1113"/>
                    <a:pt x="440" y="1113"/>
                  </a:cubicBezTo>
                  <a:cubicBezTo>
                    <a:pt x="442" y="1113"/>
                    <a:pt x="445" y="1113"/>
                    <a:pt x="448" y="1113"/>
                  </a:cubicBezTo>
                  <a:cubicBezTo>
                    <a:pt x="907" y="1088"/>
                    <a:pt x="448" y="1"/>
                    <a:pt x="448" y="1"/>
                  </a:cubicBezTo>
                  <a:close/>
                </a:path>
              </a:pathLst>
            </a:custGeom>
            <a:solidFill>
              <a:srgbClr val="2C1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70"/>
            <p:cNvSpPr/>
            <p:nvPr/>
          </p:nvSpPr>
          <p:spPr>
            <a:xfrm>
              <a:off x="1562592" y="3397861"/>
              <a:ext cx="84454" cy="94595"/>
            </a:xfrm>
            <a:custGeom>
              <a:avLst/>
              <a:gdLst/>
              <a:ahLst/>
              <a:cxnLst/>
              <a:rect l="l" t="t" r="r" b="b"/>
              <a:pathLst>
                <a:path w="2515" h="2817" extrusionOk="0">
                  <a:moveTo>
                    <a:pt x="1245" y="0"/>
                  </a:moveTo>
                  <a:cubicBezTo>
                    <a:pt x="1221" y="0"/>
                    <a:pt x="157" y="133"/>
                    <a:pt x="85" y="254"/>
                  </a:cubicBezTo>
                  <a:cubicBezTo>
                    <a:pt x="0" y="375"/>
                    <a:pt x="36" y="774"/>
                    <a:pt x="36" y="810"/>
                  </a:cubicBezTo>
                  <a:cubicBezTo>
                    <a:pt x="61" y="1161"/>
                    <a:pt x="133" y="1499"/>
                    <a:pt x="254" y="1838"/>
                  </a:cubicBezTo>
                  <a:lnTo>
                    <a:pt x="278" y="1886"/>
                  </a:lnTo>
                  <a:cubicBezTo>
                    <a:pt x="459" y="2357"/>
                    <a:pt x="762" y="2792"/>
                    <a:pt x="1306" y="2817"/>
                  </a:cubicBezTo>
                  <a:lnTo>
                    <a:pt x="1451" y="2817"/>
                  </a:lnTo>
                  <a:cubicBezTo>
                    <a:pt x="1837" y="2768"/>
                    <a:pt x="2381" y="2164"/>
                    <a:pt x="2490" y="1729"/>
                  </a:cubicBezTo>
                  <a:cubicBezTo>
                    <a:pt x="2490" y="1717"/>
                    <a:pt x="2502" y="1705"/>
                    <a:pt x="2502" y="1680"/>
                  </a:cubicBezTo>
                  <a:cubicBezTo>
                    <a:pt x="2502" y="1668"/>
                    <a:pt x="2502" y="1656"/>
                    <a:pt x="2502" y="1644"/>
                  </a:cubicBezTo>
                  <a:cubicBezTo>
                    <a:pt x="2514" y="1511"/>
                    <a:pt x="2514" y="1390"/>
                    <a:pt x="2502" y="1257"/>
                  </a:cubicBezTo>
                  <a:cubicBezTo>
                    <a:pt x="2442" y="858"/>
                    <a:pt x="2369" y="460"/>
                    <a:pt x="2285" y="73"/>
                  </a:cubicBezTo>
                  <a:cubicBezTo>
                    <a:pt x="2285" y="73"/>
                    <a:pt x="1269" y="0"/>
                    <a:pt x="1245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70"/>
            <p:cNvSpPr/>
            <p:nvPr/>
          </p:nvSpPr>
          <p:spPr>
            <a:xfrm>
              <a:off x="1571525" y="3439401"/>
              <a:ext cx="80793" cy="53493"/>
            </a:xfrm>
            <a:custGeom>
              <a:avLst/>
              <a:gdLst/>
              <a:ahLst/>
              <a:cxnLst/>
              <a:rect l="l" t="t" r="r" b="b"/>
              <a:pathLst>
                <a:path w="2406" h="1593" extrusionOk="0">
                  <a:moveTo>
                    <a:pt x="2284" y="0"/>
                  </a:moveTo>
                  <a:cubicBezTo>
                    <a:pt x="2201" y="0"/>
                    <a:pt x="2115" y="16"/>
                    <a:pt x="2115" y="81"/>
                  </a:cubicBezTo>
                  <a:cubicBezTo>
                    <a:pt x="2043" y="335"/>
                    <a:pt x="1898" y="576"/>
                    <a:pt x="1704" y="770"/>
                  </a:cubicBezTo>
                  <a:lnTo>
                    <a:pt x="1656" y="770"/>
                  </a:lnTo>
                  <a:cubicBezTo>
                    <a:pt x="1583" y="758"/>
                    <a:pt x="1354" y="697"/>
                    <a:pt x="1233" y="673"/>
                  </a:cubicBezTo>
                  <a:cubicBezTo>
                    <a:pt x="1168" y="665"/>
                    <a:pt x="1102" y="661"/>
                    <a:pt x="1035" y="661"/>
                  </a:cubicBezTo>
                  <a:cubicBezTo>
                    <a:pt x="891" y="661"/>
                    <a:pt x="745" y="680"/>
                    <a:pt x="604" y="721"/>
                  </a:cubicBezTo>
                  <a:cubicBezTo>
                    <a:pt x="314" y="837"/>
                    <a:pt x="437" y="976"/>
                    <a:pt x="350" y="976"/>
                  </a:cubicBezTo>
                  <a:cubicBezTo>
                    <a:pt x="347" y="976"/>
                    <a:pt x="343" y="976"/>
                    <a:pt x="338" y="975"/>
                  </a:cubicBezTo>
                  <a:cubicBezTo>
                    <a:pt x="218" y="963"/>
                    <a:pt x="0" y="601"/>
                    <a:pt x="0" y="601"/>
                  </a:cubicBezTo>
                  <a:lnTo>
                    <a:pt x="0" y="601"/>
                  </a:lnTo>
                  <a:lnTo>
                    <a:pt x="12" y="649"/>
                  </a:lnTo>
                  <a:cubicBezTo>
                    <a:pt x="189" y="1121"/>
                    <a:pt x="401" y="1592"/>
                    <a:pt x="1017" y="1592"/>
                  </a:cubicBezTo>
                  <a:cubicBezTo>
                    <a:pt x="1032" y="1592"/>
                    <a:pt x="1048" y="1592"/>
                    <a:pt x="1064" y="1592"/>
                  </a:cubicBezTo>
                  <a:cubicBezTo>
                    <a:pt x="1100" y="1592"/>
                    <a:pt x="1148" y="1580"/>
                    <a:pt x="1197" y="1580"/>
                  </a:cubicBezTo>
                  <a:cubicBezTo>
                    <a:pt x="1777" y="1531"/>
                    <a:pt x="2309" y="854"/>
                    <a:pt x="2381" y="419"/>
                  </a:cubicBezTo>
                  <a:lnTo>
                    <a:pt x="2381" y="383"/>
                  </a:lnTo>
                  <a:cubicBezTo>
                    <a:pt x="2405" y="262"/>
                    <a:pt x="2405" y="129"/>
                    <a:pt x="2393" y="8"/>
                  </a:cubicBezTo>
                  <a:cubicBezTo>
                    <a:pt x="2365" y="4"/>
                    <a:pt x="2325" y="0"/>
                    <a:pt x="2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70"/>
            <p:cNvSpPr/>
            <p:nvPr/>
          </p:nvSpPr>
          <p:spPr>
            <a:xfrm>
              <a:off x="1547548" y="3366564"/>
              <a:ext cx="105173" cy="84286"/>
            </a:xfrm>
            <a:custGeom>
              <a:avLst/>
              <a:gdLst/>
              <a:ahLst/>
              <a:cxnLst/>
              <a:rect l="l" t="t" r="r" b="b"/>
              <a:pathLst>
                <a:path w="3132" h="2510" extrusionOk="0">
                  <a:moveTo>
                    <a:pt x="1804" y="1"/>
                  </a:moveTo>
                  <a:cubicBezTo>
                    <a:pt x="1656" y="1"/>
                    <a:pt x="1476" y="23"/>
                    <a:pt x="1258" y="86"/>
                  </a:cubicBezTo>
                  <a:cubicBezTo>
                    <a:pt x="1045" y="148"/>
                    <a:pt x="860" y="170"/>
                    <a:pt x="704" y="170"/>
                  </a:cubicBezTo>
                  <a:cubicBezTo>
                    <a:pt x="337" y="170"/>
                    <a:pt x="135" y="48"/>
                    <a:pt x="112" y="48"/>
                  </a:cubicBezTo>
                  <a:cubicBezTo>
                    <a:pt x="110" y="48"/>
                    <a:pt x="110" y="49"/>
                    <a:pt x="110" y="50"/>
                  </a:cubicBezTo>
                  <a:cubicBezTo>
                    <a:pt x="25" y="280"/>
                    <a:pt x="1" y="533"/>
                    <a:pt x="49" y="775"/>
                  </a:cubicBezTo>
                  <a:cubicBezTo>
                    <a:pt x="49" y="775"/>
                    <a:pt x="66" y="1310"/>
                    <a:pt x="807" y="1310"/>
                  </a:cubicBezTo>
                  <a:cubicBezTo>
                    <a:pt x="958" y="1310"/>
                    <a:pt x="1138" y="1288"/>
                    <a:pt x="1355" y="1234"/>
                  </a:cubicBezTo>
                  <a:cubicBezTo>
                    <a:pt x="1595" y="1177"/>
                    <a:pt x="1812" y="1124"/>
                    <a:pt x="1980" y="1124"/>
                  </a:cubicBezTo>
                  <a:cubicBezTo>
                    <a:pt x="2057" y="1124"/>
                    <a:pt x="2123" y="1135"/>
                    <a:pt x="2177" y="1162"/>
                  </a:cubicBezTo>
                  <a:cubicBezTo>
                    <a:pt x="2435" y="1960"/>
                    <a:pt x="2442" y="2348"/>
                    <a:pt x="2531" y="2348"/>
                  </a:cubicBezTo>
                  <a:cubicBezTo>
                    <a:pt x="2534" y="2348"/>
                    <a:pt x="2536" y="2347"/>
                    <a:pt x="2539" y="2346"/>
                  </a:cubicBezTo>
                  <a:cubicBezTo>
                    <a:pt x="2654" y="2312"/>
                    <a:pt x="2376" y="1688"/>
                    <a:pt x="2690" y="1688"/>
                  </a:cubicBezTo>
                  <a:cubicBezTo>
                    <a:pt x="2707" y="1688"/>
                    <a:pt x="2725" y="1690"/>
                    <a:pt x="2745" y="1694"/>
                  </a:cubicBezTo>
                  <a:cubicBezTo>
                    <a:pt x="3047" y="1754"/>
                    <a:pt x="2733" y="2504"/>
                    <a:pt x="2733" y="2504"/>
                  </a:cubicBezTo>
                  <a:cubicBezTo>
                    <a:pt x="2733" y="2504"/>
                    <a:pt x="2780" y="2510"/>
                    <a:pt x="2842" y="2510"/>
                  </a:cubicBezTo>
                  <a:cubicBezTo>
                    <a:pt x="2950" y="2510"/>
                    <a:pt x="3100" y="2490"/>
                    <a:pt x="3107" y="2383"/>
                  </a:cubicBezTo>
                  <a:cubicBezTo>
                    <a:pt x="3107" y="2274"/>
                    <a:pt x="3131" y="811"/>
                    <a:pt x="2878" y="461"/>
                  </a:cubicBezTo>
                  <a:cubicBezTo>
                    <a:pt x="2757" y="268"/>
                    <a:pt x="2551" y="147"/>
                    <a:pt x="2322" y="135"/>
                  </a:cubicBezTo>
                  <a:cubicBezTo>
                    <a:pt x="2322" y="135"/>
                    <a:pt x="2163" y="1"/>
                    <a:pt x="1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70"/>
            <p:cNvSpPr/>
            <p:nvPr/>
          </p:nvSpPr>
          <p:spPr>
            <a:xfrm>
              <a:off x="1546977" y="3701870"/>
              <a:ext cx="57455" cy="53291"/>
            </a:xfrm>
            <a:custGeom>
              <a:avLst/>
              <a:gdLst/>
              <a:ahLst/>
              <a:cxnLst/>
              <a:rect l="l" t="t" r="r" b="b"/>
              <a:pathLst>
                <a:path w="1711" h="1587" extrusionOk="0">
                  <a:moveTo>
                    <a:pt x="1190" y="0"/>
                  </a:moveTo>
                  <a:cubicBezTo>
                    <a:pt x="1106" y="145"/>
                    <a:pt x="1009" y="290"/>
                    <a:pt x="888" y="411"/>
                  </a:cubicBezTo>
                  <a:cubicBezTo>
                    <a:pt x="791" y="496"/>
                    <a:pt x="671" y="544"/>
                    <a:pt x="538" y="556"/>
                  </a:cubicBezTo>
                  <a:cubicBezTo>
                    <a:pt x="393" y="617"/>
                    <a:pt x="260" y="713"/>
                    <a:pt x="175" y="846"/>
                  </a:cubicBezTo>
                  <a:cubicBezTo>
                    <a:pt x="130" y="891"/>
                    <a:pt x="152" y="916"/>
                    <a:pt x="206" y="916"/>
                  </a:cubicBezTo>
                  <a:cubicBezTo>
                    <a:pt x="224" y="916"/>
                    <a:pt x="247" y="913"/>
                    <a:pt x="272" y="907"/>
                  </a:cubicBezTo>
                  <a:cubicBezTo>
                    <a:pt x="381" y="883"/>
                    <a:pt x="526" y="798"/>
                    <a:pt x="562" y="798"/>
                  </a:cubicBezTo>
                  <a:cubicBezTo>
                    <a:pt x="610" y="798"/>
                    <a:pt x="610" y="859"/>
                    <a:pt x="562" y="955"/>
                  </a:cubicBezTo>
                  <a:cubicBezTo>
                    <a:pt x="501" y="1076"/>
                    <a:pt x="417" y="1185"/>
                    <a:pt x="320" y="1269"/>
                  </a:cubicBezTo>
                  <a:cubicBezTo>
                    <a:pt x="248" y="1330"/>
                    <a:pt x="54" y="1439"/>
                    <a:pt x="18" y="1511"/>
                  </a:cubicBezTo>
                  <a:cubicBezTo>
                    <a:pt x="0" y="1555"/>
                    <a:pt x="8" y="1586"/>
                    <a:pt x="55" y="1586"/>
                  </a:cubicBezTo>
                  <a:cubicBezTo>
                    <a:pt x="73" y="1586"/>
                    <a:pt x="97" y="1582"/>
                    <a:pt x="127" y="1572"/>
                  </a:cubicBezTo>
                  <a:cubicBezTo>
                    <a:pt x="248" y="1511"/>
                    <a:pt x="368" y="1451"/>
                    <a:pt x="477" y="1378"/>
                  </a:cubicBezTo>
                  <a:cubicBezTo>
                    <a:pt x="526" y="1354"/>
                    <a:pt x="574" y="1318"/>
                    <a:pt x="610" y="1282"/>
                  </a:cubicBezTo>
                  <a:cubicBezTo>
                    <a:pt x="681" y="1299"/>
                    <a:pt x="758" y="1310"/>
                    <a:pt x="832" y="1310"/>
                  </a:cubicBezTo>
                  <a:cubicBezTo>
                    <a:pt x="860" y="1310"/>
                    <a:pt x="886" y="1309"/>
                    <a:pt x="912" y="1306"/>
                  </a:cubicBezTo>
                  <a:cubicBezTo>
                    <a:pt x="973" y="1294"/>
                    <a:pt x="1009" y="1282"/>
                    <a:pt x="1057" y="1245"/>
                  </a:cubicBezTo>
                  <a:cubicBezTo>
                    <a:pt x="1069" y="1245"/>
                    <a:pt x="1094" y="1245"/>
                    <a:pt x="1106" y="1233"/>
                  </a:cubicBezTo>
                  <a:cubicBezTo>
                    <a:pt x="1190" y="1197"/>
                    <a:pt x="1251" y="871"/>
                    <a:pt x="1299" y="786"/>
                  </a:cubicBezTo>
                  <a:cubicBezTo>
                    <a:pt x="1420" y="629"/>
                    <a:pt x="1565" y="496"/>
                    <a:pt x="1710" y="363"/>
                  </a:cubicBezTo>
                  <a:lnTo>
                    <a:pt x="1190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70"/>
            <p:cNvSpPr/>
            <p:nvPr/>
          </p:nvSpPr>
          <p:spPr>
            <a:xfrm>
              <a:off x="1582069" y="3515563"/>
              <a:ext cx="143722" cy="205812"/>
            </a:xfrm>
            <a:custGeom>
              <a:avLst/>
              <a:gdLst/>
              <a:ahLst/>
              <a:cxnLst/>
              <a:rect l="l" t="t" r="r" b="b"/>
              <a:pathLst>
                <a:path w="4280" h="6129" extrusionOk="0">
                  <a:moveTo>
                    <a:pt x="2623" y="0"/>
                  </a:moveTo>
                  <a:lnTo>
                    <a:pt x="2454" y="544"/>
                  </a:lnTo>
                  <a:cubicBezTo>
                    <a:pt x="2514" y="569"/>
                    <a:pt x="2575" y="617"/>
                    <a:pt x="2599" y="689"/>
                  </a:cubicBezTo>
                  <a:cubicBezTo>
                    <a:pt x="2587" y="1415"/>
                    <a:pt x="2406" y="2116"/>
                    <a:pt x="2067" y="2756"/>
                  </a:cubicBezTo>
                  <a:cubicBezTo>
                    <a:pt x="2055" y="2780"/>
                    <a:pt x="2031" y="2805"/>
                    <a:pt x="2007" y="2841"/>
                  </a:cubicBezTo>
                  <a:cubicBezTo>
                    <a:pt x="1149" y="4086"/>
                    <a:pt x="0" y="5693"/>
                    <a:pt x="0" y="5693"/>
                  </a:cubicBezTo>
                  <a:lnTo>
                    <a:pt x="484" y="6129"/>
                  </a:lnTo>
                  <a:cubicBezTo>
                    <a:pt x="484" y="6129"/>
                    <a:pt x="1233" y="5464"/>
                    <a:pt x="1874" y="4871"/>
                  </a:cubicBezTo>
                  <a:cubicBezTo>
                    <a:pt x="2454" y="4340"/>
                    <a:pt x="3360" y="2998"/>
                    <a:pt x="3518" y="2756"/>
                  </a:cubicBezTo>
                  <a:lnTo>
                    <a:pt x="3530" y="2732"/>
                  </a:lnTo>
                  <a:lnTo>
                    <a:pt x="3542" y="2708"/>
                  </a:lnTo>
                  <a:cubicBezTo>
                    <a:pt x="4086" y="1874"/>
                    <a:pt x="4279" y="544"/>
                    <a:pt x="4279" y="544"/>
                  </a:cubicBezTo>
                  <a:lnTo>
                    <a:pt x="3578" y="73"/>
                  </a:lnTo>
                  <a:lnTo>
                    <a:pt x="3227" y="242"/>
                  </a:lnTo>
                  <a:cubicBezTo>
                    <a:pt x="2998" y="146"/>
                    <a:pt x="2623" y="0"/>
                    <a:pt x="26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70"/>
            <p:cNvSpPr/>
            <p:nvPr/>
          </p:nvSpPr>
          <p:spPr>
            <a:xfrm>
              <a:off x="1522396" y="3534234"/>
              <a:ext cx="52788" cy="14507"/>
            </a:xfrm>
            <a:custGeom>
              <a:avLst/>
              <a:gdLst/>
              <a:ahLst/>
              <a:cxnLst/>
              <a:rect l="l" t="t" r="r" b="b"/>
              <a:pathLst>
                <a:path w="1572" h="432" extrusionOk="0">
                  <a:moveTo>
                    <a:pt x="1" y="0"/>
                  </a:moveTo>
                  <a:cubicBezTo>
                    <a:pt x="315" y="0"/>
                    <a:pt x="436" y="121"/>
                    <a:pt x="702" y="121"/>
                  </a:cubicBezTo>
                  <a:cubicBezTo>
                    <a:pt x="738" y="121"/>
                    <a:pt x="774" y="133"/>
                    <a:pt x="798" y="158"/>
                  </a:cubicBezTo>
                  <a:lnTo>
                    <a:pt x="871" y="206"/>
                  </a:lnTo>
                  <a:cubicBezTo>
                    <a:pt x="895" y="230"/>
                    <a:pt x="919" y="266"/>
                    <a:pt x="943" y="278"/>
                  </a:cubicBezTo>
                  <a:cubicBezTo>
                    <a:pt x="992" y="339"/>
                    <a:pt x="1040" y="375"/>
                    <a:pt x="1076" y="375"/>
                  </a:cubicBezTo>
                  <a:cubicBezTo>
                    <a:pt x="1083" y="378"/>
                    <a:pt x="1090" y="380"/>
                    <a:pt x="1098" y="380"/>
                  </a:cubicBezTo>
                  <a:cubicBezTo>
                    <a:pt x="1119" y="380"/>
                    <a:pt x="1143" y="369"/>
                    <a:pt x="1161" y="351"/>
                  </a:cubicBezTo>
                  <a:cubicBezTo>
                    <a:pt x="1161" y="351"/>
                    <a:pt x="1161" y="339"/>
                    <a:pt x="1161" y="327"/>
                  </a:cubicBezTo>
                  <a:cubicBezTo>
                    <a:pt x="1209" y="375"/>
                    <a:pt x="1245" y="411"/>
                    <a:pt x="1282" y="411"/>
                  </a:cubicBezTo>
                  <a:cubicBezTo>
                    <a:pt x="1289" y="415"/>
                    <a:pt x="1297" y="416"/>
                    <a:pt x="1305" y="416"/>
                  </a:cubicBezTo>
                  <a:cubicBezTo>
                    <a:pt x="1325" y="416"/>
                    <a:pt x="1346" y="408"/>
                    <a:pt x="1354" y="399"/>
                  </a:cubicBezTo>
                  <a:cubicBezTo>
                    <a:pt x="1378" y="411"/>
                    <a:pt x="1403" y="424"/>
                    <a:pt x="1427" y="424"/>
                  </a:cubicBezTo>
                  <a:cubicBezTo>
                    <a:pt x="1437" y="429"/>
                    <a:pt x="1447" y="431"/>
                    <a:pt x="1458" y="431"/>
                  </a:cubicBezTo>
                  <a:cubicBezTo>
                    <a:pt x="1473" y="431"/>
                    <a:pt x="1490" y="426"/>
                    <a:pt x="1511" y="411"/>
                  </a:cubicBezTo>
                  <a:cubicBezTo>
                    <a:pt x="1511" y="411"/>
                    <a:pt x="1523" y="387"/>
                    <a:pt x="1499" y="375"/>
                  </a:cubicBezTo>
                  <a:lnTo>
                    <a:pt x="1463" y="327"/>
                  </a:lnTo>
                  <a:lnTo>
                    <a:pt x="1475" y="327"/>
                  </a:lnTo>
                  <a:cubicBezTo>
                    <a:pt x="1511" y="327"/>
                    <a:pt x="1536" y="315"/>
                    <a:pt x="1560" y="303"/>
                  </a:cubicBezTo>
                  <a:cubicBezTo>
                    <a:pt x="1560" y="303"/>
                    <a:pt x="1572" y="278"/>
                    <a:pt x="1560" y="266"/>
                  </a:cubicBezTo>
                  <a:cubicBezTo>
                    <a:pt x="1536" y="254"/>
                    <a:pt x="1463" y="158"/>
                    <a:pt x="1403" y="85"/>
                  </a:cubicBezTo>
                  <a:cubicBezTo>
                    <a:pt x="1391" y="73"/>
                    <a:pt x="1366" y="49"/>
                    <a:pt x="1354" y="25"/>
                  </a:cubicBezTo>
                  <a:lnTo>
                    <a:pt x="1354" y="13"/>
                  </a:lnTo>
                  <a:cubicBezTo>
                    <a:pt x="1378" y="13"/>
                    <a:pt x="1415" y="13"/>
                    <a:pt x="1439" y="0"/>
                  </a:cubicBezTo>
                  <a:close/>
                </a:path>
              </a:pathLst>
            </a:custGeom>
            <a:solidFill>
              <a:srgbClr val="5F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70"/>
            <p:cNvSpPr/>
            <p:nvPr/>
          </p:nvSpPr>
          <p:spPr>
            <a:xfrm>
              <a:off x="1519978" y="3527551"/>
              <a:ext cx="52788" cy="21189"/>
            </a:xfrm>
            <a:custGeom>
              <a:avLst/>
              <a:gdLst/>
              <a:ahLst/>
              <a:cxnLst/>
              <a:rect l="l" t="t" r="r" b="b"/>
              <a:pathLst>
                <a:path w="1572" h="631" extrusionOk="0">
                  <a:moveTo>
                    <a:pt x="806" y="1"/>
                  </a:moveTo>
                  <a:cubicBezTo>
                    <a:pt x="411" y="1"/>
                    <a:pt x="0" y="199"/>
                    <a:pt x="0" y="199"/>
                  </a:cubicBezTo>
                  <a:cubicBezTo>
                    <a:pt x="314" y="199"/>
                    <a:pt x="435" y="320"/>
                    <a:pt x="701" y="320"/>
                  </a:cubicBezTo>
                  <a:cubicBezTo>
                    <a:pt x="737" y="320"/>
                    <a:pt x="774" y="332"/>
                    <a:pt x="798" y="357"/>
                  </a:cubicBezTo>
                  <a:lnTo>
                    <a:pt x="870" y="405"/>
                  </a:lnTo>
                  <a:lnTo>
                    <a:pt x="943" y="477"/>
                  </a:lnTo>
                  <a:cubicBezTo>
                    <a:pt x="967" y="526"/>
                    <a:pt x="1015" y="562"/>
                    <a:pt x="1076" y="574"/>
                  </a:cubicBezTo>
                  <a:cubicBezTo>
                    <a:pt x="1082" y="577"/>
                    <a:pt x="1090" y="579"/>
                    <a:pt x="1097" y="579"/>
                  </a:cubicBezTo>
                  <a:cubicBezTo>
                    <a:pt x="1118" y="579"/>
                    <a:pt x="1143" y="568"/>
                    <a:pt x="1160" y="550"/>
                  </a:cubicBezTo>
                  <a:cubicBezTo>
                    <a:pt x="1160" y="550"/>
                    <a:pt x="1160" y="538"/>
                    <a:pt x="1160" y="526"/>
                  </a:cubicBezTo>
                  <a:cubicBezTo>
                    <a:pt x="1209" y="574"/>
                    <a:pt x="1245" y="610"/>
                    <a:pt x="1281" y="610"/>
                  </a:cubicBezTo>
                  <a:cubicBezTo>
                    <a:pt x="1288" y="614"/>
                    <a:pt x="1296" y="615"/>
                    <a:pt x="1305" y="615"/>
                  </a:cubicBezTo>
                  <a:cubicBezTo>
                    <a:pt x="1325" y="615"/>
                    <a:pt x="1345" y="607"/>
                    <a:pt x="1354" y="598"/>
                  </a:cubicBezTo>
                  <a:cubicBezTo>
                    <a:pt x="1378" y="610"/>
                    <a:pt x="1402" y="623"/>
                    <a:pt x="1426" y="623"/>
                  </a:cubicBezTo>
                  <a:cubicBezTo>
                    <a:pt x="1436" y="628"/>
                    <a:pt x="1446" y="630"/>
                    <a:pt x="1457" y="630"/>
                  </a:cubicBezTo>
                  <a:cubicBezTo>
                    <a:pt x="1473" y="630"/>
                    <a:pt x="1490" y="625"/>
                    <a:pt x="1511" y="610"/>
                  </a:cubicBezTo>
                  <a:cubicBezTo>
                    <a:pt x="1511" y="610"/>
                    <a:pt x="1511" y="574"/>
                    <a:pt x="1511" y="574"/>
                  </a:cubicBezTo>
                  <a:cubicBezTo>
                    <a:pt x="1499" y="562"/>
                    <a:pt x="1487" y="550"/>
                    <a:pt x="1463" y="526"/>
                  </a:cubicBezTo>
                  <a:lnTo>
                    <a:pt x="1487" y="526"/>
                  </a:lnTo>
                  <a:cubicBezTo>
                    <a:pt x="1511" y="526"/>
                    <a:pt x="1535" y="514"/>
                    <a:pt x="1559" y="502"/>
                  </a:cubicBezTo>
                  <a:cubicBezTo>
                    <a:pt x="1559" y="502"/>
                    <a:pt x="1571" y="477"/>
                    <a:pt x="1559" y="465"/>
                  </a:cubicBezTo>
                  <a:cubicBezTo>
                    <a:pt x="1535" y="453"/>
                    <a:pt x="1463" y="357"/>
                    <a:pt x="1402" y="296"/>
                  </a:cubicBezTo>
                  <a:lnTo>
                    <a:pt x="1354" y="224"/>
                  </a:lnTo>
                  <a:cubicBezTo>
                    <a:pt x="1378" y="212"/>
                    <a:pt x="1414" y="212"/>
                    <a:pt x="1438" y="199"/>
                  </a:cubicBezTo>
                  <a:cubicBezTo>
                    <a:pt x="1475" y="187"/>
                    <a:pt x="1511" y="115"/>
                    <a:pt x="1390" y="115"/>
                  </a:cubicBezTo>
                  <a:cubicBezTo>
                    <a:pt x="1317" y="115"/>
                    <a:pt x="1257" y="103"/>
                    <a:pt x="1197" y="91"/>
                  </a:cubicBezTo>
                  <a:cubicBezTo>
                    <a:pt x="1081" y="25"/>
                    <a:pt x="944" y="1"/>
                    <a:pt x="806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70"/>
            <p:cNvSpPr/>
            <p:nvPr/>
          </p:nvSpPr>
          <p:spPr>
            <a:xfrm>
              <a:off x="1560544" y="3530171"/>
              <a:ext cx="10578" cy="4500"/>
            </a:xfrm>
            <a:custGeom>
              <a:avLst/>
              <a:gdLst/>
              <a:ahLst/>
              <a:cxnLst/>
              <a:rect l="l" t="t" r="r" b="b"/>
              <a:pathLst>
                <a:path w="315" h="134" extrusionOk="0">
                  <a:moveTo>
                    <a:pt x="242" y="109"/>
                  </a:moveTo>
                  <a:cubicBezTo>
                    <a:pt x="206" y="121"/>
                    <a:pt x="182" y="121"/>
                    <a:pt x="146" y="134"/>
                  </a:cubicBezTo>
                  <a:cubicBezTo>
                    <a:pt x="97" y="85"/>
                    <a:pt x="49" y="49"/>
                    <a:pt x="1" y="1"/>
                  </a:cubicBezTo>
                  <a:cubicBezTo>
                    <a:pt x="61" y="13"/>
                    <a:pt x="122" y="25"/>
                    <a:pt x="182" y="25"/>
                  </a:cubicBezTo>
                  <a:cubicBezTo>
                    <a:pt x="315" y="25"/>
                    <a:pt x="279" y="97"/>
                    <a:pt x="242" y="109"/>
                  </a:cubicBezTo>
                  <a:close/>
                </a:path>
              </a:pathLst>
            </a:custGeom>
            <a:solidFill>
              <a:srgbClr val="FBC9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70"/>
            <p:cNvSpPr/>
            <p:nvPr/>
          </p:nvSpPr>
          <p:spPr>
            <a:xfrm>
              <a:off x="2208356" y="4563157"/>
              <a:ext cx="166422" cy="17495"/>
            </a:xfrm>
            <a:custGeom>
              <a:avLst/>
              <a:gdLst/>
              <a:ahLst/>
              <a:cxnLst/>
              <a:rect l="l" t="t" r="r" b="b"/>
              <a:pathLst>
                <a:path w="4956" h="521" extrusionOk="0">
                  <a:moveTo>
                    <a:pt x="1318" y="1"/>
                  </a:moveTo>
                  <a:cubicBezTo>
                    <a:pt x="532" y="49"/>
                    <a:pt x="0" y="146"/>
                    <a:pt x="0" y="242"/>
                  </a:cubicBezTo>
                  <a:cubicBezTo>
                    <a:pt x="0" y="400"/>
                    <a:pt x="1112" y="520"/>
                    <a:pt x="2478" y="520"/>
                  </a:cubicBezTo>
                  <a:cubicBezTo>
                    <a:pt x="3856" y="520"/>
                    <a:pt x="4956" y="400"/>
                    <a:pt x="4956" y="242"/>
                  </a:cubicBezTo>
                  <a:cubicBezTo>
                    <a:pt x="4956" y="134"/>
                    <a:pt x="4364" y="37"/>
                    <a:pt x="3493" y="1"/>
                  </a:cubicBezTo>
                  <a:lnTo>
                    <a:pt x="3457" y="158"/>
                  </a:lnTo>
                  <a:cubicBezTo>
                    <a:pt x="3433" y="218"/>
                    <a:pt x="3385" y="255"/>
                    <a:pt x="3312" y="267"/>
                  </a:cubicBezTo>
                  <a:lnTo>
                    <a:pt x="1487" y="267"/>
                  </a:lnTo>
                  <a:cubicBezTo>
                    <a:pt x="1427" y="255"/>
                    <a:pt x="1366" y="218"/>
                    <a:pt x="1354" y="158"/>
                  </a:cubicBezTo>
                  <a:lnTo>
                    <a:pt x="1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70"/>
            <p:cNvSpPr/>
            <p:nvPr/>
          </p:nvSpPr>
          <p:spPr>
            <a:xfrm>
              <a:off x="2149489" y="4384909"/>
              <a:ext cx="125052" cy="75992"/>
            </a:xfrm>
            <a:custGeom>
              <a:avLst/>
              <a:gdLst/>
              <a:ahLst/>
              <a:cxnLst/>
              <a:rect l="l" t="t" r="r" b="b"/>
              <a:pathLst>
                <a:path w="3724" h="2263" extrusionOk="0">
                  <a:moveTo>
                    <a:pt x="979" y="1"/>
                  </a:moveTo>
                  <a:cubicBezTo>
                    <a:pt x="105" y="1"/>
                    <a:pt x="1" y="1018"/>
                    <a:pt x="1" y="1018"/>
                  </a:cubicBezTo>
                  <a:cubicBezTo>
                    <a:pt x="1" y="1018"/>
                    <a:pt x="409" y="769"/>
                    <a:pt x="1053" y="769"/>
                  </a:cubicBezTo>
                  <a:cubicBezTo>
                    <a:pt x="1328" y="769"/>
                    <a:pt x="1647" y="815"/>
                    <a:pt x="1995" y="945"/>
                  </a:cubicBezTo>
                  <a:cubicBezTo>
                    <a:pt x="3155" y="1380"/>
                    <a:pt x="3240" y="2263"/>
                    <a:pt x="3240" y="2263"/>
                  </a:cubicBezTo>
                  <a:lnTo>
                    <a:pt x="3651" y="2251"/>
                  </a:lnTo>
                  <a:cubicBezTo>
                    <a:pt x="3675" y="2178"/>
                    <a:pt x="3675" y="2118"/>
                    <a:pt x="3687" y="2057"/>
                  </a:cubicBezTo>
                  <a:cubicBezTo>
                    <a:pt x="3723" y="1513"/>
                    <a:pt x="3385" y="1465"/>
                    <a:pt x="3385" y="1465"/>
                  </a:cubicBezTo>
                  <a:cubicBezTo>
                    <a:pt x="3385" y="1465"/>
                    <a:pt x="3445" y="824"/>
                    <a:pt x="3083" y="510"/>
                  </a:cubicBezTo>
                  <a:cubicBezTo>
                    <a:pt x="2965" y="405"/>
                    <a:pt x="2841" y="367"/>
                    <a:pt x="2724" y="367"/>
                  </a:cubicBezTo>
                  <a:cubicBezTo>
                    <a:pt x="2410" y="367"/>
                    <a:pt x="2140" y="643"/>
                    <a:pt x="2140" y="643"/>
                  </a:cubicBezTo>
                  <a:cubicBezTo>
                    <a:pt x="2140" y="643"/>
                    <a:pt x="1959" y="51"/>
                    <a:pt x="1040" y="3"/>
                  </a:cubicBezTo>
                  <a:cubicBezTo>
                    <a:pt x="1019" y="1"/>
                    <a:pt x="999" y="1"/>
                    <a:pt x="979" y="1"/>
                  </a:cubicBezTo>
                  <a:close/>
                </a:path>
              </a:pathLst>
            </a:custGeom>
            <a:solidFill>
              <a:srgbClr val="61C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70"/>
            <p:cNvSpPr/>
            <p:nvPr/>
          </p:nvSpPr>
          <p:spPr>
            <a:xfrm>
              <a:off x="2149489" y="4383364"/>
              <a:ext cx="125052" cy="77536"/>
            </a:xfrm>
            <a:custGeom>
              <a:avLst/>
              <a:gdLst/>
              <a:ahLst/>
              <a:cxnLst/>
              <a:rect l="l" t="t" r="r" b="b"/>
              <a:pathLst>
                <a:path w="3724" h="2309" extrusionOk="0">
                  <a:moveTo>
                    <a:pt x="3240" y="2309"/>
                  </a:moveTo>
                  <a:cubicBezTo>
                    <a:pt x="3240" y="2309"/>
                    <a:pt x="3155" y="1426"/>
                    <a:pt x="1995" y="991"/>
                  </a:cubicBezTo>
                  <a:cubicBezTo>
                    <a:pt x="835" y="556"/>
                    <a:pt x="1" y="1064"/>
                    <a:pt x="1" y="1064"/>
                  </a:cubicBezTo>
                  <a:cubicBezTo>
                    <a:pt x="1" y="1064"/>
                    <a:pt x="109" y="0"/>
                    <a:pt x="1040" y="49"/>
                  </a:cubicBezTo>
                  <a:cubicBezTo>
                    <a:pt x="1959" y="97"/>
                    <a:pt x="2140" y="689"/>
                    <a:pt x="2140" y="689"/>
                  </a:cubicBezTo>
                  <a:cubicBezTo>
                    <a:pt x="2140" y="689"/>
                    <a:pt x="2648" y="169"/>
                    <a:pt x="3083" y="556"/>
                  </a:cubicBezTo>
                  <a:cubicBezTo>
                    <a:pt x="3445" y="870"/>
                    <a:pt x="3385" y="1511"/>
                    <a:pt x="3385" y="1511"/>
                  </a:cubicBezTo>
                  <a:cubicBezTo>
                    <a:pt x="3385" y="1511"/>
                    <a:pt x="3723" y="1559"/>
                    <a:pt x="3687" y="2103"/>
                  </a:cubicBezTo>
                  <a:cubicBezTo>
                    <a:pt x="3675" y="2164"/>
                    <a:pt x="3675" y="2224"/>
                    <a:pt x="3651" y="22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70"/>
            <p:cNvSpPr/>
            <p:nvPr/>
          </p:nvSpPr>
          <p:spPr>
            <a:xfrm>
              <a:off x="2232300" y="4324094"/>
              <a:ext cx="49967" cy="136402"/>
            </a:xfrm>
            <a:custGeom>
              <a:avLst/>
              <a:gdLst/>
              <a:ahLst/>
              <a:cxnLst/>
              <a:rect l="l" t="t" r="r" b="b"/>
              <a:pathLst>
                <a:path w="1488" h="4062" extrusionOk="0">
                  <a:moveTo>
                    <a:pt x="49" y="1"/>
                  </a:moveTo>
                  <a:lnTo>
                    <a:pt x="0" y="49"/>
                  </a:lnTo>
                  <a:cubicBezTo>
                    <a:pt x="25" y="61"/>
                    <a:pt x="1415" y="1294"/>
                    <a:pt x="1427" y="4062"/>
                  </a:cubicBezTo>
                  <a:lnTo>
                    <a:pt x="1487" y="4062"/>
                  </a:lnTo>
                  <a:cubicBezTo>
                    <a:pt x="1475" y="1258"/>
                    <a:pt x="61" y="13"/>
                    <a:pt x="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70"/>
            <p:cNvSpPr/>
            <p:nvPr/>
          </p:nvSpPr>
          <p:spPr>
            <a:xfrm>
              <a:off x="2213830" y="4310728"/>
              <a:ext cx="21323" cy="16085"/>
            </a:xfrm>
            <a:custGeom>
              <a:avLst/>
              <a:gdLst/>
              <a:ahLst/>
              <a:cxnLst/>
              <a:rect l="l" t="t" r="r" b="b"/>
              <a:pathLst>
                <a:path w="635" h="479" extrusionOk="0">
                  <a:moveTo>
                    <a:pt x="301" y="1"/>
                  </a:moveTo>
                  <a:cubicBezTo>
                    <a:pt x="131" y="1"/>
                    <a:pt x="1" y="238"/>
                    <a:pt x="176" y="374"/>
                  </a:cubicBezTo>
                  <a:cubicBezTo>
                    <a:pt x="282" y="442"/>
                    <a:pt x="410" y="478"/>
                    <a:pt x="538" y="478"/>
                  </a:cubicBezTo>
                  <a:cubicBezTo>
                    <a:pt x="570" y="478"/>
                    <a:pt x="603" y="476"/>
                    <a:pt x="635" y="471"/>
                  </a:cubicBezTo>
                  <a:cubicBezTo>
                    <a:pt x="623" y="314"/>
                    <a:pt x="538" y="157"/>
                    <a:pt x="430" y="48"/>
                  </a:cubicBezTo>
                  <a:cubicBezTo>
                    <a:pt x="387" y="15"/>
                    <a:pt x="343" y="1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70"/>
            <p:cNvSpPr/>
            <p:nvPr/>
          </p:nvSpPr>
          <p:spPr>
            <a:xfrm>
              <a:off x="2218296" y="4330508"/>
              <a:ext cx="20920" cy="16387"/>
            </a:xfrm>
            <a:custGeom>
              <a:avLst/>
              <a:gdLst/>
              <a:ahLst/>
              <a:cxnLst/>
              <a:rect l="l" t="t" r="r" b="b"/>
              <a:pathLst>
                <a:path w="623" h="488" extrusionOk="0">
                  <a:moveTo>
                    <a:pt x="561" y="1"/>
                  </a:moveTo>
                  <a:cubicBezTo>
                    <a:pt x="415" y="1"/>
                    <a:pt x="280" y="39"/>
                    <a:pt x="164" y="124"/>
                  </a:cubicBezTo>
                  <a:cubicBezTo>
                    <a:pt x="0" y="268"/>
                    <a:pt x="134" y="488"/>
                    <a:pt x="299" y="488"/>
                  </a:cubicBezTo>
                  <a:cubicBezTo>
                    <a:pt x="342" y="488"/>
                    <a:pt x="387" y="473"/>
                    <a:pt x="429" y="438"/>
                  </a:cubicBezTo>
                  <a:cubicBezTo>
                    <a:pt x="538" y="317"/>
                    <a:pt x="599" y="160"/>
                    <a:pt x="623" y="3"/>
                  </a:cubicBezTo>
                  <a:cubicBezTo>
                    <a:pt x="602" y="1"/>
                    <a:pt x="581" y="1"/>
                    <a:pt x="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70"/>
            <p:cNvSpPr/>
            <p:nvPr/>
          </p:nvSpPr>
          <p:spPr>
            <a:xfrm>
              <a:off x="2238781" y="4314993"/>
              <a:ext cx="21424" cy="15883"/>
            </a:xfrm>
            <a:custGeom>
              <a:avLst/>
              <a:gdLst/>
              <a:ahLst/>
              <a:cxnLst/>
              <a:rect l="l" t="t" r="r" b="b"/>
              <a:pathLst>
                <a:path w="638" h="473" extrusionOk="0">
                  <a:moveTo>
                    <a:pt x="339" y="0"/>
                  </a:moveTo>
                  <a:cubicBezTo>
                    <a:pt x="300" y="0"/>
                    <a:pt x="259" y="13"/>
                    <a:pt x="218" y="42"/>
                  </a:cubicBezTo>
                  <a:cubicBezTo>
                    <a:pt x="97" y="163"/>
                    <a:pt x="25" y="308"/>
                    <a:pt x="1" y="465"/>
                  </a:cubicBezTo>
                  <a:cubicBezTo>
                    <a:pt x="34" y="470"/>
                    <a:pt x="67" y="472"/>
                    <a:pt x="100" y="472"/>
                  </a:cubicBezTo>
                  <a:cubicBezTo>
                    <a:pt x="227" y="472"/>
                    <a:pt x="355" y="438"/>
                    <a:pt x="460" y="380"/>
                  </a:cubicBezTo>
                  <a:cubicBezTo>
                    <a:pt x="637" y="242"/>
                    <a:pt x="510" y="0"/>
                    <a:pt x="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70"/>
            <p:cNvSpPr/>
            <p:nvPr/>
          </p:nvSpPr>
          <p:spPr>
            <a:xfrm>
              <a:off x="2231192" y="4348944"/>
              <a:ext cx="21827" cy="15514"/>
            </a:xfrm>
            <a:custGeom>
              <a:avLst/>
              <a:gdLst/>
              <a:ahLst/>
              <a:cxnLst/>
              <a:rect l="l" t="t" r="r" b="b"/>
              <a:pathLst>
                <a:path w="650" h="462" extrusionOk="0">
                  <a:moveTo>
                    <a:pt x="530" y="1"/>
                  </a:moveTo>
                  <a:cubicBezTo>
                    <a:pt x="410" y="1"/>
                    <a:pt x="287" y="28"/>
                    <a:pt x="178" y="82"/>
                  </a:cubicBezTo>
                  <a:cubicBezTo>
                    <a:pt x="0" y="211"/>
                    <a:pt x="114" y="461"/>
                    <a:pt x="287" y="461"/>
                  </a:cubicBezTo>
                  <a:cubicBezTo>
                    <a:pt x="325" y="461"/>
                    <a:pt x="367" y="449"/>
                    <a:pt x="408" y="421"/>
                  </a:cubicBezTo>
                  <a:cubicBezTo>
                    <a:pt x="529" y="312"/>
                    <a:pt x="614" y="167"/>
                    <a:pt x="650" y="10"/>
                  </a:cubicBezTo>
                  <a:cubicBezTo>
                    <a:pt x="611" y="4"/>
                    <a:pt x="571" y="1"/>
                    <a:pt x="5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70"/>
            <p:cNvSpPr/>
            <p:nvPr/>
          </p:nvSpPr>
          <p:spPr>
            <a:xfrm>
              <a:off x="2252583" y="4334873"/>
              <a:ext cx="23607" cy="15514"/>
            </a:xfrm>
            <a:custGeom>
              <a:avLst/>
              <a:gdLst/>
              <a:ahLst/>
              <a:cxnLst/>
              <a:rect l="l" t="t" r="r" b="b"/>
              <a:pathLst>
                <a:path w="703" h="462" extrusionOk="0">
                  <a:moveTo>
                    <a:pt x="399" y="1"/>
                  </a:moveTo>
                  <a:cubicBezTo>
                    <a:pt x="361" y="1"/>
                    <a:pt x="320" y="13"/>
                    <a:pt x="279" y="42"/>
                  </a:cubicBezTo>
                  <a:cubicBezTo>
                    <a:pt x="146" y="139"/>
                    <a:pt x="49" y="284"/>
                    <a:pt x="1" y="441"/>
                  </a:cubicBezTo>
                  <a:cubicBezTo>
                    <a:pt x="60" y="455"/>
                    <a:pt x="120" y="461"/>
                    <a:pt x="181" y="461"/>
                  </a:cubicBezTo>
                  <a:cubicBezTo>
                    <a:pt x="281" y="461"/>
                    <a:pt x="381" y="443"/>
                    <a:pt x="472" y="405"/>
                  </a:cubicBezTo>
                  <a:cubicBezTo>
                    <a:pt x="703" y="294"/>
                    <a:pt x="584" y="1"/>
                    <a:pt x="3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70"/>
            <p:cNvSpPr/>
            <p:nvPr/>
          </p:nvSpPr>
          <p:spPr>
            <a:xfrm>
              <a:off x="2281395" y="4273756"/>
              <a:ext cx="60511" cy="186738"/>
            </a:xfrm>
            <a:custGeom>
              <a:avLst/>
              <a:gdLst/>
              <a:ahLst/>
              <a:cxnLst/>
              <a:rect l="l" t="t" r="r" b="b"/>
              <a:pathLst>
                <a:path w="1802" h="5561" extrusionOk="0">
                  <a:moveTo>
                    <a:pt x="1741" y="1"/>
                  </a:moveTo>
                  <a:cubicBezTo>
                    <a:pt x="1729" y="13"/>
                    <a:pt x="1" y="1850"/>
                    <a:pt x="327" y="5561"/>
                  </a:cubicBezTo>
                  <a:lnTo>
                    <a:pt x="412" y="5561"/>
                  </a:lnTo>
                  <a:cubicBezTo>
                    <a:pt x="98" y="1886"/>
                    <a:pt x="1790" y="73"/>
                    <a:pt x="1802" y="61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70"/>
            <p:cNvSpPr/>
            <p:nvPr/>
          </p:nvSpPr>
          <p:spPr>
            <a:xfrm>
              <a:off x="2338651" y="4254782"/>
              <a:ext cx="27233" cy="22667"/>
            </a:xfrm>
            <a:custGeom>
              <a:avLst/>
              <a:gdLst/>
              <a:ahLst/>
              <a:cxnLst/>
              <a:rect l="l" t="t" r="r" b="b"/>
              <a:pathLst>
                <a:path w="811" h="675" extrusionOk="0">
                  <a:moveTo>
                    <a:pt x="418" y="1"/>
                  </a:moveTo>
                  <a:cubicBezTo>
                    <a:pt x="356" y="1"/>
                    <a:pt x="290" y="25"/>
                    <a:pt x="230" y="82"/>
                  </a:cubicBezTo>
                  <a:cubicBezTo>
                    <a:pt x="85" y="239"/>
                    <a:pt x="12" y="457"/>
                    <a:pt x="0" y="675"/>
                  </a:cubicBezTo>
                  <a:cubicBezTo>
                    <a:pt x="218" y="675"/>
                    <a:pt x="435" y="602"/>
                    <a:pt x="604" y="469"/>
                  </a:cubicBezTo>
                  <a:cubicBezTo>
                    <a:pt x="810" y="282"/>
                    <a:pt x="632" y="1"/>
                    <a:pt x="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70"/>
            <p:cNvSpPr/>
            <p:nvPr/>
          </p:nvSpPr>
          <p:spPr>
            <a:xfrm>
              <a:off x="2334185" y="4282285"/>
              <a:ext cx="29013" cy="20920"/>
            </a:xfrm>
            <a:custGeom>
              <a:avLst/>
              <a:gdLst/>
              <a:ahLst/>
              <a:cxnLst/>
              <a:rect l="l" t="t" r="r" b="b"/>
              <a:pathLst>
                <a:path w="864" h="623" extrusionOk="0">
                  <a:moveTo>
                    <a:pt x="147" y="1"/>
                  </a:moveTo>
                  <a:cubicBezTo>
                    <a:pt x="98" y="1"/>
                    <a:pt x="49" y="5"/>
                    <a:pt x="0" y="13"/>
                  </a:cubicBezTo>
                  <a:cubicBezTo>
                    <a:pt x="36" y="230"/>
                    <a:pt x="145" y="424"/>
                    <a:pt x="302" y="569"/>
                  </a:cubicBezTo>
                  <a:cubicBezTo>
                    <a:pt x="355" y="606"/>
                    <a:pt x="410" y="622"/>
                    <a:pt x="461" y="622"/>
                  </a:cubicBezTo>
                  <a:cubicBezTo>
                    <a:pt x="691" y="622"/>
                    <a:pt x="864" y="299"/>
                    <a:pt x="617" y="121"/>
                  </a:cubicBezTo>
                  <a:cubicBezTo>
                    <a:pt x="476" y="47"/>
                    <a:pt x="314" y="1"/>
                    <a:pt x="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70"/>
            <p:cNvSpPr/>
            <p:nvPr/>
          </p:nvSpPr>
          <p:spPr>
            <a:xfrm>
              <a:off x="2304667" y="4263715"/>
              <a:ext cx="29953" cy="20215"/>
            </a:xfrm>
            <a:custGeom>
              <a:avLst/>
              <a:gdLst/>
              <a:ahLst/>
              <a:cxnLst/>
              <a:rect l="l" t="t" r="r" b="b"/>
              <a:pathLst>
                <a:path w="892" h="602" extrusionOk="0">
                  <a:moveTo>
                    <a:pt x="395" y="0"/>
                  </a:moveTo>
                  <a:cubicBezTo>
                    <a:pt x="159" y="0"/>
                    <a:pt x="0" y="354"/>
                    <a:pt x="263" y="505"/>
                  </a:cubicBezTo>
                  <a:cubicBezTo>
                    <a:pt x="392" y="570"/>
                    <a:pt x="537" y="602"/>
                    <a:pt x="680" y="602"/>
                  </a:cubicBezTo>
                  <a:cubicBezTo>
                    <a:pt x="752" y="602"/>
                    <a:pt x="823" y="594"/>
                    <a:pt x="891" y="578"/>
                  </a:cubicBezTo>
                  <a:cubicBezTo>
                    <a:pt x="891" y="578"/>
                    <a:pt x="795" y="191"/>
                    <a:pt x="541" y="46"/>
                  </a:cubicBezTo>
                  <a:cubicBezTo>
                    <a:pt x="491" y="14"/>
                    <a:pt x="441" y="0"/>
                    <a:pt x="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70"/>
            <p:cNvSpPr/>
            <p:nvPr/>
          </p:nvSpPr>
          <p:spPr>
            <a:xfrm>
              <a:off x="2317931" y="4308210"/>
              <a:ext cx="30121" cy="19980"/>
            </a:xfrm>
            <a:custGeom>
              <a:avLst/>
              <a:gdLst/>
              <a:ahLst/>
              <a:cxnLst/>
              <a:rect l="l" t="t" r="r" b="b"/>
              <a:pathLst>
                <a:path w="897" h="595" extrusionOk="0">
                  <a:moveTo>
                    <a:pt x="262" y="1"/>
                  </a:moveTo>
                  <a:cubicBezTo>
                    <a:pt x="174" y="1"/>
                    <a:pt x="86" y="13"/>
                    <a:pt x="1" y="38"/>
                  </a:cubicBezTo>
                  <a:cubicBezTo>
                    <a:pt x="61" y="244"/>
                    <a:pt x="194" y="425"/>
                    <a:pt x="363" y="558"/>
                  </a:cubicBezTo>
                  <a:cubicBezTo>
                    <a:pt x="412" y="583"/>
                    <a:pt x="458" y="594"/>
                    <a:pt x="502" y="594"/>
                  </a:cubicBezTo>
                  <a:cubicBezTo>
                    <a:pt x="752" y="594"/>
                    <a:pt x="897" y="229"/>
                    <a:pt x="629" y="75"/>
                  </a:cubicBezTo>
                  <a:cubicBezTo>
                    <a:pt x="509" y="25"/>
                    <a:pt x="385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70"/>
            <p:cNvSpPr/>
            <p:nvPr/>
          </p:nvSpPr>
          <p:spPr>
            <a:xfrm>
              <a:off x="2288212" y="4292561"/>
              <a:ext cx="30155" cy="19174"/>
            </a:xfrm>
            <a:custGeom>
              <a:avLst/>
              <a:gdLst/>
              <a:ahLst/>
              <a:cxnLst/>
              <a:rect l="l" t="t" r="r" b="b"/>
              <a:pathLst>
                <a:path w="898" h="571" extrusionOk="0">
                  <a:moveTo>
                    <a:pt x="384" y="1"/>
                  </a:moveTo>
                  <a:cubicBezTo>
                    <a:pt x="132" y="1"/>
                    <a:pt x="0" y="377"/>
                    <a:pt x="257" y="516"/>
                  </a:cubicBezTo>
                  <a:cubicBezTo>
                    <a:pt x="360" y="553"/>
                    <a:pt x="469" y="571"/>
                    <a:pt x="578" y="571"/>
                  </a:cubicBezTo>
                  <a:cubicBezTo>
                    <a:pt x="686" y="571"/>
                    <a:pt x="795" y="553"/>
                    <a:pt x="898" y="516"/>
                  </a:cubicBezTo>
                  <a:cubicBezTo>
                    <a:pt x="813" y="311"/>
                    <a:pt x="680" y="142"/>
                    <a:pt x="487" y="21"/>
                  </a:cubicBezTo>
                  <a:cubicBezTo>
                    <a:pt x="451" y="7"/>
                    <a:pt x="417" y="1"/>
                    <a:pt x="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70"/>
            <p:cNvSpPr/>
            <p:nvPr/>
          </p:nvSpPr>
          <p:spPr>
            <a:xfrm>
              <a:off x="2305775" y="4337392"/>
              <a:ext cx="31129" cy="19275"/>
            </a:xfrm>
            <a:custGeom>
              <a:avLst/>
              <a:gdLst/>
              <a:ahLst/>
              <a:cxnLst/>
              <a:rect l="l" t="t" r="r" b="b"/>
              <a:pathLst>
                <a:path w="927" h="574" extrusionOk="0">
                  <a:moveTo>
                    <a:pt x="365" y="1"/>
                  </a:moveTo>
                  <a:cubicBezTo>
                    <a:pt x="241" y="1"/>
                    <a:pt x="117" y="23"/>
                    <a:pt x="0" y="64"/>
                  </a:cubicBezTo>
                  <a:cubicBezTo>
                    <a:pt x="85" y="269"/>
                    <a:pt x="230" y="439"/>
                    <a:pt x="423" y="547"/>
                  </a:cubicBezTo>
                  <a:cubicBezTo>
                    <a:pt x="463" y="565"/>
                    <a:pt x="502" y="573"/>
                    <a:pt x="538" y="573"/>
                  </a:cubicBezTo>
                  <a:cubicBezTo>
                    <a:pt x="795" y="573"/>
                    <a:pt x="927" y="167"/>
                    <a:pt x="641" y="40"/>
                  </a:cubicBezTo>
                  <a:cubicBezTo>
                    <a:pt x="552" y="14"/>
                    <a:pt x="459" y="1"/>
                    <a:pt x="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70"/>
            <p:cNvSpPr/>
            <p:nvPr/>
          </p:nvSpPr>
          <p:spPr>
            <a:xfrm>
              <a:off x="2274881" y="4323892"/>
              <a:ext cx="31733" cy="18805"/>
            </a:xfrm>
            <a:custGeom>
              <a:avLst/>
              <a:gdLst/>
              <a:ahLst/>
              <a:cxnLst/>
              <a:rect l="l" t="t" r="r" b="b"/>
              <a:pathLst>
                <a:path w="945" h="560" extrusionOk="0">
                  <a:moveTo>
                    <a:pt x="384" y="0"/>
                  </a:moveTo>
                  <a:cubicBezTo>
                    <a:pt x="114" y="0"/>
                    <a:pt x="1" y="418"/>
                    <a:pt x="304" y="526"/>
                  </a:cubicBezTo>
                  <a:cubicBezTo>
                    <a:pt x="383" y="548"/>
                    <a:pt x="463" y="559"/>
                    <a:pt x="542" y="559"/>
                  </a:cubicBezTo>
                  <a:cubicBezTo>
                    <a:pt x="679" y="559"/>
                    <a:pt x="814" y="527"/>
                    <a:pt x="944" y="466"/>
                  </a:cubicBezTo>
                  <a:cubicBezTo>
                    <a:pt x="848" y="272"/>
                    <a:pt x="690" y="115"/>
                    <a:pt x="485" y="19"/>
                  </a:cubicBezTo>
                  <a:cubicBezTo>
                    <a:pt x="449" y="6"/>
                    <a:pt x="416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70"/>
            <p:cNvSpPr/>
            <p:nvPr/>
          </p:nvSpPr>
          <p:spPr>
            <a:xfrm>
              <a:off x="2297649" y="4364290"/>
              <a:ext cx="31935" cy="18268"/>
            </a:xfrm>
            <a:custGeom>
              <a:avLst/>
              <a:gdLst/>
              <a:ahLst/>
              <a:cxnLst/>
              <a:rect l="l" t="t" r="r" b="b"/>
              <a:pathLst>
                <a:path w="951" h="544" extrusionOk="0">
                  <a:moveTo>
                    <a:pt x="485" y="0"/>
                  </a:moveTo>
                  <a:cubicBezTo>
                    <a:pt x="316" y="0"/>
                    <a:pt x="151" y="48"/>
                    <a:pt x="0" y="133"/>
                  </a:cubicBezTo>
                  <a:cubicBezTo>
                    <a:pt x="121" y="314"/>
                    <a:pt x="290" y="459"/>
                    <a:pt x="496" y="532"/>
                  </a:cubicBezTo>
                  <a:cubicBezTo>
                    <a:pt x="525" y="540"/>
                    <a:pt x="552" y="544"/>
                    <a:pt x="578" y="544"/>
                  </a:cubicBezTo>
                  <a:cubicBezTo>
                    <a:pt x="865" y="544"/>
                    <a:pt x="950" y="90"/>
                    <a:pt x="629" y="12"/>
                  </a:cubicBezTo>
                  <a:cubicBezTo>
                    <a:pt x="581" y="4"/>
                    <a:pt x="533" y="0"/>
                    <a:pt x="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70"/>
            <p:cNvSpPr/>
            <p:nvPr/>
          </p:nvSpPr>
          <p:spPr>
            <a:xfrm>
              <a:off x="2266351" y="4356331"/>
              <a:ext cx="32136" cy="18167"/>
            </a:xfrm>
            <a:custGeom>
              <a:avLst/>
              <a:gdLst/>
              <a:ahLst/>
              <a:cxnLst/>
              <a:rect l="l" t="t" r="r" b="b"/>
              <a:pathLst>
                <a:path w="957" h="541" extrusionOk="0">
                  <a:moveTo>
                    <a:pt x="372" y="1"/>
                  </a:moveTo>
                  <a:cubicBezTo>
                    <a:pt x="64" y="1"/>
                    <a:pt x="0" y="483"/>
                    <a:pt x="340" y="539"/>
                  </a:cubicBezTo>
                  <a:cubicBezTo>
                    <a:pt x="358" y="540"/>
                    <a:pt x="377" y="541"/>
                    <a:pt x="395" y="541"/>
                  </a:cubicBezTo>
                  <a:cubicBezTo>
                    <a:pt x="594" y="541"/>
                    <a:pt x="790" y="481"/>
                    <a:pt x="957" y="370"/>
                  </a:cubicBezTo>
                  <a:cubicBezTo>
                    <a:pt x="824" y="189"/>
                    <a:pt x="642" y="68"/>
                    <a:pt x="437" y="7"/>
                  </a:cubicBezTo>
                  <a:cubicBezTo>
                    <a:pt x="414" y="3"/>
                    <a:pt x="393" y="1"/>
                    <a:pt x="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70"/>
            <p:cNvSpPr/>
            <p:nvPr/>
          </p:nvSpPr>
          <p:spPr>
            <a:xfrm>
              <a:off x="2293585" y="4392633"/>
              <a:ext cx="32875" cy="18637"/>
            </a:xfrm>
            <a:custGeom>
              <a:avLst/>
              <a:gdLst/>
              <a:ahLst/>
              <a:cxnLst/>
              <a:rect l="l" t="t" r="r" b="b"/>
              <a:pathLst>
                <a:path w="979" h="555" extrusionOk="0">
                  <a:moveTo>
                    <a:pt x="560" y="1"/>
                  </a:moveTo>
                  <a:cubicBezTo>
                    <a:pt x="353" y="1"/>
                    <a:pt x="167" y="62"/>
                    <a:pt x="1" y="184"/>
                  </a:cubicBezTo>
                  <a:cubicBezTo>
                    <a:pt x="133" y="353"/>
                    <a:pt x="315" y="486"/>
                    <a:pt x="532" y="546"/>
                  </a:cubicBezTo>
                  <a:cubicBezTo>
                    <a:pt x="557" y="552"/>
                    <a:pt x="580" y="554"/>
                    <a:pt x="602" y="554"/>
                  </a:cubicBezTo>
                  <a:cubicBezTo>
                    <a:pt x="918" y="554"/>
                    <a:pt x="978" y="25"/>
                    <a:pt x="617" y="2"/>
                  </a:cubicBezTo>
                  <a:cubicBezTo>
                    <a:pt x="598" y="1"/>
                    <a:pt x="579" y="1"/>
                    <a:pt x="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70"/>
            <p:cNvSpPr/>
            <p:nvPr/>
          </p:nvSpPr>
          <p:spPr>
            <a:xfrm>
              <a:off x="2262590" y="4388200"/>
              <a:ext cx="31834" cy="18335"/>
            </a:xfrm>
            <a:custGeom>
              <a:avLst/>
              <a:gdLst/>
              <a:ahLst/>
              <a:cxnLst/>
              <a:rect l="l" t="t" r="r" b="b"/>
              <a:pathLst>
                <a:path w="948" h="546" extrusionOk="0">
                  <a:moveTo>
                    <a:pt x="368" y="0"/>
                  </a:moveTo>
                  <a:cubicBezTo>
                    <a:pt x="28" y="0"/>
                    <a:pt x="1" y="510"/>
                    <a:pt x="355" y="545"/>
                  </a:cubicBezTo>
                  <a:cubicBezTo>
                    <a:pt x="573" y="533"/>
                    <a:pt x="778" y="461"/>
                    <a:pt x="948" y="316"/>
                  </a:cubicBezTo>
                  <a:cubicBezTo>
                    <a:pt x="948" y="316"/>
                    <a:pt x="682" y="13"/>
                    <a:pt x="392" y="1"/>
                  </a:cubicBezTo>
                  <a:cubicBezTo>
                    <a:pt x="384" y="1"/>
                    <a:pt x="376" y="0"/>
                    <a:pt x="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70"/>
            <p:cNvSpPr/>
            <p:nvPr/>
          </p:nvSpPr>
          <p:spPr>
            <a:xfrm>
              <a:off x="2292376" y="4429169"/>
              <a:ext cx="31397" cy="17965"/>
            </a:xfrm>
            <a:custGeom>
              <a:avLst/>
              <a:gdLst/>
              <a:ahLst/>
              <a:cxnLst/>
              <a:rect l="l" t="t" r="r" b="b"/>
              <a:pathLst>
                <a:path w="935" h="535" extrusionOk="0">
                  <a:moveTo>
                    <a:pt x="550" y="1"/>
                  </a:moveTo>
                  <a:cubicBezTo>
                    <a:pt x="353" y="1"/>
                    <a:pt x="166" y="61"/>
                    <a:pt x="0" y="183"/>
                  </a:cubicBezTo>
                  <a:cubicBezTo>
                    <a:pt x="133" y="353"/>
                    <a:pt x="315" y="473"/>
                    <a:pt x="532" y="534"/>
                  </a:cubicBezTo>
                  <a:cubicBezTo>
                    <a:pt x="540" y="534"/>
                    <a:pt x="548" y="535"/>
                    <a:pt x="556" y="535"/>
                  </a:cubicBezTo>
                  <a:cubicBezTo>
                    <a:pt x="874" y="535"/>
                    <a:pt x="935" y="73"/>
                    <a:pt x="605" y="2"/>
                  </a:cubicBezTo>
                  <a:cubicBezTo>
                    <a:pt x="586" y="1"/>
                    <a:pt x="568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70"/>
            <p:cNvSpPr/>
            <p:nvPr/>
          </p:nvSpPr>
          <p:spPr>
            <a:xfrm>
              <a:off x="2261112" y="4424702"/>
              <a:ext cx="31700" cy="17932"/>
            </a:xfrm>
            <a:custGeom>
              <a:avLst/>
              <a:gdLst/>
              <a:ahLst/>
              <a:cxnLst/>
              <a:rect l="l" t="t" r="r" b="b"/>
              <a:pathLst>
                <a:path w="944" h="534" extrusionOk="0">
                  <a:moveTo>
                    <a:pt x="365" y="0"/>
                  </a:moveTo>
                  <a:cubicBezTo>
                    <a:pt x="34" y="0"/>
                    <a:pt x="0" y="511"/>
                    <a:pt x="351" y="534"/>
                  </a:cubicBezTo>
                  <a:cubicBezTo>
                    <a:pt x="569" y="534"/>
                    <a:pt x="786" y="449"/>
                    <a:pt x="943" y="316"/>
                  </a:cubicBezTo>
                  <a:cubicBezTo>
                    <a:pt x="943" y="316"/>
                    <a:pt x="690" y="14"/>
                    <a:pt x="399" y="2"/>
                  </a:cubicBezTo>
                  <a:cubicBezTo>
                    <a:pt x="388" y="1"/>
                    <a:pt x="376" y="0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70"/>
            <p:cNvSpPr/>
            <p:nvPr/>
          </p:nvSpPr>
          <p:spPr>
            <a:xfrm>
              <a:off x="2292667" y="4314062"/>
              <a:ext cx="184690" cy="147349"/>
            </a:xfrm>
            <a:custGeom>
              <a:avLst/>
              <a:gdLst/>
              <a:ahLst/>
              <a:cxnLst/>
              <a:rect l="l" t="t" r="r" b="b"/>
              <a:pathLst>
                <a:path w="5500" h="4388" extrusionOk="0">
                  <a:moveTo>
                    <a:pt x="508" y="4388"/>
                  </a:moveTo>
                  <a:cubicBezTo>
                    <a:pt x="508" y="4388"/>
                    <a:pt x="0" y="2744"/>
                    <a:pt x="1052" y="2490"/>
                  </a:cubicBezTo>
                  <a:cubicBezTo>
                    <a:pt x="1052" y="2490"/>
                    <a:pt x="1112" y="302"/>
                    <a:pt x="2671" y="858"/>
                  </a:cubicBezTo>
                  <a:cubicBezTo>
                    <a:pt x="2671" y="858"/>
                    <a:pt x="2901" y="0"/>
                    <a:pt x="3807" y="37"/>
                  </a:cubicBezTo>
                  <a:cubicBezTo>
                    <a:pt x="4714" y="73"/>
                    <a:pt x="4678" y="943"/>
                    <a:pt x="4678" y="943"/>
                  </a:cubicBezTo>
                  <a:cubicBezTo>
                    <a:pt x="4678" y="943"/>
                    <a:pt x="5500" y="1076"/>
                    <a:pt x="5500" y="1765"/>
                  </a:cubicBezTo>
                  <a:cubicBezTo>
                    <a:pt x="5500" y="1765"/>
                    <a:pt x="1438" y="617"/>
                    <a:pt x="1088" y="437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70"/>
            <p:cNvSpPr/>
            <p:nvPr/>
          </p:nvSpPr>
          <p:spPr>
            <a:xfrm>
              <a:off x="2226625" y="4460466"/>
              <a:ext cx="124615" cy="111653"/>
            </a:xfrm>
            <a:custGeom>
              <a:avLst/>
              <a:gdLst/>
              <a:ahLst/>
              <a:cxnLst/>
              <a:rect l="l" t="t" r="r" b="b"/>
              <a:pathLst>
                <a:path w="3711" h="3325" fill="none" extrusionOk="0">
                  <a:moveTo>
                    <a:pt x="49" y="363"/>
                  </a:moveTo>
                  <a:lnTo>
                    <a:pt x="810" y="3216"/>
                  </a:lnTo>
                  <a:cubicBezTo>
                    <a:pt x="822" y="3276"/>
                    <a:pt x="883" y="3313"/>
                    <a:pt x="955" y="3325"/>
                  </a:cubicBezTo>
                  <a:lnTo>
                    <a:pt x="2768" y="3325"/>
                  </a:lnTo>
                  <a:cubicBezTo>
                    <a:pt x="2841" y="3313"/>
                    <a:pt x="2889" y="3276"/>
                    <a:pt x="2913" y="3216"/>
                  </a:cubicBezTo>
                  <a:lnTo>
                    <a:pt x="3662" y="363"/>
                  </a:lnTo>
                  <a:cubicBezTo>
                    <a:pt x="3711" y="182"/>
                    <a:pt x="3578" y="1"/>
                    <a:pt x="3397" y="1"/>
                  </a:cubicBezTo>
                  <a:lnTo>
                    <a:pt x="327" y="1"/>
                  </a:lnTo>
                  <a:cubicBezTo>
                    <a:pt x="145" y="1"/>
                    <a:pt x="0" y="182"/>
                    <a:pt x="49" y="36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70"/>
            <p:cNvSpPr/>
            <p:nvPr/>
          </p:nvSpPr>
          <p:spPr>
            <a:xfrm>
              <a:off x="2307790" y="4472253"/>
              <a:ext cx="17092" cy="90129"/>
            </a:xfrm>
            <a:custGeom>
              <a:avLst/>
              <a:gdLst/>
              <a:ahLst/>
              <a:cxnLst/>
              <a:rect l="l" t="t" r="r" b="b"/>
              <a:pathLst>
                <a:path w="509" h="2684" fill="none" extrusionOk="0">
                  <a:moveTo>
                    <a:pt x="508" y="0"/>
                  </a:moveTo>
                  <a:lnTo>
                    <a:pt x="1" y="268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806" name="Google Shape;806;p51"/>
          <p:cNvSpPr txBox="1">
            <a:spLocks noGrp="1"/>
          </p:cNvSpPr>
          <p:nvPr>
            <p:ph type="title" idx="2"/>
          </p:nvPr>
        </p:nvSpPr>
        <p:spPr>
          <a:xfrm>
            <a:off x="1120050" y="1827650"/>
            <a:ext cx="22401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dirty="0"/>
              <a:t>CRIPTOMOEDAS</a:t>
            </a:r>
            <a:endParaRPr dirty="0"/>
          </a:p>
        </p:txBody>
      </p:sp>
      <p:sp>
        <p:nvSpPr>
          <p:cNvPr id="807" name="Google Shape;807;p51"/>
          <p:cNvSpPr txBox="1">
            <a:spLocks noGrp="1"/>
          </p:cNvSpPr>
          <p:nvPr>
            <p:ph type="subTitle" idx="1"/>
          </p:nvPr>
        </p:nvSpPr>
        <p:spPr>
          <a:xfrm>
            <a:off x="1136550" y="2208253"/>
            <a:ext cx="22401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Uma breve introdução sobre moedas digitais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8" name="Google Shape;808;p51"/>
          <p:cNvSpPr txBox="1">
            <a:spLocks noGrp="1"/>
          </p:cNvSpPr>
          <p:nvPr>
            <p:ph type="title" idx="3"/>
          </p:nvPr>
        </p:nvSpPr>
        <p:spPr>
          <a:xfrm>
            <a:off x="1136550" y="1261027"/>
            <a:ext cx="22401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01</a:t>
            </a:r>
            <a:endParaRPr/>
          </a:p>
        </p:txBody>
      </p:sp>
      <p:sp>
        <p:nvSpPr>
          <p:cNvPr id="809" name="Google Shape;809;p51"/>
          <p:cNvSpPr txBox="1">
            <a:spLocks noGrp="1"/>
          </p:cNvSpPr>
          <p:nvPr>
            <p:ph type="title" idx="4"/>
          </p:nvPr>
        </p:nvSpPr>
        <p:spPr>
          <a:xfrm>
            <a:off x="1051675" y="3604000"/>
            <a:ext cx="24099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PÚBLICO ALVO</a:t>
            </a:r>
            <a:endParaRPr/>
          </a:p>
        </p:txBody>
      </p:sp>
      <p:sp>
        <p:nvSpPr>
          <p:cNvPr id="810" name="Google Shape;810;p51"/>
          <p:cNvSpPr txBox="1">
            <a:spLocks noGrp="1"/>
          </p:cNvSpPr>
          <p:nvPr>
            <p:ph type="subTitle" idx="5"/>
          </p:nvPr>
        </p:nvSpPr>
        <p:spPr>
          <a:xfrm>
            <a:off x="1136550" y="3945148"/>
            <a:ext cx="22401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 quem se destina este projeto?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1" name="Google Shape;811;p51"/>
          <p:cNvSpPr txBox="1">
            <a:spLocks noGrp="1"/>
          </p:cNvSpPr>
          <p:nvPr>
            <p:ph type="title" idx="6"/>
          </p:nvPr>
        </p:nvSpPr>
        <p:spPr>
          <a:xfrm>
            <a:off x="1136550" y="3036281"/>
            <a:ext cx="22401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04</a:t>
            </a:r>
            <a:endParaRPr/>
          </a:p>
        </p:txBody>
      </p:sp>
      <p:sp>
        <p:nvSpPr>
          <p:cNvPr id="812" name="Google Shape;812;p51"/>
          <p:cNvSpPr txBox="1">
            <a:spLocks noGrp="1"/>
          </p:cNvSpPr>
          <p:nvPr>
            <p:ph type="title" idx="7"/>
          </p:nvPr>
        </p:nvSpPr>
        <p:spPr>
          <a:xfrm>
            <a:off x="3528725" y="1817425"/>
            <a:ext cx="22401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dirty="0"/>
              <a:t>MOTIVAÇÕES</a:t>
            </a:r>
            <a:endParaRPr dirty="0"/>
          </a:p>
        </p:txBody>
      </p:sp>
      <p:sp>
        <p:nvSpPr>
          <p:cNvPr id="813" name="Google Shape;813;p51"/>
          <p:cNvSpPr txBox="1">
            <a:spLocks noGrp="1"/>
          </p:cNvSpPr>
          <p:nvPr>
            <p:ph type="subTitle" idx="8"/>
          </p:nvPr>
        </p:nvSpPr>
        <p:spPr>
          <a:xfrm>
            <a:off x="3442327" y="2208253"/>
            <a:ext cx="22401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Problema e justificativa do projeto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14" name="Google Shape;814;p51"/>
          <p:cNvSpPr txBox="1">
            <a:spLocks noGrp="1"/>
          </p:cNvSpPr>
          <p:nvPr>
            <p:ph type="title" idx="9"/>
          </p:nvPr>
        </p:nvSpPr>
        <p:spPr>
          <a:xfrm>
            <a:off x="3442327" y="1235450"/>
            <a:ext cx="22401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02</a:t>
            </a:r>
            <a:endParaRPr/>
          </a:p>
        </p:txBody>
      </p:sp>
      <p:sp>
        <p:nvSpPr>
          <p:cNvPr id="815" name="Google Shape;815;p51"/>
          <p:cNvSpPr txBox="1">
            <a:spLocks noGrp="1"/>
          </p:cNvSpPr>
          <p:nvPr>
            <p:ph type="title" idx="13"/>
          </p:nvPr>
        </p:nvSpPr>
        <p:spPr>
          <a:xfrm>
            <a:off x="3442327" y="3604003"/>
            <a:ext cx="22401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REQUISITOS</a:t>
            </a:r>
            <a:endParaRPr dirty="0"/>
          </a:p>
        </p:txBody>
      </p:sp>
      <p:sp>
        <p:nvSpPr>
          <p:cNvPr id="816" name="Google Shape;816;p51"/>
          <p:cNvSpPr txBox="1">
            <a:spLocks noGrp="1"/>
          </p:cNvSpPr>
          <p:nvPr>
            <p:ph type="subTitle" idx="14"/>
          </p:nvPr>
        </p:nvSpPr>
        <p:spPr>
          <a:xfrm>
            <a:off x="3442327" y="3945148"/>
            <a:ext cx="22401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pt-BR" dirty="0"/>
              <a:t>Requisitos funcionais.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17" name="Google Shape;817;p51"/>
          <p:cNvSpPr txBox="1">
            <a:spLocks noGrp="1"/>
          </p:cNvSpPr>
          <p:nvPr>
            <p:ph type="title" idx="15"/>
          </p:nvPr>
        </p:nvSpPr>
        <p:spPr>
          <a:xfrm>
            <a:off x="3442327" y="2994294"/>
            <a:ext cx="22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 dirty="0"/>
              <a:t>05</a:t>
            </a:r>
            <a:endParaRPr dirty="0"/>
          </a:p>
        </p:txBody>
      </p:sp>
      <p:sp>
        <p:nvSpPr>
          <p:cNvPr id="818" name="Google Shape;818;p51"/>
          <p:cNvSpPr txBox="1">
            <a:spLocks noGrp="1"/>
          </p:cNvSpPr>
          <p:nvPr>
            <p:ph type="title" idx="16"/>
          </p:nvPr>
        </p:nvSpPr>
        <p:spPr>
          <a:xfrm>
            <a:off x="5682425" y="1826175"/>
            <a:ext cx="24099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819" name="Google Shape;819;p51"/>
          <p:cNvSpPr txBox="1">
            <a:spLocks noGrp="1"/>
          </p:cNvSpPr>
          <p:nvPr>
            <p:ph type="subTitle" idx="17"/>
          </p:nvPr>
        </p:nvSpPr>
        <p:spPr>
          <a:xfrm>
            <a:off x="5768952" y="2161277"/>
            <a:ext cx="22401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Quais são os objetivos deste projeto?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0" name="Google Shape;820;p51"/>
          <p:cNvSpPr txBox="1">
            <a:spLocks noGrp="1"/>
          </p:cNvSpPr>
          <p:nvPr>
            <p:ph type="title" idx="18"/>
          </p:nvPr>
        </p:nvSpPr>
        <p:spPr>
          <a:xfrm>
            <a:off x="5768951" y="1264506"/>
            <a:ext cx="22401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03</a:t>
            </a:r>
            <a:endParaRPr/>
          </a:p>
        </p:txBody>
      </p:sp>
      <p:sp>
        <p:nvSpPr>
          <p:cNvPr id="821" name="Google Shape;821;p51"/>
          <p:cNvSpPr txBox="1">
            <a:spLocks noGrp="1"/>
          </p:cNvSpPr>
          <p:nvPr>
            <p:ph type="title" idx="19"/>
          </p:nvPr>
        </p:nvSpPr>
        <p:spPr>
          <a:xfrm>
            <a:off x="5768952" y="3602543"/>
            <a:ext cx="22401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dirty="0"/>
              <a:t>REQUISITOS</a:t>
            </a:r>
            <a:endParaRPr dirty="0"/>
          </a:p>
        </p:txBody>
      </p:sp>
      <p:sp>
        <p:nvSpPr>
          <p:cNvPr id="822" name="Google Shape;822;p51"/>
          <p:cNvSpPr txBox="1">
            <a:spLocks noGrp="1"/>
          </p:cNvSpPr>
          <p:nvPr>
            <p:ph type="subTitle" idx="20"/>
          </p:nvPr>
        </p:nvSpPr>
        <p:spPr>
          <a:xfrm>
            <a:off x="5768950" y="3937625"/>
            <a:ext cx="24099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Requisitos </a:t>
            </a:r>
            <a:r>
              <a:rPr lang="pt-BR" dirty="0" smtClean="0"/>
              <a:t>funcionais.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23" name="Google Shape;823;p51"/>
          <p:cNvSpPr txBox="1">
            <a:spLocks noGrp="1"/>
          </p:cNvSpPr>
          <p:nvPr>
            <p:ph type="title" idx="21"/>
          </p:nvPr>
        </p:nvSpPr>
        <p:spPr>
          <a:xfrm>
            <a:off x="5768951" y="3039614"/>
            <a:ext cx="22401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 dirty="0"/>
              <a:t>06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53"/>
          <p:cNvSpPr txBox="1">
            <a:spLocks noGrp="1"/>
          </p:cNvSpPr>
          <p:nvPr>
            <p:ph type="title"/>
          </p:nvPr>
        </p:nvSpPr>
        <p:spPr>
          <a:xfrm>
            <a:off x="1713391" y="320815"/>
            <a:ext cx="4909844" cy="120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Dinheiro Digital e o Conceito de Criptomoeda</a:t>
            </a:r>
            <a:endParaRPr dirty="0"/>
          </a:p>
        </p:txBody>
      </p:sp>
      <p:sp>
        <p:nvSpPr>
          <p:cNvPr id="1082" name="Google Shape;1082;p53"/>
          <p:cNvSpPr txBox="1">
            <a:spLocks noGrp="1"/>
          </p:cNvSpPr>
          <p:nvPr>
            <p:ph type="subTitle" idx="1"/>
          </p:nvPr>
        </p:nvSpPr>
        <p:spPr>
          <a:xfrm>
            <a:off x="279646" y="1662694"/>
            <a:ext cx="5428696" cy="3113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1800" dirty="0"/>
              <a:t>Uma </a:t>
            </a:r>
            <a:r>
              <a:rPr lang="pt-BR" sz="1800" dirty="0" err="1"/>
              <a:t>criptomoeda</a:t>
            </a:r>
            <a:r>
              <a:rPr lang="pt-BR" sz="1800" dirty="0"/>
              <a:t> é um meio de troca concebido em torno de trocar informações de forma segura que é um processo viabilizado por meio de certos princípios da criptografia</a:t>
            </a:r>
            <a:r>
              <a:rPr lang="pt-BR" sz="1800" dirty="0" smtClean="0"/>
              <a:t>.</a:t>
            </a:r>
          </a:p>
          <a:p>
            <a:pPr marL="0" lvl="0" indent="0">
              <a:buNone/>
            </a:pPr>
            <a:endParaRPr lang="pt-BR" sz="1800" dirty="0"/>
          </a:p>
          <a:p>
            <a:pPr marL="0" lvl="0" indent="0">
              <a:buNone/>
            </a:pPr>
            <a:endParaRPr lang="pt-BR" sz="1800" dirty="0" smtClean="0"/>
          </a:p>
          <a:p>
            <a:pPr marL="0" lvl="0" indent="0">
              <a:buNone/>
            </a:pPr>
            <a:r>
              <a:rPr lang="pt-BR" sz="1800" dirty="0"/>
              <a:t>Satoshi Nakamoto introduziu seu trabalho inovador Bitcoin para o mundo em 2009, marcando o alvorecer de uma nova era na história financeira da civilização humana</a:t>
            </a:r>
            <a:endParaRPr sz="1800" dirty="0"/>
          </a:p>
        </p:txBody>
      </p:sp>
      <p:grpSp>
        <p:nvGrpSpPr>
          <p:cNvPr id="1083" name="Google Shape;1083;p53"/>
          <p:cNvGrpSpPr/>
          <p:nvPr/>
        </p:nvGrpSpPr>
        <p:grpSpPr>
          <a:xfrm>
            <a:off x="6027615" y="1272692"/>
            <a:ext cx="2378082" cy="3178713"/>
            <a:chOff x="5593226" y="692187"/>
            <a:chExt cx="2812301" cy="3759121"/>
          </a:xfrm>
        </p:grpSpPr>
        <p:sp>
          <p:nvSpPr>
            <p:cNvPr id="1084" name="Google Shape;1084;p53"/>
            <p:cNvSpPr/>
            <p:nvPr/>
          </p:nvSpPr>
          <p:spPr>
            <a:xfrm flipH="1">
              <a:off x="7513169" y="3381251"/>
              <a:ext cx="892359" cy="818567"/>
            </a:xfrm>
            <a:custGeom>
              <a:avLst/>
              <a:gdLst/>
              <a:ahLst/>
              <a:cxnLst/>
              <a:rect l="l" t="t" r="r" b="b"/>
              <a:pathLst>
                <a:path w="8910" h="8173" extrusionOk="0">
                  <a:moveTo>
                    <a:pt x="1234" y="1"/>
                  </a:moveTo>
                  <a:cubicBezTo>
                    <a:pt x="693" y="1"/>
                    <a:pt x="330" y="225"/>
                    <a:pt x="185" y="658"/>
                  </a:cubicBezTo>
                  <a:cubicBezTo>
                    <a:pt x="1" y="1242"/>
                    <a:pt x="288" y="2104"/>
                    <a:pt x="1426" y="2186"/>
                  </a:cubicBezTo>
                  <a:cubicBezTo>
                    <a:pt x="2553" y="2257"/>
                    <a:pt x="2963" y="2462"/>
                    <a:pt x="3158" y="3621"/>
                  </a:cubicBezTo>
                  <a:cubicBezTo>
                    <a:pt x="3353" y="4769"/>
                    <a:pt x="4327" y="4092"/>
                    <a:pt x="5178" y="4707"/>
                  </a:cubicBezTo>
                  <a:cubicBezTo>
                    <a:pt x="5875" y="5199"/>
                    <a:pt x="4799" y="5671"/>
                    <a:pt x="5485" y="6563"/>
                  </a:cubicBezTo>
                  <a:cubicBezTo>
                    <a:pt x="5906" y="7116"/>
                    <a:pt x="7351" y="7239"/>
                    <a:pt x="7689" y="8172"/>
                  </a:cubicBezTo>
                  <a:cubicBezTo>
                    <a:pt x="7689" y="7537"/>
                    <a:pt x="8909" y="5774"/>
                    <a:pt x="8725" y="5066"/>
                  </a:cubicBezTo>
                  <a:cubicBezTo>
                    <a:pt x="8346" y="3651"/>
                    <a:pt x="7003" y="4072"/>
                    <a:pt x="7136" y="2483"/>
                  </a:cubicBezTo>
                  <a:cubicBezTo>
                    <a:pt x="7203" y="1631"/>
                    <a:pt x="6706" y="841"/>
                    <a:pt x="5228" y="841"/>
                  </a:cubicBezTo>
                  <a:cubicBezTo>
                    <a:pt x="5124" y="841"/>
                    <a:pt x="5015" y="845"/>
                    <a:pt x="4901" y="853"/>
                  </a:cubicBezTo>
                  <a:cubicBezTo>
                    <a:pt x="4757" y="863"/>
                    <a:pt x="4622" y="868"/>
                    <a:pt x="4495" y="868"/>
                  </a:cubicBezTo>
                  <a:cubicBezTo>
                    <a:pt x="3082" y="868"/>
                    <a:pt x="2695" y="282"/>
                    <a:pt x="1867" y="84"/>
                  </a:cubicBezTo>
                  <a:cubicBezTo>
                    <a:pt x="1635" y="28"/>
                    <a:pt x="1424" y="1"/>
                    <a:pt x="1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53"/>
            <p:cNvSpPr/>
            <p:nvPr/>
          </p:nvSpPr>
          <p:spPr>
            <a:xfrm flipH="1">
              <a:off x="7633350" y="3477901"/>
              <a:ext cx="562657" cy="701385"/>
            </a:xfrm>
            <a:custGeom>
              <a:avLst/>
              <a:gdLst/>
              <a:ahLst/>
              <a:cxnLst/>
              <a:rect l="l" t="t" r="r" b="b"/>
              <a:pathLst>
                <a:path w="5618" h="7003" extrusionOk="0">
                  <a:moveTo>
                    <a:pt x="0" y="1"/>
                  </a:moveTo>
                  <a:lnTo>
                    <a:pt x="0" y="1"/>
                  </a:lnTo>
                  <a:cubicBezTo>
                    <a:pt x="1497" y="503"/>
                    <a:pt x="2799" y="1446"/>
                    <a:pt x="3732" y="2707"/>
                  </a:cubicBezTo>
                  <a:cubicBezTo>
                    <a:pt x="4644" y="3968"/>
                    <a:pt x="5218" y="5454"/>
                    <a:pt x="5362" y="7002"/>
                  </a:cubicBezTo>
                  <a:lnTo>
                    <a:pt x="5618" y="6972"/>
                  </a:lnTo>
                  <a:cubicBezTo>
                    <a:pt x="5423" y="5393"/>
                    <a:pt x="4808" y="3896"/>
                    <a:pt x="3834" y="2635"/>
                  </a:cubicBezTo>
                  <a:cubicBezTo>
                    <a:pt x="2850" y="1385"/>
                    <a:pt x="1517" y="462"/>
                    <a:pt x="0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53"/>
            <p:cNvSpPr/>
            <p:nvPr/>
          </p:nvSpPr>
          <p:spPr>
            <a:xfrm flipH="1">
              <a:off x="7237045" y="2963204"/>
              <a:ext cx="649890" cy="1209872"/>
            </a:xfrm>
            <a:custGeom>
              <a:avLst/>
              <a:gdLst/>
              <a:ahLst/>
              <a:cxnLst/>
              <a:rect l="l" t="t" r="r" b="b"/>
              <a:pathLst>
                <a:path w="6489" h="12080" extrusionOk="0">
                  <a:moveTo>
                    <a:pt x="1439" y="1"/>
                  </a:moveTo>
                  <a:cubicBezTo>
                    <a:pt x="697" y="1"/>
                    <a:pt x="1" y="508"/>
                    <a:pt x="92" y="1511"/>
                  </a:cubicBezTo>
                  <a:cubicBezTo>
                    <a:pt x="205" y="2864"/>
                    <a:pt x="1661" y="3182"/>
                    <a:pt x="994" y="4012"/>
                  </a:cubicBezTo>
                  <a:cubicBezTo>
                    <a:pt x="328" y="4842"/>
                    <a:pt x="328" y="5560"/>
                    <a:pt x="1589" y="6800"/>
                  </a:cubicBezTo>
                  <a:cubicBezTo>
                    <a:pt x="2850" y="8041"/>
                    <a:pt x="1425" y="8553"/>
                    <a:pt x="1466" y="10132"/>
                  </a:cubicBezTo>
                  <a:cubicBezTo>
                    <a:pt x="1497" y="11711"/>
                    <a:pt x="4059" y="12080"/>
                    <a:pt x="4059" y="12080"/>
                  </a:cubicBezTo>
                  <a:cubicBezTo>
                    <a:pt x="4521" y="12008"/>
                    <a:pt x="6489" y="10819"/>
                    <a:pt x="6345" y="9712"/>
                  </a:cubicBezTo>
                  <a:cubicBezTo>
                    <a:pt x="6202" y="8605"/>
                    <a:pt x="5269" y="7815"/>
                    <a:pt x="5187" y="7067"/>
                  </a:cubicBezTo>
                  <a:cubicBezTo>
                    <a:pt x="5105" y="6329"/>
                    <a:pt x="5495" y="5478"/>
                    <a:pt x="5156" y="4484"/>
                  </a:cubicBezTo>
                  <a:cubicBezTo>
                    <a:pt x="4818" y="3489"/>
                    <a:pt x="3557" y="3366"/>
                    <a:pt x="3116" y="2587"/>
                  </a:cubicBezTo>
                  <a:cubicBezTo>
                    <a:pt x="2665" y="1808"/>
                    <a:pt x="3127" y="680"/>
                    <a:pt x="2204" y="188"/>
                  </a:cubicBezTo>
                  <a:cubicBezTo>
                    <a:pt x="1965" y="63"/>
                    <a:pt x="1699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53"/>
            <p:cNvSpPr/>
            <p:nvPr/>
          </p:nvSpPr>
          <p:spPr>
            <a:xfrm flipH="1">
              <a:off x="7468996" y="3119546"/>
              <a:ext cx="292746" cy="1103908"/>
            </a:xfrm>
            <a:custGeom>
              <a:avLst/>
              <a:gdLst/>
              <a:ahLst/>
              <a:cxnLst/>
              <a:rect l="l" t="t" r="r" b="b"/>
              <a:pathLst>
                <a:path w="2923" h="11022" extrusionOk="0">
                  <a:moveTo>
                    <a:pt x="1" y="1"/>
                  </a:moveTo>
                  <a:cubicBezTo>
                    <a:pt x="513" y="800"/>
                    <a:pt x="954" y="1662"/>
                    <a:pt x="1302" y="2564"/>
                  </a:cubicBezTo>
                  <a:cubicBezTo>
                    <a:pt x="1641" y="3456"/>
                    <a:pt x="1907" y="4378"/>
                    <a:pt x="2112" y="5311"/>
                  </a:cubicBezTo>
                  <a:cubicBezTo>
                    <a:pt x="2317" y="6244"/>
                    <a:pt x="2461" y="7197"/>
                    <a:pt x="2553" y="8151"/>
                  </a:cubicBezTo>
                  <a:cubicBezTo>
                    <a:pt x="2645" y="9094"/>
                    <a:pt x="2686" y="10058"/>
                    <a:pt x="2666" y="11011"/>
                  </a:cubicBezTo>
                  <a:lnTo>
                    <a:pt x="2922" y="11021"/>
                  </a:lnTo>
                  <a:cubicBezTo>
                    <a:pt x="2922" y="10047"/>
                    <a:pt x="2861" y="9084"/>
                    <a:pt x="2738" y="8130"/>
                  </a:cubicBezTo>
                  <a:cubicBezTo>
                    <a:pt x="2625" y="7167"/>
                    <a:pt x="2461" y="6223"/>
                    <a:pt x="2235" y="5280"/>
                  </a:cubicBezTo>
                  <a:cubicBezTo>
                    <a:pt x="2010" y="4347"/>
                    <a:pt x="1713" y="3425"/>
                    <a:pt x="1354" y="2533"/>
                  </a:cubicBezTo>
                  <a:cubicBezTo>
                    <a:pt x="985" y="1641"/>
                    <a:pt x="534" y="790"/>
                    <a:pt x="1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53"/>
            <p:cNvSpPr/>
            <p:nvPr/>
          </p:nvSpPr>
          <p:spPr>
            <a:xfrm flipH="1">
              <a:off x="6761819" y="3368732"/>
              <a:ext cx="885949" cy="876256"/>
            </a:xfrm>
            <a:custGeom>
              <a:avLst/>
              <a:gdLst/>
              <a:ahLst/>
              <a:cxnLst/>
              <a:rect l="l" t="t" r="r" b="b"/>
              <a:pathLst>
                <a:path w="8846" h="8749" extrusionOk="0">
                  <a:moveTo>
                    <a:pt x="7664" y="1"/>
                  </a:moveTo>
                  <a:cubicBezTo>
                    <a:pt x="7538" y="1"/>
                    <a:pt x="7404" y="30"/>
                    <a:pt x="7269" y="96"/>
                  </a:cubicBezTo>
                  <a:cubicBezTo>
                    <a:pt x="6384" y="528"/>
                    <a:pt x="6121" y="1266"/>
                    <a:pt x="4865" y="1266"/>
                  </a:cubicBezTo>
                  <a:cubicBezTo>
                    <a:pt x="4840" y="1266"/>
                    <a:pt x="4814" y="1265"/>
                    <a:pt x="4788" y="1265"/>
                  </a:cubicBezTo>
                  <a:cubicBezTo>
                    <a:pt x="4724" y="1263"/>
                    <a:pt x="4661" y="1262"/>
                    <a:pt x="4600" y="1262"/>
                  </a:cubicBezTo>
                  <a:cubicBezTo>
                    <a:pt x="3231" y="1262"/>
                    <a:pt x="2470" y="1704"/>
                    <a:pt x="2676" y="2803"/>
                  </a:cubicBezTo>
                  <a:cubicBezTo>
                    <a:pt x="2850" y="3694"/>
                    <a:pt x="2553" y="4453"/>
                    <a:pt x="1610" y="4914"/>
                  </a:cubicBezTo>
                  <a:cubicBezTo>
                    <a:pt x="0" y="5694"/>
                    <a:pt x="1682" y="7159"/>
                    <a:pt x="2174" y="8748"/>
                  </a:cubicBezTo>
                  <a:cubicBezTo>
                    <a:pt x="3035" y="6565"/>
                    <a:pt x="4644" y="7898"/>
                    <a:pt x="4901" y="6729"/>
                  </a:cubicBezTo>
                  <a:cubicBezTo>
                    <a:pt x="5157" y="5570"/>
                    <a:pt x="4245" y="5888"/>
                    <a:pt x="5321" y="5396"/>
                  </a:cubicBezTo>
                  <a:cubicBezTo>
                    <a:pt x="6397" y="4914"/>
                    <a:pt x="6705" y="4884"/>
                    <a:pt x="6859" y="3776"/>
                  </a:cubicBezTo>
                  <a:cubicBezTo>
                    <a:pt x="7012" y="2659"/>
                    <a:pt x="7310" y="1880"/>
                    <a:pt x="8140" y="1367"/>
                  </a:cubicBezTo>
                  <a:cubicBezTo>
                    <a:pt x="8846" y="932"/>
                    <a:pt x="8375" y="1"/>
                    <a:pt x="7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53"/>
            <p:cNvSpPr/>
            <p:nvPr/>
          </p:nvSpPr>
          <p:spPr>
            <a:xfrm flipH="1">
              <a:off x="6910543" y="3460474"/>
              <a:ext cx="524699" cy="762981"/>
            </a:xfrm>
            <a:custGeom>
              <a:avLst/>
              <a:gdLst/>
              <a:ahLst/>
              <a:cxnLst/>
              <a:rect l="l" t="t" r="r" b="b"/>
              <a:pathLst>
                <a:path w="5239" h="7618" extrusionOk="0">
                  <a:moveTo>
                    <a:pt x="5239" y="0"/>
                  </a:moveTo>
                  <a:cubicBezTo>
                    <a:pt x="4542" y="390"/>
                    <a:pt x="3876" y="851"/>
                    <a:pt x="3260" y="1364"/>
                  </a:cubicBezTo>
                  <a:cubicBezTo>
                    <a:pt x="2645" y="1876"/>
                    <a:pt x="2082" y="2461"/>
                    <a:pt x="1600" y="3096"/>
                  </a:cubicBezTo>
                  <a:cubicBezTo>
                    <a:pt x="1097" y="3742"/>
                    <a:pt x="698" y="4449"/>
                    <a:pt x="411" y="5208"/>
                  </a:cubicBezTo>
                  <a:cubicBezTo>
                    <a:pt x="113" y="5967"/>
                    <a:pt x="0" y="6797"/>
                    <a:pt x="72" y="7617"/>
                  </a:cubicBezTo>
                  <a:lnTo>
                    <a:pt x="329" y="7576"/>
                  </a:lnTo>
                  <a:cubicBezTo>
                    <a:pt x="236" y="6797"/>
                    <a:pt x="318" y="6008"/>
                    <a:pt x="585" y="5270"/>
                  </a:cubicBezTo>
                  <a:cubicBezTo>
                    <a:pt x="851" y="4521"/>
                    <a:pt x="1220" y="3814"/>
                    <a:pt x="1692" y="3178"/>
                  </a:cubicBezTo>
                  <a:cubicBezTo>
                    <a:pt x="2164" y="2532"/>
                    <a:pt x="2707" y="1938"/>
                    <a:pt x="3301" y="1415"/>
                  </a:cubicBezTo>
                  <a:cubicBezTo>
                    <a:pt x="3896" y="882"/>
                    <a:pt x="4552" y="410"/>
                    <a:pt x="5239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53"/>
            <p:cNvSpPr/>
            <p:nvPr/>
          </p:nvSpPr>
          <p:spPr>
            <a:xfrm flipH="1">
              <a:off x="7277004" y="4116590"/>
              <a:ext cx="462104" cy="334718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2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53"/>
            <p:cNvSpPr/>
            <p:nvPr/>
          </p:nvSpPr>
          <p:spPr>
            <a:xfrm flipH="1">
              <a:off x="7283213" y="4116590"/>
              <a:ext cx="449785" cy="70910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52" y="0"/>
                  </a:moveTo>
                  <a:cubicBezTo>
                    <a:pt x="52" y="0"/>
                    <a:pt x="11" y="267"/>
                    <a:pt x="1" y="707"/>
                  </a:cubicBezTo>
                  <a:lnTo>
                    <a:pt x="4491" y="707"/>
                  </a:lnTo>
                  <a:cubicBezTo>
                    <a:pt x="4470" y="267"/>
                    <a:pt x="4429" y="0"/>
                    <a:pt x="4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53"/>
            <p:cNvSpPr/>
            <p:nvPr/>
          </p:nvSpPr>
          <p:spPr>
            <a:xfrm flipH="1">
              <a:off x="6155886" y="4116590"/>
              <a:ext cx="141716" cy="215634"/>
            </a:xfrm>
            <a:custGeom>
              <a:avLst/>
              <a:gdLst/>
              <a:ahLst/>
              <a:cxnLst/>
              <a:rect l="l" t="t" r="r" b="b"/>
              <a:pathLst>
                <a:path w="1415" h="2153" extrusionOk="0">
                  <a:moveTo>
                    <a:pt x="1251" y="0"/>
                  </a:moveTo>
                  <a:lnTo>
                    <a:pt x="0" y="82"/>
                  </a:lnTo>
                  <a:lnTo>
                    <a:pt x="123" y="2153"/>
                  </a:lnTo>
                  <a:lnTo>
                    <a:pt x="1415" y="215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53"/>
            <p:cNvSpPr/>
            <p:nvPr/>
          </p:nvSpPr>
          <p:spPr>
            <a:xfrm flipH="1">
              <a:off x="6827313" y="4141228"/>
              <a:ext cx="138711" cy="186889"/>
            </a:xfrm>
            <a:custGeom>
              <a:avLst/>
              <a:gdLst/>
              <a:ahLst/>
              <a:cxnLst/>
              <a:rect l="l" t="t" r="r" b="b"/>
              <a:pathLst>
                <a:path w="1385" h="1866" extrusionOk="0">
                  <a:moveTo>
                    <a:pt x="226" y="0"/>
                  </a:moveTo>
                  <a:lnTo>
                    <a:pt x="0" y="1825"/>
                  </a:lnTo>
                  <a:lnTo>
                    <a:pt x="1251" y="1866"/>
                  </a:lnTo>
                  <a:lnTo>
                    <a:pt x="1384" y="18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53"/>
            <p:cNvSpPr/>
            <p:nvPr/>
          </p:nvSpPr>
          <p:spPr>
            <a:xfrm flipH="1">
              <a:off x="6151785" y="2164667"/>
              <a:ext cx="827560" cy="2085427"/>
            </a:xfrm>
            <a:custGeom>
              <a:avLst/>
              <a:gdLst/>
              <a:ahLst/>
              <a:cxnLst/>
              <a:rect l="l" t="t" r="r" b="b"/>
              <a:pathLst>
                <a:path w="8263" h="20822" extrusionOk="0">
                  <a:moveTo>
                    <a:pt x="2512" y="1"/>
                  </a:moveTo>
                  <a:lnTo>
                    <a:pt x="0" y="20822"/>
                  </a:lnTo>
                  <a:lnTo>
                    <a:pt x="1538" y="20822"/>
                  </a:lnTo>
                  <a:lnTo>
                    <a:pt x="5187" y="5670"/>
                  </a:lnTo>
                  <a:lnTo>
                    <a:pt x="6746" y="20822"/>
                  </a:lnTo>
                  <a:lnTo>
                    <a:pt x="8263" y="20822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53"/>
            <p:cNvSpPr/>
            <p:nvPr/>
          </p:nvSpPr>
          <p:spPr>
            <a:xfrm flipH="1">
              <a:off x="5593226" y="1203679"/>
              <a:ext cx="217732" cy="215734"/>
            </a:xfrm>
            <a:custGeom>
              <a:avLst/>
              <a:gdLst/>
              <a:ahLst/>
              <a:cxnLst/>
              <a:rect l="l" t="t" r="r" b="b"/>
              <a:pathLst>
                <a:path w="2174" h="2154" extrusionOk="0">
                  <a:moveTo>
                    <a:pt x="2061" y="1"/>
                  </a:moveTo>
                  <a:cubicBezTo>
                    <a:pt x="2061" y="1"/>
                    <a:pt x="1282" y="206"/>
                    <a:pt x="1087" y="257"/>
                  </a:cubicBezTo>
                  <a:cubicBezTo>
                    <a:pt x="667" y="380"/>
                    <a:pt x="554" y="585"/>
                    <a:pt x="554" y="585"/>
                  </a:cubicBezTo>
                  <a:cubicBezTo>
                    <a:pt x="585" y="482"/>
                    <a:pt x="615" y="390"/>
                    <a:pt x="656" y="298"/>
                  </a:cubicBezTo>
                  <a:cubicBezTo>
                    <a:pt x="687" y="206"/>
                    <a:pt x="667" y="103"/>
                    <a:pt x="595" y="31"/>
                  </a:cubicBezTo>
                  <a:cubicBezTo>
                    <a:pt x="595" y="31"/>
                    <a:pt x="451" y="247"/>
                    <a:pt x="400" y="318"/>
                  </a:cubicBezTo>
                  <a:cubicBezTo>
                    <a:pt x="164" y="677"/>
                    <a:pt x="216" y="995"/>
                    <a:pt x="236" y="1221"/>
                  </a:cubicBezTo>
                  <a:cubicBezTo>
                    <a:pt x="257" y="1446"/>
                    <a:pt x="0" y="1938"/>
                    <a:pt x="0" y="1938"/>
                  </a:cubicBezTo>
                  <a:lnTo>
                    <a:pt x="605" y="2153"/>
                  </a:lnTo>
                  <a:cubicBezTo>
                    <a:pt x="677" y="1887"/>
                    <a:pt x="779" y="1631"/>
                    <a:pt x="892" y="1385"/>
                  </a:cubicBezTo>
                  <a:cubicBezTo>
                    <a:pt x="974" y="1251"/>
                    <a:pt x="1343" y="1057"/>
                    <a:pt x="1569" y="923"/>
                  </a:cubicBezTo>
                  <a:cubicBezTo>
                    <a:pt x="1815" y="770"/>
                    <a:pt x="1723" y="687"/>
                    <a:pt x="1723" y="687"/>
                  </a:cubicBezTo>
                  <a:cubicBezTo>
                    <a:pt x="1979" y="554"/>
                    <a:pt x="1846" y="462"/>
                    <a:pt x="1846" y="462"/>
                  </a:cubicBezTo>
                  <a:cubicBezTo>
                    <a:pt x="2030" y="359"/>
                    <a:pt x="1928" y="257"/>
                    <a:pt x="1928" y="257"/>
                  </a:cubicBezTo>
                  <a:cubicBezTo>
                    <a:pt x="2153" y="165"/>
                    <a:pt x="2174" y="1"/>
                    <a:pt x="206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53"/>
            <p:cNvSpPr/>
            <p:nvPr/>
          </p:nvSpPr>
          <p:spPr>
            <a:xfrm flipH="1">
              <a:off x="6167107" y="1172931"/>
              <a:ext cx="679835" cy="991835"/>
            </a:xfrm>
            <a:custGeom>
              <a:avLst/>
              <a:gdLst/>
              <a:ahLst/>
              <a:cxnLst/>
              <a:rect l="l" t="t" r="r" b="b"/>
              <a:pathLst>
                <a:path w="6788" h="9903" extrusionOk="0">
                  <a:moveTo>
                    <a:pt x="4183" y="0"/>
                  </a:moveTo>
                  <a:lnTo>
                    <a:pt x="2276" y="10"/>
                  </a:lnTo>
                  <a:cubicBezTo>
                    <a:pt x="2276" y="10"/>
                    <a:pt x="718" y="461"/>
                    <a:pt x="359" y="564"/>
                  </a:cubicBezTo>
                  <a:cubicBezTo>
                    <a:pt x="1" y="656"/>
                    <a:pt x="359" y="2912"/>
                    <a:pt x="841" y="5515"/>
                  </a:cubicBezTo>
                  <a:cubicBezTo>
                    <a:pt x="1323" y="8109"/>
                    <a:pt x="1190" y="9903"/>
                    <a:pt x="1190" y="9903"/>
                  </a:cubicBezTo>
                  <a:lnTo>
                    <a:pt x="6562" y="9903"/>
                  </a:lnTo>
                  <a:cubicBezTo>
                    <a:pt x="6562" y="9903"/>
                    <a:pt x="6787" y="1517"/>
                    <a:pt x="6664" y="1230"/>
                  </a:cubicBezTo>
                  <a:cubicBezTo>
                    <a:pt x="6439" y="718"/>
                    <a:pt x="4183" y="0"/>
                    <a:pt x="4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53"/>
            <p:cNvSpPr/>
            <p:nvPr/>
          </p:nvSpPr>
          <p:spPr>
            <a:xfrm flipH="1">
              <a:off x="6445429" y="988045"/>
              <a:ext cx="159242" cy="276328"/>
            </a:xfrm>
            <a:custGeom>
              <a:avLst/>
              <a:gdLst/>
              <a:ahLst/>
              <a:cxnLst/>
              <a:rect l="l" t="t" r="r" b="b"/>
              <a:pathLst>
                <a:path w="1590" h="2759" extrusionOk="0">
                  <a:moveTo>
                    <a:pt x="175" y="1"/>
                  </a:moveTo>
                  <a:cubicBezTo>
                    <a:pt x="175" y="1"/>
                    <a:pt x="226" y="1282"/>
                    <a:pt x="1" y="1805"/>
                  </a:cubicBezTo>
                  <a:lnTo>
                    <a:pt x="278" y="2318"/>
                  </a:lnTo>
                  <a:lnTo>
                    <a:pt x="995" y="2758"/>
                  </a:lnTo>
                  <a:lnTo>
                    <a:pt x="1457" y="2420"/>
                  </a:lnTo>
                  <a:lnTo>
                    <a:pt x="1590" y="2020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53"/>
            <p:cNvSpPr/>
            <p:nvPr/>
          </p:nvSpPr>
          <p:spPr>
            <a:xfrm flipH="1">
              <a:off x="6504920" y="760192"/>
              <a:ext cx="145922" cy="202513"/>
            </a:xfrm>
            <a:custGeom>
              <a:avLst/>
              <a:gdLst/>
              <a:ahLst/>
              <a:cxnLst/>
              <a:rect l="l" t="t" r="r" b="b"/>
              <a:pathLst>
                <a:path w="1457" h="2022" extrusionOk="0">
                  <a:moveTo>
                    <a:pt x="747" y="0"/>
                  </a:moveTo>
                  <a:cubicBezTo>
                    <a:pt x="650" y="0"/>
                    <a:pt x="552" y="39"/>
                    <a:pt x="472" y="103"/>
                  </a:cubicBezTo>
                  <a:cubicBezTo>
                    <a:pt x="400" y="205"/>
                    <a:pt x="339" y="318"/>
                    <a:pt x="298" y="441"/>
                  </a:cubicBezTo>
                  <a:cubicBezTo>
                    <a:pt x="236" y="564"/>
                    <a:pt x="134" y="677"/>
                    <a:pt x="83" y="810"/>
                  </a:cubicBezTo>
                  <a:cubicBezTo>
                    <a:pt x="1" y="974"/>
                    <a:pt x="1" y="1158"/>
                    <a:pt x="62" y="1322"/>
                  </a:cubicBezTo>
                  <a:cubicBezTo>
                    <a:pt x="103" y="1425"/>
                    <a:pt x="165" y="1517"/>
                    <a:pt x="226" y="1630"/>
                  </a:cubicBezTo>
                  <a:cubicBezTo>
                    <a:pt x="257" y="1702"/>
                    <a:pt x="277" y="1784"/>
                    <a:pt x="318" y="1845"/>
                  </a:cubicBezTo>
                  <a:cubicBezTo>
                    <a:pt x="402" y="1975"/>
                    <a:pt x="586" y="2021"/>
                    <a:pt x="727" y="2021"/>
                  </a:cubicBezTo>
                  <a:cubicBezTo>
                    <a:pt x="741" y="2021"/>
                    <a:pt x="756" y="2021"/>
                    <a:pt x="769" y="2020"/>
                  </a:cubicBezTo>
                  <a:cubicBezTo>
                    <a:pt x="923" y="2009"/>
                    <a:pt x="1067" y="1938"/>
                    <a:pt x="1169" y="1825"/>
                  </a:cubicBezTo>
                  <a:cubicBezTo>
                    <a:pt x="1292" y="1671"/>
                    <a:pt x="1374" y="1486"/>
                    <a:pt x="1395" y="1292"/>
                  </a:cubicBezTo>
                  <a:cubicBezTo>
                    <a:pt x="1446" y="1087"/>
                    <a:pt x="1456" y="871"/>
                    <a:pt x="1415" y="656"/>
                  </a:cubicBezTo>
                  <a:cubicBezTo>
                    <a:pt x="1374" y="482"/>
                    <a:pt x="1282" y="328"/>
                    <a:pt x="1159" y="195"/>
                  </a:cubicBezTo>
                  <a:cubicBezTo>
                    <a:pt x="1067" y="103"/>
                    <a:pt x="954" y="41"/>
                    <a:pt x="831" y="10"/>
                  </a:cubicBezTo>
                  <a:cubicBezTo>
                    <a:pt x="803" y="3"/>
                    <a:pt x="77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53"/>
            <p:cNvSpPr/>
            <p:nvPr/>
          </p:nvSpPr>
          <p:spPr>
            <a:xfrm flipH="1">
              <a:off x="6337564" y="778621"/>
              <a:ext cx="251683" cy="339826"/>
            </a:xfrm>
            <a:custGeom>
              <a:avLst/>
              <a:gdLst/>
              <a:ahLst/>
              <a:cxnLst/>
              <a:rect l="l" t="t" r="r" b="b"/>
              <a:pathLst>
                <a:path w="2513" h="3393" extrusionOk="0">
                  <a:moveTo>
                    <a:pt x="1718" y="1"/>
                  </a:moveTo>
                  <a:cubicBezTo>
                    <a:pt x="1559" y="1"/>
                    <a:pt x="1400" y="11"/>
                    <a:pt x="1241" y="31"/>
                  </a:cubicBezTo>
                  <a:cubicBezTo>
                    <a:pt x="575" y="124"/>
                    <a:pt x="1" y="739"/>
                    <a:pt x="134" y="2010"/>
                  </a:cubicBezTo>
                  <a:cubicBezTo>
                    <a:pt x="246" y="2999"/>
                    <a:pt x="792" y="3392"/>
                    <a:pt x="1280" y="3392"/>
                  </a:cubicBezTo>
                  <a:cubicBezTo>
                    <a:pt x="1419" y="3392"/>
                    <a:pt x="1554" y="3361"/>
                    <a:pt x="1672" y="3302"/>
                  </a:cubicBezTo>
                  <a:cubicBezTo>
                    <a:pt x="2512" y="2891"/>
                    <a:pt x="2195" y="31"/>
                    <a:pt x="2195" y="31"/>
                  </a:cubicBezTo>
                  <a:cubicBezTo>
                    <a:pt x="2036" y="11"/>
                    <a:pt x="1877" y="1"/>
                    <a:pt x="171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53"/>
            <p:cNvSpPr/>
            <p:nvPr/>
          </p:nvSpPr>
          <p:spPr>
            <a:xfrm flipH="1">
              <a:off x="6248229" y="692187"/>
              <a:ext cx="358446" cy="162652"/>
            </a:xfrm>
            <a:custGeom>
              <a:avLst/>
              <a:gdLst/>
              <a:ahLst/>
              <a:cxnLst/>
              <a:rect l="l" t="t" r="r" b="b"/>
              <a:pathLst>
                <a:path w="3579" h="1624" extrusionOk="0">
                  <a:moveTo>
                    <a:pt x="2586" y="0"/>
                  </a:moveTo>
                  <a:cubicBezTo>
                    <a:pt x="2300" y="0"/>
                    <a:pt x="2031" y="133"/>
                    <a:pt x="1753" y="238"/>
                  </a:cubicBezTo>
                  <a:cubicBezTo>
                    <a:pt x="1446" y="351"/>
                    <a:pt x="1118" y="412"/>
                    <a:pt x="790" y="423"/>
                  </a:cubicBezTo>
                  <a:cubicBezTo>
                    <a:pt x="751" y="420"/>
                    <a:pt x="714" y="419"/>
                    <a:pt x="676" y="419"/>
                  </a:cubicBezTo>
                  <a:cubicBezTo>
                    <a:pt x="575" y="419"/>
                    <a:pt x="477" y="428"/>
                    <a:pt x="380" y="443"/>
                  </a:cubicBezTo>
                  <a:cubicBezTo>
                    <a:pt x="246" y="474"/>
                    <a:pt x="134" y="566"/>
                    <a:pt x="72" y="689"/>
                  </a:cubicBezTo>
                  <a:cubicBezTo>
                    <a:pt x="0" y="843"/>
                    <a:pt x="113" y="976"/>
                    <a:pt x="226" y="1069"/>
                  </a:cubicBezTo>
                  <a:cubicBezTo>
                    <a:pt x="369" y="1192"/>
                    <a:pt x="544" y="1274"/>
                    <a:pt x="739" y="1304"/>
                  </a:cubicBezTo>
                  <a:cubicBezTo>
                    <a:pt x="815" y="1315"/>
                    <a:pt x="892" y="1315"/>
                    <a:pt x="969" y="1315"/>
                  </a:cubicBezTo>
                  <a:cubicBezTo>
                    <a:pt x="1046" y="1315"/>
                    <a:pt x="1123" y="1315"/>
                    <a:pt x="1200" y="1325"/>
                  </a:cubicBezTo>
                  <a:cubicBezTo>
                    <a:pt x="1374" y="1366"/>
                    <a:pt x="1559" y="1417"/>
                    <a:pt x="1723" y="1489"/>
                  </a:cubicBezTo>
                  <a:cubicBezTo>
                    <a:pt x="1954" y="1581"/>
                    <a:pt x="2193" y="1624"/>
                    <a:pt x="2440" y="1624"/>
                  </a:cubicBezTo>
                  <a:cubicBezTo>
                    <a:pt x="2468" y="1624"/>
                    <a:pt x="2495" y="1623"/>
                    <a:pt x="2522" y="1622"/>
                  </a:cubicBezTo>
                  <a:cubicBezTo>
                    <a:pt x="2799" y="1602"/>
                    <a:pt x="3045" y="1458"/>
                    <a:pt x="3219" y="1243"/>
                  </a:cubicBezTo>
                  <a:cubicBezTo>
                    <a:pt x="3578" y="751"/>
                    <a:pt x="3250" y="54"/>
                    <a:pt x="2645" y="2"/>
                  </a:cubicBezTo>
                  <a:cubicBezTo>
                    <a:pt x="2625" y="1"/>
                    <a:pt x="2605" y="0"/>
                    <a:pt x="2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53"/>
            <p:cNvSpPr/>
            <p:nvPr/>
          </p:nvSpPr>
          <p:spPr>
            <a:xfrm flipH="1">
              <a:off x="6504920" y="1153401"/>
              <a:ext cx="114074" cy="146827"/>
            </a:xfrm>
            <a:custGeom>
              <a:avLst/>
              <a:gdLst/>
              <a:ahLst/>
              <a:cxnLst/>
              <a:rect l="l" t="t" r="r" b="b"/>
              <a:pathLst>
                <a:path w="1139" h="1466" extrusionOk="0">
                  <a:moveTo>
                    <a:pt x="195" y="0"/>
                  </a:moveTo>
                  <a:lnTo>
                    <a:pt x="0" y="205"/>
                  </a:lnTo>
                  <a:cubicBezTo>
                    <a:pt x="31" y="482"/>
                    <a:pt x="93" y="769"/>
                    <a:pt x="185" y="1036"/>
                  </a:cubicBezTo>
                  <a:cubicBezTo>
                    <a:pt x="299" y="1357"/>
                    <a:pt x="478" y="1466"/>
                    <a:pt x="650" y="1466"/>
                  </a:cubicBezTo>
                  <a:cubicBezTo>
                    <a:pt x="895" y="1466"/>
                    <a:pt x="1126" y="1246"/>
                    <a:pt x="1138" y="1107"/>
                  </a:cubicBezTo>
                  <a:cubicBezTo>
                    <a:pt x="380" y="615"/>
                    <a:pt x="195" y="0"/>
                    <a:pt x="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53"/>
            <p:cNvSpPr/>
            <p:nvPr/>
          </p:nvSpPr>
          <p:spPr>
            <a:xfrm flipH="1">
              <a:off x="6414581" y="1154403"/>
              <a:ext cx="90438" cy="141619"/>
            </a:xfrm>
            <a:custGeom>
              <a:avLst/>
              <a:gdLst/>
              <a:ahLst/>
              <a:cxnLst/>
              <a:rect l="l" t="t" r="r" b="b"/>
              <a:pathLst>
                <a:path w="903" h="1414" extrusionOk="0">
                  <a:moveTo>
                    <a:pt x="595" y="1"/>
                  </a:moveTo>
                  <a:cubicBezTo>
                    <a:pt x="574" y="441"/>
                    <a:pt x="349" y="841"/>
                    <a:pt x="0" y="1097"/>
                  </a:cubicBezTo>
                  <a:cubicBezTo>
                    <a:pt x="23" y="1211"/>
                    <a:pt x="252" y="1413"/>
                    <a:pt x="444" y="1413"/>
                  </a:cubicBezTo>
                  <a:cubicBezTo>
                    <a:pt x="513" y="1413"/>
                    <a:pt x="577" y="1388"/>
                    <a:pt x="626" y="1323"/>
                  </a:cubicBezTo>
                  <a:cubicBezTo>
                    <a:pt x="902" y="964"/>
                    <a:pt x="769" y="185"/>
                    <a:pt x="769" y="185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53"/>
            <p:cNvSpPr/>
            <p:nvPr/>
          </p:nvSpPr>
          <p:spPr>
            <a:xfrm flipH="1">
              <a:off x="6645636" y="2172980"/>
              <a:ext cx="192092" cy="253693"/>
            </a:xfrm>
            <a:custGeom>
              <a:avLst/>
              <a:gdLst/>
              <a:ahLst/>
              <a:cxnLst/>
              <a:rect l="l" t="t" r="r" b="b"/>
              <a:pathLst>
                <a:path w="1918" h="2533" extrusionOk="0">
                  <a:moveTo>
                    <a:pt x="729" y="0"/>
                  </a:moveTo>
                  <a:lnTo>
                    <a:pt x="1" y="390"/>
                  </a:lnTo>
                  <a:lnTo>
                    <a:pt x="216" y="871"/>
                  </a:lnTo>
                  <a:cubicBezTo>
                    <a:pt x="431" y="1343"/>
                    <a:pt x="554" y="1404"/>
                    <a:pt x="688" y="1897"/>
                  </a:cubicBezTo>
                  <a:cubicBezTo>
                    <a:pt x="749" y="2184"/>
                    <a:pt x="954" y="2419"/>
                    <a:pt x="1231" y="2532"/>
                  </a:cubicBezTo>
                  <a:lnTo>
                    <a:pt x="1918" y="1589"/>
                  </a:lnTo>
                  <a:cubicBezTo>
                    <a:pt x="1815" y="1374"/>
                    <a:pt x="1682" y="1179"/>
                    <a:pt x="1508" y="1005"/>
                  </a:cubicBezTo>
                  <a:cubicBezTo>
                    <a:pt x="1272" y="820"/>
                    <a:pt x="729" y="0"/>
                    <a:pt x="72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53"/>
            <p:cNvSpPr/>
            <p:nvPr/>
          </p:nvSpPr>
          <p:spPr>
            <a:xfrm flipH="1">
              <a:off x="6721553" y="1237531"/>
              <a:ext cx="316382" cy="1062845"/>
            </a:xfrm>
            <a:custGeom>
              <a:avLst/>
              <a:gdLst/>
              <a:ahLst/>
              <a:cxnLst/>
              <a:rect l="l" t="t" r="r" b="b"/>
              <a:pathLst>
                <a:path w="3159" h="10612" extrusionOk="0">
                  <a:moveTo>
                    <a:pt x="2184" y="1"/>
                  </a:moveTo>
                  <a:cubicBezTo>
                    <a:pt x="2184" y="1"/>
                    <a:pt x="1385" y="42"/>
                    <a:pt x="1016" y="1508"/>
                  </a:cubicBezTo>
                  <a:cubicBezTo>
                    <a:pt x="636" y="2964"/>
                    <a:pt x="175" y="5352"/>
                    <a:pt x="52" y="6377"/>
                  </a:cubicBezTo>
                  <a:cubicBezTo>
                    <a:pt x="1" y="6808"/>
                    <a:pt x="2297" y="10611"/>
                    <a:pt x="2297" y="10611"/>
                  </a:cubicBezTo>
                  <a:cubicBezTo>
                    <a:pt x="2297" y="10611"/>
                    <a:pt x="2758" y="10191"/>
                    <a:pt x="3158" y="9842"/>
                  </a:cubicBezTo>
                  <a:cubicBezTo>
                    <a:pt x="3158" y="9842"/>
                    <a:pt x="1887" y="7187"/>
                    <a:pt x="1887" y="6213"/>
                  </a:cubicBezTo>
                  <a:cubicBezTo>
                    <a:pt x="1887" y="6213"/>
                    <a:pt x="3035" y="3046"/>
                    <a:pt x="3066" y="2082"/>
                  </a:cubicBezTo>
                  <a:cubicBezTo>
                    <a:pt x="3107" y="1129"/>
                    <a:pt x="3117" y="93"/>
                    <a:pt x="2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53"/>
            <p:cNvSpPr/>
            <p:nvPr/>
          </p:nvSpPr>
          <p:spPr>
            <a:xfrm flipH="1">
              <a:off x="5725631" y="1293618"/>
              <a:ext cx="620946" cy="684459"/>
            </a:xfrm>
            <a:custGeom>
              <a:avLst/>
              <a:gdLst/>
              <a:ahLst/>
              <a:cxnLst/>
              <a:rect l="l" t="t" r="r" b="b"/>
              <a:pathLst>
                <a:path w="6200" h="6834" extrusionOk="0">
                  <a:moveTo>
                    <a:pt x="1369" y="1"/>
                  </a:moveTo>
                  <a:cubicBezTo>
                    <a:pt x="0" y="1"/>
                    <a:pt x="386" y="1632"/>
                    <a:pt x="520" y="1891"/>
                  </a:cubicBezTo>
                  <a:cubicBezTo>
                    <a:pt x="663" y="2178"/>
                    <a:pt x="2447" y="4679"/>
                    <a:pt x="3472" y="5971"/>
                  </a:cubicBezTo>
                  <a:cubicBezTo>
                    <a:pt x="3978" y="6608"/>
                    <a:pt x="4374" y="6834"/>
                    <a:pt x="4668" y="6834"/>
                  </a:cubicBezTo>
                  <a:cubicBezTo>
                    <a:pt x="4971" y="6834"/>
                    <a:pt x="5168" y="6595"/>
                    <a:pt x="5266" y="6320"/>
                  </a:cubicBezTo>
                  <a:cubicBezTo>
                    <a:pt x="5451" y="5787"/>
                    <a:pt x="6199" y="938"/>
                    <a:pt x="6199" y="938"/>
                  </a:cubicBezTo>
                  <a:cubicBezTo>
                    <a:pt x="6046" y="730"/>
                    <a:pt x="5806" y="602"/>
                    <a:pt x="5555" y="602"/>
                  </a:cubicBezTo>
                  <a:cubicBezTo>
                    <a:pt x="5520" y="602"/>
                    <a:pt x="5485" y="605"/>
                    <a:pt x="5451" y="610"/>
                  </a:cubicBezTo>
                  <a:lnTo>
                    <a:pt x="4046" y="4198"/>
                  </a:lnTo>
                  <a:lnTo>
                    <a:pt x="3472" y="3152"/>
                  </a:lnTo>
                  <a:cubicBezTo>
                    <a:pt x="2878" y="2106"/>
                    <a:pt x="1976" y="77"/>
                    <a:pt x="1678" y="25"/>
                  </a:cubicBezTo>
                  <a:cubicBezTo>
                    <a:pt x="1566" y="9"/>
                    <a:pt x="1463" y="1"/>
                    <a:pt x="1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53"/>
            <p:cNvSpPr/>
            <p:nvPr/>
          </p:nvSpPr>
          <p:spPr>
            <a:xfrm flipH="1">
              <a:off x="5916623" y="4317801"/>
              <a:ext cx="412829" cy="125294"/>
            </a:xfrm>
            <a:custGeom>
              <a:avLst/>
              <a:gdLst/>
              <a:ahLst/>
              <a:cxnLst/>
              <a:rect l="l" t="t" r="r" b="b"/>
              <a:pathLst>
                <a:path w="4122" h="1251" extrusionOk="0">
                  <a:moveTo>
                    <a:pt x="441" y="0"/>
                  </a:moveTo>
                  <a:cubicBezTo>
                    <a:pt x="0" y="595"/>
                    <a:pt x="349" y="1251"/>
                    <a:pt x="349" y="1251"/>
                  </a:cubicBezTo>
                  <a:lnTo>
                    <a:pt x="4121" y="1251"/>
                  </a:lnTo>
                  <a:cubicBezTo>
                    <a:pt x="3701" y="431"/>
                    <a:pt x="2553" y="820"/>
                    <a:pt x="2163" y="410"/>
                  </a:cubicBezTo>
                  <a:cubicBezTo>
                    <a:pt x="1774" y="0"/>
                    <a:pt x="1641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53"/>
            <p:cNvSpPr/>
            <p:nvPr/>
          </p:nvSpPr>
          <p:spPr>
            <a:xfrm flipH="1">
              <a:off x="6820104" y="4293764"/>
              <a:ext cx="203410" cy="149331"/>
            </a:xfrm>
            <a:custGeom>
              <a:avLst/>
              <a:gdLst/>
              <a:ahLst/>
              <a:cxnLst/>
              <a:rect l="l" t="t" r="r" b="b"/>
              <a:pathLst>
                <a:path w="2031" h="1491" extrusionOk="0">
                  <a:moveTo>
                    <a:pt x="1187" y="1"/>
                  </a:moveTo>
                  <a:cubicBezTo>
                    <a:pt x="828" y="1"/>
                    <a:pt x="472" y="110"/>
                    <a:pt x="441" y="240"/>
                  </a:cubicBezTo>
                  <a:cubicBezTo>
                    <a:pt x="339" y="661"/>
                    <a:pt x="0" y="1009"/>
                    <a:pt x="144" y="1491"/>
                  </a:cubicBezTo>
                  <a:lnTo>
                    <a:pt x="1969" y="1491"/>
                  </a:lnTo>
                  <a:cubicBezTo>
                    <a:pt x="2030" y="1122"/>
                    <a:pt x="2020" y="753"/>
                    <a:pt x="1948" y="384"/>
                  </a:cubicBezTo>
                  <a:cubicBezTo>
                    <a:pt x="1883" y="102"/>
                    <a:pt x="1533" y="1"/>
                    <a:pt x="1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53"/>
            <p:cNvSpPr/>
            <p:nvPr/>
          </p:nvSpPr>
          <p:spPr>
            <a:xfrm flipH="1">
              <a:off x="6611682" y="2281748"/>
              <a:ext cx="131600" cy="173669"/>
            </a:xfrm>
            <a:custGeom>
              <a:avLst/>
              <a:gdLst/>
              <a:ahLst/>
              <a:cxnLst/>
              <a:rect l="l" t="t" r="r" b="b"/>
              <a:pathLst>
                <a:path w="1314" h="1734" extrusionOk="0">
                  <a:moveTo>
                    <a:pt x="1067" y="1"/>
                  </a:moveTo>
                  <a:lnTo>
                    <a:pt x="1" y="1569"/>
                  </a:lnTo>
                  <a:lnTo>
                    <a:pt x="247" y="1733"/>
                  </a:lnTo>
                  <a:lnTo>
                    <a:pt x="1313" y="17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53"/>
            <p:cNvSpPr/>
            <p:nvPr/>
          </p:nvSpPr>
          <p:spPr>
            <a:xfrm flipH="1">
              <a:off x="6188739" y="2164667"/>
              <a:ext cx="539121" cy="39161"/>
            </a:xfrm>
            <a:custGeom>
              <a:avLst/>
              <a:gdLst/>
              <a:ahLst/>
              <a:cxnLst/>
              <a:rect l="l" t="t" r="r" b="b"/>
              <a:pathLst>
                <a:path w="5383" h="391" extrusionOk="0">
                  <a:moveTo>
                    <a:pt x="1" y="1"/>
                  </a:moveTo>
                  <a:lnTo>
                    <a:pt x="1" y="391"/>
                  </a:lnTo>
                  <a:lnTo>
                    <a:pt x="5383" y="391"/>
                  </a:lnTo>
                  <a:lnTo>
                    <a:pt x="5383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53"/>
            <p:cNvSpPr/>
            <p:nvPr/>
          </p:nvSpPr>
          <p:spPr>
            <a:xfrm flipH="1">
              <a:off x="6384836" y="2452212"/>
              <a:ext cx="75014" cy="529920"/>
            </a:xfrm>
            <a:custGeom>
              <a:avLst/>
              <a:gdLst/>
              <a:ahLst/>
              <a:cxnLst/>
              <a:rect l="l" t="t" r="r" b="b"/>
              <a:pathLst>
                <a:path w="749" h="5291" extrusionOk="0">
                  <a:moveTo>
                    <a:pt x="749" y="0"/>
                  </a:moveTo>
                  <a:lnTo>
                    <a:pt x="0" y="2799"/>
                  </a:lnTo>
                  <a:lnTo>
                    <a:pt x="257" y="5290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53"/>
            <p:cNvSpPr/>
            <p:nvPr/>
          </p:nvSpPr>
          <p:spPr>
            <a:xfrm flipH="1">
              <a:off x="6128143" y="1448057"/>
              <a:ext cx="50377" cy="275226"/>
            </a:xfrm>
            <a:custGeom>
              <a:avLst/>
              <a:gdLst/>
              <a:ahLst/>
              <a:cxnLst/>
              <a:rect l="l" t="t" r="r" b="b"/>
              <a:pathLst>
                <a:path w="503" h="2748" extrusionOk="0">
                  <a:moveTo>
                    <a:pt x="31" y="0"/>
                  </a:moveTo>
                  <a:lnTo>
                    <a:pt x="0" y="2051"/>
                  </a:lnTo>
                  <a:lnTo>
                    <a:pt x="503" y="274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53"/>
            <p:cNvSpPr/>
            <p:nvPr/>
          </p:nvSpPr>
          <p:spPr>
            <a:xfrm flipH="1">
              <a:off x="6742082" y="1517866"/>
              <a:ext cx="35053" cy="247583"/>
            </a:xfrm>
            <a:custGeom>
              <a:avLst/>
              <a:gdLst/>
              <a:ahLst/>
              <a:cxnLst/>
              <a:rect l="l" t="t" r="r" b="b"/>
              <a:pathLst>
                <a:path w="350" h="2472" extrusionOk="0">
                  <a:moveTo>
                    <a:pt x="349" y="1"/>
                  </a:moveTo>
                  <a:lnTo>
                    <a:pt x="1" y="1262"/>
                  </a:lnTo>
                  <a:cubicBezTo>
                    <a:pt x="11" y="1395"/>
                    <a:pt x="226" y="2471"/>
                    <a:pt x="226" y="2471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57"/>
          <p:cNvSpPr txBox="1">
            <a:spLocks noGrp="1"/>
          </p:cNvSpPr>
          <p:nvPr>
            <p:ph type="title"/>
          </p:nvPr>
        </p:nvSpPr>
        <p:spPr>
          <a:xfrm>
            <a:off x="1083075" y="1553593"/>
            <a:ext cx="6702641" cy="3258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0" dirty="0" smtClean="0"/>
              <a:t/>
            </a:r>
            <a:br>
              <a:rPr lang="pt-BR" b="0" dirty="0" smtClean="0"/>
            </a:br>
            <a:r>
              <a:rPr lang="pt-BR" sz="1800" b="0" dirty="0" smtClean="0"/>
              <a:t>Apesar </a:t>
            </a:r>
            <a:r>
              <a:rPr lang="pt-BR" sz="1800" b="0" dirty="0"/>
              <a:t>das moedas digitais estarem em expansão, muitas pessoas ainda desconhecem seu contexto de criação e sua utilidade</a:t>
            </a:r>
            <a:r>
              <a:rPr lang="pt-BR" sz="1800" b="0" dirty="0" smtClean="0"/>
              <a:t>.</a:t>
            </a:r>
            <a:r>
              <a:rPr lang="pt-BR" sz="1800" b="0" dirty="0"/>
              <a:t> O problema que se busca resolver com este projeto, inicialmente, é oferecer uma breve descrição sobre as </a:t>
            </a:r>
            <a:r>
              <a:rPr lang="pt-BR" sz="1800" b="0" dirty="0" err="1"/>
              <a:t>criptomoedas</a:t>
            </a:r>
            <a:r>
              <a:rPr lang="pt-BR" sz="1800" b="0" dirty="0"/>
              <a:t> utilizadas no projeto. Em seguida, pretende-se oferecer um sistema para a conversão das </a:t>
            </a:r>
            <a:r>
              <a:rPr lang="pt-BR" sz="1800" b="0" dirty="0" err="1"/>
              <a:t>criptomoedas</a:t>
            </a:r>
            <a:r>
              <a:rPr lang="pt-BR" sz="1800" b="0" dirty="0"/>
              <a:t> para as principais moedas mundiais.</a:t>
            </a:r>
            <a:r>
              <a:rPr lang="pt-BR" sz="1800" dirty="0"/>
              <a:t/>
            </a:r>
            <a:br>
              <a:rPr lang="pt-BR" sz="1800" dirty="0"/>
            </a:br>
            <a:endParaRPr sz="1800" b="0" dirty="0"/>
          </a:p>
        </p:txBody>
      </p:sp>
      <p:sp>
        <p:nvSpPr>
          <p:cNvPr id="1472" name="Google Shape;1472;p57"/>
          <p:cNvSpPr txBox="1">
            <a:spLocks noGrp="1"/>
          </p:cNvSpPr>
          <p:nvPr>
            <p:ph type="title" idx="15"/>
          </p:nvPr>
        </p:nvSpPr>
        <p:spPr>
          <a:xfrm>
            <a:off x="457200" y="445025"/>
            <a:ext cx="8229600" cy="108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/>
              <a:t>Um mercado financeiro novo, porém ainda um mistério para muitos.  (problema)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59"/>
          <p:cNvSpPr/>
          <p:nvPr/>
        </p:nvSpPr>
        <p:spPr>
          <a:xfrm>
            <a:off x="12072975" y="954725"/>
            <a:ext cx="204900" cy="33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9" name="Google Shape;1859;p59"/>
          <p:cNvSpPr txBox="1">
            <a:spLocks noGrp="1"/>
          </p:cNvSpPr>
          <p:nvPr>
            <p:ph type="title"/>
          </p:nvPr>
        </p:nvSpPr>
        <p:spPr>
          <a:xfrm>
            <a:off x="213338" y="131292"/>
            <a:ext cx="8229600" cy="116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dirty="0"/>
              <a:t>WHAT CONTENT ARE WE GOING TO CREATE?</a:t>
            </a:r>
            <a:endParaRPr dirty="0"/>
          </a:p>
        </p:txBody>
      </p:sp>
      <p:sp>
        <p:nvSpPr>
          <p:cNvPr id="1860" name="Google Shape;1860;p59"/>
          <p:cNvSpPr txBox="1">
            <a:spLocks noGrp="1"/>
          </p:cNvSpPr>
          <p:nvPr>
            <p:ph type="title" idx="2"/>
          </p:nvPr>
        </p:nvSpPr>
        <p:spPr>
          <a:xfrm>
            <a:off x="5746503" y="1820355"/>
            <a:ext cx="3219944" cy="3257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BR" sz="1300" b="0" dirty="0" smtClean="0"/>
              <a:t>●Desenvolver </a:t>
            </a:r>
            <a:r>
              <a:rPr lang="pt-BR" sz="1300" b="0" dirty="0"/>
              <a:t>uma interface gráfica que disponibilize os valores e um breve histórico das criptomoedas utilizadas no projeto: Bitcoin,  </a:t>
            </a:r>
            <a:r>
              <a:rPr lang="pt-BR" sz="1300" b="0" dirty="0" err="1"/>
              <a:t>Ethereum</a:t>
            </a:r>
            <a:r>
              <a:rPr lang="pt-BR" sz="1300" b="0" dirty="0"/>
              <a:t>, Bitcoin Cash, </a:t>
            </a:r>
            <a:r>
              <a:rPr lang="pt-BR" sz="1300" b="0" dirty="0" err="1"/>
              <a:t>Litecoin</a:t>
            </a:r>
            <a:r>
              <a:rPr lang="pt-BR" sz="1300" b="0" dirty="0"/>
              <a:t> e </a:t>
            </a:r>
            <a:r>
              <a:rPr lang="pt-BR" sz="1300" b="0" dirty="0" err="1"/>
              <a:t>Ripple</a:t>
            </a:r>
            <a:r>
              <a:rPr lang="pt-BR" sz="1300" b="0" dirty="0" smtClean="0"/>
              <a:t>;</a:t>
            </a:r>
            <a:br>
              <a:rPr lang="pt-BR" sz="1300" b="0" dirty="0" smtClean="0"/>
            </a:br>
            <a:r>
              <a:rPr lang="pt-BR" sz="1300" b="0" dirty="0"/>
              <a:t/>
            </a:r>
            <a:br>
              <a:rPr lang="pt-BR" sz="1300" b="0" dirty="0"/>
            </a:br>
            <a:r>
              <a:rPr lang="pt-BR" sz="1300" b="0" dirty="0"/>
              <a:t/>
            </a:r>
            <a:br>
              <a:rPr lang="pt-BR" sz="1300" b="0" dirty="0"/>
            </a:br>
            <a:r>
              <a:rPr lang="pt-BR" sz="1300" b="0" dirty="0" smtClean="0"/>
              <a:t>●Permitir </a:t>
            </a:r>
            <a:r>
              <a:rPr lang="pt-BR" sz="1300" b="0" dirty="0"/>
              <a:t>que a conversão das criptomoedas utilize valores atualizados, através do consumo de API gratuita que disponibiliza dados do mercado financeiro em tempo real</a:t>
            </a:r>
            <a:r>
              <a:rPr lang="pt-BR" sz="1200" b="0" dirty="0"/>
              <a:t>.</a:t>
            </a:r>
            <a:br>
              <a:rPr lang="pt-BR" sz="1200" b="0" dirty="0"/>
            </a:br>
            <a:endParaRPr sz="1200" b="0" dirty="0"/>
          </a:p>
        </p:txBody>
      </p:sp>
      <p:sp>
        <p:nvSpPr>
          <p:cNvPr id="1862" name="Google Shape;1862;p59"/>
          <p:cNvSpPr txBox="1">
            <a:spLocks noGrp="1"/>
          </p:cNvSpPr>
          <p:nvPr>
            <p:ph type="title" idx="3"/>
          </p:nvPr>
        </p:nvSpPr>
        <p:spPr>
          <a:xfrm>
            <a:off x="122344" y="1795544"/>
            <a:ext cx="3311209" cy="286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800" b="0" dirty="0">
                <a:latin typeface="+mn-lt"/>
              </a:rPr>
              <a:t>O objetivo geral deste trabalho é a criação de uma página web que apresenta ferramenta para conversão de criptomoedas, de forma a calcular o valor correspondente nas principais moedas mundiais.</a:t>
            </a:r>
            <a:endParaRPr sz="1800" b="0" dirty="0">
              <a:latin typeface="+mn-lt"/>
            </a:endParaRPr>
          </a:p>
        </p:txBody>
      </p:sp>
      <p:sp>
        <p:nvSpPr>
          <p:cNvPr id="1863" name="Google Shape;1863;p59"/>
          <p:cNvSpPr txBox="1">
            <a:spLocks noGrp="1"/>
          </p:cNvSpPr>
          <p:nvPr>
            <p:ph type="subTitle" idx="4"/>
          </p:nvPr>
        </p:nvSpPr>
        <p:spPr>
          <a:xfrm>
            <a:off x="5563290" y="1025954"/>
            <a:ext cx="3015478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Como objetivos específicos, podemos ressaltar:</a:t>
            </a:r>
            <a:endParaRPr dirty="0"/>
          </a:p>
        </p:txBody>
      </p:sp>
      <p:sp>
        <p:nvSpPr>
          <p:cNvPr id="1864" name="Google Shape;1864;p59"/>
          <p:cNvSpPr/>
          <p:nvPr/>
        </p:nvSpPr>
        <p:spPr>
          <a:xfrm>
            <a:off x="3121314" y="3430182"/>
            <a:ext cx="50094" cy="42689"/>
          </a:xfrm>
          <a:custGeom>
            <a:avLst/>
            <a:gdLst/>
            <a:ahLst/>
            <a:cxnLst/>
            <a:rect l="l" t="t" r="r" b="b"/>
            <a:pathLst>
              <a:path w="1150" h="980" extrusionOk="0">
                <a:moveTo>
                  <a:pt x="919" y="231"/>
                </a:moveTo>
                <a:cubicBezTo>
                  <a:pt x="1149" y="545"/>
                  <a:pt x="883" y="980"/>
                  <a:pt x="496" y="919"/>
                </a:cubicBezTo>
                <a:cubicBezTo>
                  <a:pt x="122" y="859"/>
                  <a:pt x="1" y="363"/>
                  <a:pt x="315" y="134"/>
                </a:cubicBezTo>
                <a:cubicBezTo>
                  <a:pt x="508" y="1"/>
                  <a:pt x="774" y="37"/>
                  <a:pt x="919" y="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5" name="Google Shape;1865;p59"/>
          <p:cNvGrpSpPr/>
          <p:nvPr/>
        </p:nvGrpSpPr>
        <p:grpSpPr>
          <a:xfrm>
            <a:off x="3181863" y="1464164"/>
            <a:ext cx="2769982" cy="2532526"/>
            <a:chOff x="3255043" y="1753825"/>
            <a:chExt cx="2769982" cy="2532526"/>
          </a:xfrm>
        </p:grpSpPr>
        <p:sp>
          <p:nvSpPr>
            <p:cNvPr id="1866" name="Google Shape;1866;p59"/>
            <p:cNvSpPr/>
            <p:nvPr/>
          </p:nvSpPr>
          <p:spPr>
            <a:xfrm>
              <a:off x="3593592" y="3331737"/>
              <a:ext cx="754546" cy="896683"/>
            </a:xfrm>
            <a:custGeom>
              <a:avLst/>
              <a:gdLst/>
              <a:ahLst/>
              <a:cxnLst/>
              <a:rect l="l" t="t" r="r" b="b"/>
              <a:pathLst>
                <a:path w="17322" h="20585" extrusionOk="0">
                  <a:moveTo>
                    <a:pt x="17031" y="20585"/>
                  </a:moveTo>
                  <a:lnTo>
                    <a:pt x="5790" y="20585"/>
                  </a:lnTo>
                  <a:cubicBezTo>
                    <a:pt x="5512" y="20500"/>
                    <a:pt x="5258" y="20343"/>
                    <a:pt x="5053" y="20149"/>
                  </a:cubicBezTo>
                  <a:cubicBezTo>
                    <a:pt x="4328" y="19412"/>
                    <a:pt x="4098" y="18892"/>
                    <a:pt x="4098" y="18892"/>
                  </a:cubicBezTo>
                  <a:cubicBezTo>
                    <a:pt x="4098" y="18892"/>
                    <a:pt x="6237" y="19521"/>
                    <a:pt x="5959" y="19050"/>
                  </a:cubicBezTo>
                  <a:cubicBezTo>
                    <a:pt x="5706" y="18602"/>
                    <a:pt x="3905" y="18614"/>
                    <a:pt x="3397" y="17974"/>
                  </a:cubicBezTo>
                  <a:cubicBezTo>
                    <a:pt x="2986" y="17430"/>
                    <a:pt x="2611" y="16850"/>
                    <a:pt x="2297" y="16233"/>
                  </a:cubicBezTo>
                  <a:cubicBezTo>
                    <a:pt x="2297" y="16257"/>
                    <a:pt x="3868" y="17249"/>
                    <a:pt x="3832" y="16765"/>
                  </a:cubicBezTo>
                  <a:cubicBezTo>
                    <a:pt x="3796" y="16306"/>
                    <a:pt x="2007" y="15520"/>
                    <a:pt x="1608" y="14759"/>
                  </a:cubicBezTo>
                  <a:cubicBezTo>
                    <a:pt x="1209" y="14021"/>
                    <a:pt x="3167" y="15339"/>
                    <a:pt x="3373" y="15097"/>
                  </a:cubicBezTo>
                  <a:cubicBezTo>
                    <a:pt x="3566" y="14904"/>
                    <a:pt x="1499" y="13562"/>
                    <a:pt x="1088" y="12897"/>
                  </a:cubicBezTo>
                  <a:cubicBezTo>
                    <a:pt x="665" y="12257"/>
                    <a:pt x="593" y="11024"/>
                    <a:pt x="883" y="11302"/>
                  </a:cubicBezTo>
                  <a:cubicBezTo>
                    <a:pt x="1185" y="11568"/>
                    <a:pt x="1657" y="11991"/>
                    <a:pt x="1657" y="11713"/>
                  </a:cubicBezTo>
                  <a:cubicBezTo>
                    <a:pt x="1657" y="11423"/>
                    <a:pt x="400" y="9718"/>
                    <a:pt x="412" y="9138"/>
                  </a:cubicBezTo>
                  <a:cubicBezTo>
                    <a:pt x="400" y="8594"/>
                    <a:pt x="1729" y="10129"/>
                    <a:pt x="1838" y="9924"/>
                  </a:cubicBezTo>
                  <a:cubicBezTo>
                    <a:pt x="1922" y="9767"/>
                    <a:pt x="315" y="8183"/>
                    <a:pt x="158" y="7253"/>
                  </a:cubicBezTo>
                  <a:cubicBezTo>
                    <a:pt x="1" y="6358"/>
                    <a:pt x="122" y="5573"/>
                    <a:pt x="206" y="5597"/>
                  </a:cubicBezTo>
                  <a:cubicBezTo>
                    <a:pt x="279" y="5609"/>
                    <a:pt x="1016" y="6806"/>
                    <a:pt x="1185" y="6745"/>
                  </a:cubicBezTo>
                  <a:cubicBezTo>
                    <a:pt x="1330" y="6721"/>
                    <a:pt x="943" y="1185"/>
                    <a:pt x="3566" y="1"/>
                  </a:cubicBezTo>
                  <a:cubicBezTo>
                    <a:pt x="5730" y="1415"/>
                    <a:pt x="7724" y="5029"/>
                    <a:pt x="7736" y="5029"/>
                  </a:cubicBezTo>
                  <a:cubicBezTo>
                    <a:pt x="7881" y="4980"/>
                    <a:pt x="8075" y="3893"/>
                    <a:pt x="8159" y="3856"/>
                  </a:cubicBezTo>
                  <a:cubicBezTo>
                    <a:pt x="8232" y="3820"/>
                    <a:pt x="8606" y="4291"/>
                    <a:pt x="8860" y="4908"/>
                  </a:cubicBezTo>
                  <a:cubicBezTo>
                    <a:pt x="9102" y="5524"/>
                    <a:pt x="8619" y="7253"/>
                    <a:pt x="8812" y="7325"/>
                  </a:cubicBezTo>
                  <a:cubicBezTo>
                    <a:pt x="8981" y="7362"/>
                    <a:pt x="9247" y="5802"/>
                    <a:pt x="9537" y="6117"/>
                  </a:cubicBezTo>
                  <a:cubicBezTo>
                    <a:pt x="9791" y="6419"/>
                    <a:pt x="9839" y="7978"/>
                    <a:pt x="10033" y="8111"/>
                  </a:cubicBezTo>
                  <a:cubicBezTo>
                    <a:pt x="10214" y="8244"/>
                    <a:pt x="10287" y="7748"/>
                    <a:pt x="10347" y="7458"/>
                  </a:cubicBezTo>
                  <a:cubicBezTo>
                    <a:pt x="10420" y="7168"/>
                    <a:pt x="11072" y="7748"/>
                    <a:pt x="11181" y="8244"/>
                  </a:cubicBezTo>
                  <a:cubicBezTo>
                    <a:pt x="11266" y="8739"/>
                    <a:pt x="10939" y="10649"/>
                    <a:pt x="11241" y="10577"/>
                  </a:cubicBezTo>
                  <a:cubicBezTo>
                    <a:pt x="11495" y="10480"/>
                    <a:pt x="11797" y="8715"/>
                    <a:pt x="12063" y="9223"/>
                  </a:cubicBezTo>
                  <a:cubicBezTo>
                    <a:pt x="12305" y="9694"/>
                    <a:pt x="11894" y="11217"/>
                    <a:pt x="12257" y="11350"/>
                  </a:cubicBezTo>
                  <a:cubicBezTo>
                    <a:pt x="12595" y="11459"/>
                    <a:pt x="12680" y="10081"/>
                    <a:pt x="12692" y="10081"/>
                  </a:cubicBezTo>
                  <a:cubicBezTo>
                    <a:pt x="12704" y="10093"/>
                    <a:pt x="13175" y="10758"/>
                    <a:pt x="13405" y="11217"/>
                  </a:cubicBezTo>
                  <a:cubicBezTo>
                    <a:pt x="13647" y="11664"/>
                    <a:pt x="12885" y="13115"/>
                    <a:pt x="13187" y="13381"/>
                  </a:cubicBezTo>
                  <a:cubicBezTo>
                    <a:pt x="13465" y="13623"/>
                    <a:pt x="13768" y="11846"/>
                    <a:pt x="13792" y="11858"/>
                  </a:cubicBezTo>
                  <a:cubicBezTo>
                    <a:pt x="14058" y="12087"/>
                    <a:pt x="14263" y="12365"/>
                    <a:pt x="14420" y="12668"/>
                  </a:cubicBezTo>
                  <a:cubicBezTo>
                    <a:pt x="14747" y="13260"/>
                    <a:pt x="14239" y="14009"/>
                    <a:pt x="14553" y="14577"/>
                  </a:cubicBezTo>
                  <a:cubicBezTo>
                    <a:pt x="14855" y="15145"/>
                    <a:pt x="15448" y="14239"/>
                    <a:pt x="15448" y="14251"/>
                  </a:cubicBezTo>
                  <a:cubicBezTo>
                    <a:pt x="17249" y="16813"/>
                    <a:pt x="17321" y="19098"/>
                    <a:pt x="17031" y="205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59"/>
            <p:cNvSpPr/>
            <p:nvPr/>
          </p:nvSpPr>
          <p:spPr>
            <a:xfrm>
              <a:off x="3377186" y="3462329"/>
              <a:ext cx="958276" cy="802419"/>
            </a:xfrm>
            <a:custGeom>
              <a:avLst/>
              <a:gdLst/>
              <a:ahLst/>
              <a:cxnLst/>
              <a:rect l="l" t="t" r="r" b="b"/>
              <a:pathLst>
                <a:path w="21999" h="18421" extrusionOk="0">
                  <a:moveTo>
                    <a:pt x="21999" y="14359"/>
                  </a:moveTo>
                  <a:lnTo>
                    <a:pt x="11496" y="18408"/>
                  </a:lnTo>
                  <a:cubicBezTo>
                    <a:pt x="11205" y="18421"/>
                    <a:pt x="10915" y="18372"/>
                    <a:pt x="10649" y="18251"/>
                  </a:cubicBezTo>
                  <a:cubicBezTo>
                    <a:pt x="9707" y="17828"/>
                    <a:pt x="9320" y="17429"/>
                    <a:pt x="9320" y="17429"/>
                  </a:cubicBezTo>
                  <a:cubicBezTo>
                    <a:pt x="9308" y="17429"/>
                    <a:pt x="11532" y="17248"/>
                    <a:pt x="11109" y="16898"/>
                  </a:cubicBezTo>
                  <a:cubicBezTo>
                    <a:pt x="10710" y="16583"/>
                    <a:pt x="9030" y="17248"/>
                    <a:pt x="8329" y="16837"/>
                  </a:cubicBezTo>
                  <a:cubicBezTo>
                    <a:pt x="7749" y="16462"/>
                    <a:pt x="7193" y="16052"/>
                    <a:pt x="6673" y="15604"/>
                  </a:cubicBezTo>
                  <a:cubicBezTo>
                    <a:pt x="6673" y="15628"/>
                    <a:pt x="8498" y="15979"/>
                    <a:pt x="8293" y="15544"/>
                  </a:cubicBezTo>
                  <a:cubicBezTo>
                    <a:pt x="8111" y="15133"/>
                    <a:pt x="6141" y="15048"/>
                    <a:pt x="5500" y="14468"/>
                  </a:cubicBezTo>
                  <a:cubicBezTo>
                    <a:pt x="4872" y="13924"/>
                    <a:pt x="7156" y="14456"/>
                    <a:pt x="7265" y="14154"/>
                  </a:cubicBezTo>
                  <a:cubicBezTo>
                    <a:pt x="7386" y="13912"/>
                    <a:pt x="4969" y="13392"/>
                    <a:pt x="4352" y="12921"/>
                  </a:cubicBezTo>
                  <a:cubicBezTo>
                    <a:pt x="3724" y="12486"/>
                    <a:pt x="3216" y="11350"/>
                    <a:pt x="3591" y="11495"/>
                  </a:cubicBezTo>
                  <a:cubicBezTo>
                    <a:pt x="3965" y="11640"/>
                    <a:pt x="4558" y="11882"/>
                    <a:pt x="4449" y="11604"/>
                  </a:cubicBezTo>
                  <a:cubicBezTo>
                    <a:pt x="4352" y="11338"/>
                    <a:pt x="2575" y="10201"/>
                    <a:pt x="2370" y="9658"/>
                  </a:cubicBezTo>
                  <a:cubicBezTo>
                    <a:pt x="2177" y="9162"/>
                    <a:pt x="3965" y="10117"/>
                    <a:pt x="3978" y="9887"/>
                  </a:cubicBezTo>
                  <a:cubicBezTo>
                    <a:pt x="4002" y="9706"/>
                    <a:pt x="1935" y="8799"/>
                    <a:pt x="1463" y="7990"/>
                  </a:cubicBezTo>
                  <a:cubicBezTo>
                    <a:pt x="980" y="7216"/>
                    <a:pt x="823" y="6442"/>
                    <a:pt x="907" y="6430"/>
                  </a:cubicBezTo>
                  <a:cubicBezTo>
                    <a:pt x="980" y="6406"/>
                    <a:pt x="2080" y="7264"/>
                    <a:pt x="2225" y="7156"/>
                  </a:cubicBezTo>
                  <a:cubicBezTo>
                    <a:pt x="2346" y="7071"/>
                    <a:pt x="1" y="2055"/>
                    <a:pt x="2019" y="0"/>
                  </a:cubicBezTo>
                  <a:cubicBezTo>
                    <a:pt x="4546" y="532"/>
                    <a:pt x="7712" y="3191"/>
                    <a:pt x="7724" y="3191"/>
                  </a:cubicBezTo>
                  <a:cubicBezTo>
                    <a:pt x="7845" y="3082"/>
                    <a:pt x="7628" y="2007"/>
                    <a:pt x="7700" y="1946"/>
                  </a:cubicBezTo>
                  <a:cubicBezTo>
                    <a:pt x="7761" y="1886"/>
                    <a:pt x="8280" y="2188"/>
                    <a:pt x="8728" y="2671"/>
                  </a:cubicBezTo>
                  <a:cubicBezTo>
                    <a:pt x="9151" y="3155"/>
                    <a:pt x="9356" y="4956"/>
                    <a:pt x="9562" y="4944"/>
                  </a:cubicBezTo>
                  <a:cubicBezTo>
                    <a:pt x="9731" y="4920"/>
                    <a:pt x="9405" y="3372"/>
                    <a:pt x="9791" y="3554"/>
                  </a:cubicBezTo>
                  <a:cubicBezTo>
                    <a:pt x="10142" y="3747"/>
                    <a:pt x="10734" y="5185"/>
                    <a:pt x="10964" y="5234"/>
                  </a:cubicBezTo>
                  <a:cubicBezTo>
                    <a:pt x="11193" y="5294"/>
                    <a:pt x="11073" y="4811"/>
                    <a:pt x="11036" y="4509"/>
                  </a:cubicBezTo>
                  <a:cubicBezTo>
                    <a:pt x="10988" y="4218"/>
                    <a:pt x="11822" y="4521"/>
                    <a:pt x="12100" y="4956"/>
                  </a:cubicBezTo>
                  <a:cubicBezTo>
                    <a:pt x="12354" y="5379"/>
                    <a:pt x="12740" y="7289"/>
                    <a:pt x="12994" y="7107"/>
                  </a:cubicBezTo>
                  <a:cubicBezTo>
                    <a:pt x="13188" y="6914"/>
                    <a:pt x="12837" y="5173"/>
                    <a:pt x="13272" y="5536"/>
                  </a:cubicBezTo>
                  <a:cubicBezTo>
                    <a:pt x="13659" y="5899"/>
                    <a:pt x="13828" y="7458"/>
                    <a:pt x="14215" y="7458"/>
                  </a:cubicBezTo>
                  <a:cubicBezTo>
                    <a:pt x="14566" y="7434"/>
                    <a:pt x="14155" y="6116"/>
                    <a:pt x="14167" y="6116"/>
                  </a:cubicBezTo>
                  <a:cubicBezTo>
                    <a:pt x="14179" y="6116"/>
                    <a:pt x="14856" y="6575"/>
                    <a:pt x="15242" y="6914"/>
                  </a:cubicBezTo>
                  <a:cubicBezTo>
                    <a:pt x="15629" y="7264"/>
                    <a:pt x="15448" y="8884"/>
                    <a:pt x="15823" y="9017"/>
                  </a:cubicBezTo>
                  <a:cubicBezTo>
                    <a:pt x="16161" y="9138"/>
                    <a:pt x="15811" y="7373"/>
                    <a:pt x="15835" y="7373"/>
                  </a:cubicBezTo>
                  <a:cubicBezTo>
                    <a:pt x="16161" y="7494"/>
                    <a:pt x="16451" y="7675"/>
                    <a:pt x="16705" y="7917"/>
                  </a:cubicBezTo>
                  <a:cubicBezTo>
                    <a:pt x="17225" y="8340"/>
                    <a:pt x="17031" y="9222"/>
                    <a:pt x="17527" y="9645"/>
                  </a:cubicBezTo>
                  <a:cubicBezTo>
                    <a:pt x="18010" y="10056"/>
                    <a:pt x="18240" y="9005"/>
                    <a:pt x="18240" y="9005"/>
                  </a:cubicBezTo>
                  <a:cubicBezTo>
                    <a:pt x="20839" y="10757"/>
                    <a:pt x="21733" y="12861"/>
                    <a:pt x="21999" y="143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59"/>
            <p:cNvSpPr/>
            <p:nvPr/>
          </p:nvSpPr>
          <p:spPr>
            <a:xfrm>
              <a:off x="4690303" y="3208027"/>
              <a:ext cx="857696" cy="1018825"/>
            </a:xfrm>
            <a:custGeom>
              <a:avLst/>
              <a:gdLst/>
              <a:ahLst/>
              <a:cxnLst/>
              <a:rect l="l" t="t" r="r" b="b"/>
              <a:pathLst>
                <a:path w="19690" h="23389" extrusionOk="0">
                  <a:moveTo>
                    <a:pt x="327" y="23388"/>
                  </a:moveTo>
                  <a:lnTo>
                    <a:pt x="13115" y="23388"/>
                  </a:lnTo>
                  <a:cubicBezTo>
                    <a:pt x="13429" y="23280"/>
                    <a:pt x="13707" y="23110"/>
                    <a:pt x="13949" y="22881"/>
                  </a:cubicBezTo>
                  <a:cubicBezTo>
                    <a:pt x="14783" y="22035"/>
                    <a:pt x="15024" y="21454"/>
                    <a:pt x="15024" y="21454"/>
                  </a:cubicBezTo>
                  <a:cubicBezTo>
                    <a:pt x="15024" y="21479"/>
                    <a:pt x="12607" y="22168"/>
                    <a:pt x="12909" y="21624"/>
                  </a:cubicBezTo>
                  <a:cubicBezTo>
                    <a:pt x="13199" y="21128"/>
                    <a:pt x="15254" y="21140"/>
                    <a:pt x="15822" y="20415"/>
                  </a:cubicBezTo>
                  <a:cubicBezTo>
                    <a:pt x="16294" y="19798"/>
                    <a:pt x="16717" y="19134"/>
                    <a:pt x="17079" y="18445"/>
                  </a:cubicBezTo>
                  <a:cubicBezTo>
                    <a:pt x="17079" y="18457"/>
                    <a:pt x="15290" y="19581"/>
                    <a:pt x="15339" y="19037"/>
                  </a:cubicBezTo>
                  <a:cubicBezTo>
                    <a:pt x="15375" y="18529"/>
                    <a:pt x="17418" y="17635"/>
                    <a:pt x="17865" y="16753"/>
                  </a:cubicBezTo>
                  <a:cubicBezTo>
                    <a:pt x="18312" y="15919"/>
                    <a:pt x="16088" y="17417"/>
                    <a:pt x="15858" y="17139"/>
                  </a:cubicBezTo>
                  <a:cubicBezTo>
                    <a:pt x="15629" y="16934"/>
                    <a:pt x="17986" y="15399"/>
                    <a:pt x="18445" y="14637"/>
                  </a:cubicBezTo>
                  <a:cubicBezTo>
                    <a:pt x="18928" y="13924"/>
                    <a:pt x="19013" y="12522"/>
                    <a:pt x="18675" y="12824"/>
                  </a:cubicBezTo>
                  <a:cubicBezTo>
                    <a:pt x="18348" y="13139"/>
                    <a:pt x="17804" y="13622"/>
                    <a:pt x="17804" y="13296"/>
                  </a:cubicBezTo>
                  <a:cubicBezTo>
                    <a:pt x="17817" y="12994"/>
                    <a:pt x="19231" y="11036"/>
                    <a:pt x="19219" y="10383"/>
                  </a:cubicBezTo>
                  <a:cubicBezTo>
                    <a:pt x="19219" y="9766"/>
                    <a:pt x="17708" y="11507"/>
                    <a:pt x="17599" y="11277"/>
                  </a:cubicBezTo>
                  <a:cubicBezTo>
                    <a:pt x="17502" y="11096"/>
                    <a:pt x="19327" y="9295"/>
                    <a:pt x="19497" y="8243"/>
                  </a:cubicBezTo>
                  <a:cubicBezTo>
                    <a:pt x="19690" y="7216"/>
                    <a:pt x="19545" y="6334"/>
                    <a:pt x="19448" y="6346"/>
                  </a:cubicBezTo>
                  <a:cubicBezTo>
                    <a:pt x="19364" y="6370"/>
                    <a:pt x="18542" y="7724"/>
                    <a:pt x="18348" y="7663"/>
                  </a:cubicBezTo>
                  <a:cubicBezTo>
                    <a:pt x="18179" y="7627"/>
                    <a:pt x="18614" y="1342"/>
                    <a:pt x="15641" y="0"/>
                  </a:cubicBezTo>
                  <a:cubicBezTo>
                    <a:pt x="13175" y="1596"/>
                    <a:pt x="10903" y="5705"/>
                    <a:pt x="10891" y="5705"/>
                  </a:cubicBezTo>
                  <a:cubicBezTo>
                    <a:pt x="10722" y="5657"/>
                    <a:pt x="10504" y="4424"/>
                    <a:pt x="10419" y="4388"/>
                  </a:cubicBezTo>
                  <a:cubicBezTo>
                    <a:pt x="10335" y="4339"/>
                    <a:pt x="9900" y="4871"/>
                    <a:pt x="9622" y="5572"/>
                  </a:cubicBezTo>
                  <a:cubicBezTo>
                    <a:pt x="9368" y="6261"/>
                    <a:pt x="9888" y="8243"/>
                    <a:pt x="9670" y="8316"/>
                  </a:cubicBezTo>
                  <a:cubicBezTo>
                    <a:pt x="9477" y="8364"/>
                    <a:pt x="9174" y="6588"/>
                    <a:pt x="8848" y="6950"/>
                  </a:cubicBezTo>
                  <a:cubicBezTo>
                    <a:pt x="8546" y="7289"/>
                    <a:pt x="8510" y="9065"/>
                    <a:pt x="8292" y="9210"/>
                  </a:cubicBezTo>
                  <a:cubicBezTo>
                    <a:pt x="8062" y="9368"/>
                    <a:pt x="8002" y="8799"/>
                    <a:pt x="7929" y="8473"/>
                  </a:cubicBezTo>
                  <a:cubicBezTo>
                    <a:pt x="7845" y="8135"/>
                    <a:pt x="7095" y="8799"/>
                    <a:pt x="6975" y="9380"/>
                  </a:cubicBezTo>
                  <a:cubicBezTo>
                    <a:pt x="6878" y="9936"/>
                    <a:pt x="7253" y="12111"/>
                    <a:pt x="6914" y="12027"/>
                  </a:cubicBezTo>
                  <a:cubicBezTo>
                    <a:pt x="6624" y="11906"/>
                    <a:pt x="6286" y="9911"/>
                    <a:pt x="5971" y="10480"/>
                  </a:cubicBezTo>
                  <a:cubicBezTo>
                    <a:pt x="5706" y="11011"/>
                    <a:pt x="6165" y="12740"/>
                    <a:pt x="5754" y="12897"/>
                  </a:cubicBezTo>
                  <a:cubicBezTo>
                    <a:pt x="5367" y="13018"/>
                    <a:pt x="5270" y="11446"/>
                    <a:pt x="5258" y="11459"/>
                  </a:cubicBezTo>
                  <a:cubicBezTo>
                    <a:pt x="5246" y="11471"/>
                    <a:pt x="4714" y="12232"/>
                    <a:pt x="4448" y="12740"/>
                  </a:cubicBezTo>
                  <a:cubicBezTo>
                    <a:pt x="4170" y="13259"/>
                    <a:pt x="5029" y="14903"/>
                    <a:pt x="4690" y="15205"/>
                  </a:cubicBezTo>
                  <a:cubicBezTo>
                    <a:pt x="4376" y="15471"/>
                    <a:pt x="4025" y="13465"/>
                    <a:pt x="4001" y="13477"/>
                  </a:cubicBezTo>
                  <a:cubicBezTo>
                    <a:pt x="3977" y="13489"/>
                    <a:pt x="3675" y="13719"/>
                    <a:pt x="3300" y="14396"/>
                  </a:cubicBezTo>
                  <a:cubicBezTo>
                    <a:pt x="2926" y="15073"/>
                    <a:pt x="3494" y="15919"/>
                    <a:pt x="3143" y="16559"/>
                  </a:cubicBezTo>
                  <a:cubicBezTo>
                    <a:pt x="2805" y="17212"/>
                    <a:pt x="2128" y="16185"/>
                    <a:pt x="2128" y="16185"/>
                  </a:cubicBezTo>
                  <a:cubicBezTo>
                    <a:pt x="85" y="19097"/>
                    <a:pt x="1" y="21684"/>
                    <a:pt x="327" y="233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59"/>
            <p:cNvSpPr/>
            <p:nvPr/>
          </p:nvSpPr>
          <p:spPr>
            <a:xfrm>
              <a:off x="5215767" y="3087453"/>
              <a:ext cx="262754" cy="599734"/>
            </a:xfrm>
            <a:custGeom>
              <a:avLst/>
              <a:gdLst/>
              <a:ahLst/>
              <a:cxnLst/>
              <a:rect l="l" t="t" r="r" b="b"/>
              <a:pathLst>
                <a:path w="6032" h="13768" extrusionOk="0">
                  <a:moveTo>
                    <a:pt x="5959" y="170"/>
                  </a:moveTo>
                  <a:cubicBezTo>
                    <a:pt x="4787" y="1511"/>
                    <a:pt x="3844" y="3119"/>
                    <a:pt x="3034" y="4702"/>
                  </a:cubicBezTo>
                  <a:cubicBezTo>
                    <a:pt x="1584" y="7543"/>
                    <a:pt x="605" y="10613"/>
                    <a:pt x="157" y="13767"/>
                  </a:cubicBezTo>
                  <a:lnTo>
                    <a:pt x="0" y="13719"/>
                  </a:lnTo>
                  <a:cubicBezTo>
                    <a:pt x="459" y="10613"/>
                    <a:pt x="1402" y="7603"/>
                    <a:pt x="2816" y="4799"/>
                  </a:cubicBezTo>
                  <a:cubicBezTo>
                    <a:pt x="3638" y="3155"/>
                    <a:pt x="4605" y="1475"/>
                    <a:pt x="5838" y="85"/>
                  </a:cubicBezTo>
                  <a:cubicBezTo>
                    <a:pt x="5899" y="0"/>
                    <a:pt x="6032" y="97"/>
                    <a:pt x="5959" y="1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59"/>
            <p:cNvSpPr/>
            <p:nvPr/>
          </p:nvSpPr>
          <p:spPr>
            <a:xfrm>
              <a:off x="5100987" y="3576587"/>
              <a:ext cx="116915" cy="108987"/>
            </a:xfrm>
            <a:custGeom>
              <a:avLst/>
              <a:gdLst/>
              <a:ahLst/>
              <a:cxnLst/>
              <a:rect l="l" t="t" r="r" b="b"/>
              <a:pathLst>
                <a:path w="2684" h="2502" extrusionOk="0">
                  <a:moveTo>
                    <a:pt x="2684" y="2502"/>
                  </a:moveTo>
                  <a:cubicBezTo>
                    <a:pt x="2684" y="2502"/>
                    <a:pt x="2406" y="1003"/>
                    <a:pt x="0" y="0"/>
                  </a:cubicBezTo>
                  <a:cubicBezTo>
                    <a:pt x="0" y="0"/>
                    <a:pt x="677" y="1861"/>
                    <a:pt x="2684" y="2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59"/>
            <p:cNvSpPr/>
            <p:nvPr/>
          </p:nvSpPr>
          <p:spPr>
            <a:xfrm>
              <a:off x="5088354" y="3513904"/>
              <a:ext cx="137432" cy="121663"/>
            </a:xfrm>
            <a:custGeom>
              <a:avLst/>
              <a:gdLst/>
              <a:ahLst/>
              <a:cxnLst/>
              <a:rect l="l" t="t" r="r" b="b"/>
              <a:pathLst>
                <a:path w="3155" h="2793" extrusionOk="0">
                  <a:moveTo>
                    <a:pt x="3155" y="2793"/>
                  </a:moveTo>
                  <a:cubicBezTo>
                    <a:pt x="3155" y="2793"/>
                    <a:pt x="2792" y="1137"/>
                    <a:pt x="0" y="1"/>
                  </a:cubicBezTo>
                  <a:cubicBezTo>
                    <a:pt x="629" y="1318"/>
                    <a:pt x="1765" y="2333"/>
                    <a:pt x="3155" y="27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59"/>
            <p:cNvSpPr/>
            <p:nvPr/>
          </p:nvSpPr>
          <p:spPr>
            <a:xfrm>
              <a:off x="5115187" y="3456013"/>
              <a:ext cx="118527" cy="140089"/>
            </a:xfrm>
            <a:custGeom>
              <a:avLst/>
              <a:gdLst/>
              <a:ahLst/>
              <a:cxnLst/>
              <a:rect l="l" t="t" r="r" b="b"/>
              <a:pathLst>
                <a:path w="2721" h="3216" extrusionOk="0">
                  <a:moveTo>
                    <a:pt x="2720" y="3215"/>
                  </a:moveTo>
                  <a:cubicBezTo>
                    <a:pt x="2720" y="3215"/>
                    <a:pt x="2611" y="1535"/>
                    <a:pt x="1" y="0"/>
                  </a:cubicBezTo>
                  <a:cubicBezTo>
                    <a:pt x="424" y="1402"/>
                    <a:pt x="1403" y="2563"/>
                    <a:pt x="2720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59"/>
            <p:cNvSpPr/>
            <p:nvPr/>
          </p:nvSpPr>
          <p:spPr>
            <a:xfrm>
              <a:off x="5146245" y="3401258"/>
              <a:ext cx="105894" cy="151676"/>
            </a:xfrm>
            <a:custGeom>
              <a:avLst/>
              <a:gdLst/>
              <a:ahLst/>
              <a:cxnLst/>
              <a:rect l="l" t="t" r="r" b="b"/>
              <a:pathLst>
                <a:path w="2431" h="3482" extrusionOk="0">
                  <a:moveTo>
                    <a:pt x="2358" y="3481"/>
                  </a:moveTo>
                  <a:cubicBezTo>
                    <a:pt x="2358" y="3481"/>
                    <a:pt x="2430" y="1789"/>
                    <a:pt x="1" y="0"/>
                  </a:cubicBezTo>
                  <a:cubicBezTo>
                    <a:pt x="279" y="1438"/>
                    <a:pt x="1125" y="2695"/>
                    <a:pt x="2358" y="3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59"/>
            <p:cNvSpPr/>
            <p:nvPr/>
          </p:nvSpPr>
          <p:spPr>
            <a:xfrm>
              <a:off x="5139407" y="3315402"/>
              <a:ext cx="126934" cy="178552"/>
            </a:xfrm>
            <a:custGeom>
              <a:avLst/>
              <a:gdLst/>
              <a:ahLst/>
              <a:cxnLst/>
              <a:rect l="l" t="t" r="r" b="b"/>
              <a:pathLst>
                <a:path w="2914" h="4099" extrusionOk="0">
                  <a:moveTo>
                    <a:pt x="2877" y="4098"/>
                  </a:moveTo>
                  <a:cubicBezTo>
                    <a:pt x="2877" y="4098"/>
                    <a:pt x="2914" y="2140"/>
                    <a:pt x="1" y="1"/>
                  </a:cubicBezTo>
                  <a:cubicBezTo>
                    <a:pt x="375" y="1693"/>
                    <a:pt x="1415" y="3168"/>
                    <a:pt x="2877" y="4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59"/>
            <p:cNvSpPr/>
            <p:nvPr/>
          </p:nvSpPr>
          <p:spPr>
            <a:xfrm>
              <a:off x="5156264" y="3250149"/>
              <a:ext cx="131116" cy="184825"/>
            </a:xfrm>
            <a:custGeom>
              <a:avLst/>
              <a:gdLst/>
              <a:ahLst/>
              <a:cxnLst/>
              <a:rect l="l" t="t" r="r" b="b"/>
              <a:pathLst>
                <a:path w="3010" h="4243" extrusionOk="0">
                  <a:moveTo>
                    <a:pt x="2974" y="4243"/>
                  </a:moveTo>
                  <a:cubicBezTo>
                    <a:pt x="2974" y="4243"/>
                    <a:pt x="3010" y="2224"/>
                    <a:pt x="0" y="0"/>
                  </a:cubicBezTo>
                  <a:cubicBezTo>
                    <a:pt x="387" y="1753"/>
                    <a:pt x="1463" y="3276"/>
                    <a:pt x="2974" y="42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59"/>
            <p:cNvSpPr/>
            <p:nvPr/>
          </p:nvSpPr>
          <p:spPr>
            <a:xfrm>
              <a:off x="5201523" y="3182762"/>
              <a:ext cx="114301" cy="202728"/>
            </a:xfrm>
            <a:custGeom>
              <a:avLst/>
              <a:gdLst/>
              <a:ahLst/>
              <a:cxnLst/>
              <a:rect l="l" t="t" r="r" b="b"/>
              <a:pathLst>
                <a:path w="2624" h="4654" extrusionOk="0">
                  <a:moveTo>
                    <a:pt x="2261" y="4653"/>
                  </a:moveTo>
                  <a:cubicBezTo>
                    <a:pt x="2261" y="4653"/>
                    <a:pt x="2624" y="2659"/>
                    <a:pt x="1" y="0"/>
                  </a:cubicBezTo>
                  <a:cubicBezTo>
                    <a:pt x="98" y="1789"/>
                    <a:pt x="919" y="3469"/>
                    <a:pt x="2261" y="4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59"/>
            <p:cNvSpPr/>
            <p:nvPr/>
          </p:nvSpPr>
          <p:spPr>
            <a:xfrm>
              <a:off x="5257890" y="3129053"/>
              <a:ext cx="93741" cy="193276"/>
            </a:xfrm>
            <a:custGeom>
              <a:avLst/>
              <a:gdLst/>
              <a:ahLst/>
              <a:cxnLst/>
              <a:rect l="l" t="t" r="r" b="b"/>
              <a:pathLst>
                <a:path w="2152" h="4437" extrusionOk="0">
                  <a:moveTo>
                    <a:pt x="1596" y="4436"/>
                  </a:moveTo>
                  <a:cubicBezTo>
                    <a:pt x="1596" y="4436"/>
                    <a:pt x="2152" y="2696"/>
                    <a:pt x="121" y="0"/>
                  </a:cubicBezTo>
                  <a:cubicBezTo>
                    <a:pt x="0" y="1608"/>
                    <a:pt x="532" y="3203"/>
                    <a:pt x="1596" y="44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59"/>
            <p:cNvSpPr/>
            <p:nvPr/>
          </p:nvSpPr>
          <p:spPr>
            <a:xfrm>
              <a:off x="5295264" y="3082705"/>
              <a:ext cx="85334" cy="179075"/>
            </a:xfrm>
            <a:custGeom>
              <a:avLst/>
              <a:gdLst/>
              <a:ahLst/>
              <a:cxnLst/>
              <a:rect l="l" t="t" r="r" b="b"/>
              <a:pathLst>
                <a:path w="1959" h="4111" extrusionOk="0">
                  <a:moveTo>
                    <a:pt x="1523" y="4110"/>
                  </a:moveTo>
                  <a:cubicBezTo>
                    <a:pt x="1523" y="4110"/>
                    <a:pt x="1958" y="2539"/>
                    <a:pt x="37" y="1"/>
                  </a:cubicBezTo>
                  <a:cubicBezTo>
                    <a:pt x="0" y="1511"/>
                    <a:pt x="532" y="2974"/>
                    <a:pt x="1523" y="41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59"/>
            <p:cNvSpPr/>
            <p:nvPr/>
          </p:nvSpPr>
          <p:spPr>
            <a:xfrm>
              <a:off x="5327891" y="3045854"/>
              <a:ext cx="78495" cy="156424"/>
            </a:xfrm>
            <a:custGeom>
              <a:avLst/>
              <a:gdLst/>
              <a:ahLst/>
              <a:cxnLst/>
              <a:rect l="l" t="t" r="r" b="b"/>
              <a:pathLst>
                <a:path w="1802" h="3591" extrusionOk="0">
                  <a:moveTo>
                    <a:pt x="1499" y="3590"/>
                  </a:moveTo>
                  <a:cubicBezTo>
                    <a:pt x="1499" y="3590"/>
                    <a:pt x="1802" y="2273"/>
                    <a:pt x="73" y="0"/>
                  </a:cubicBezTo>
                  <a:cubicBezTo>
                    <a:pt x="73" y="13"/>
                    <a:pt x="1" y="1862"/>
                    <a:pt x="1499" y="3590"/>
                  </a:cubicBezTo>
                  <a:close/>
                </a:path>
              </a:pathLst>
            </a:custGeom>
            <a:solidFill>
              <a:srgbClr val="3F7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59"/>
            <p:cNvSpPr/>
            <p:nvPr/>
          </p:nvSpPr>
          <p:spPr>
            <a:xfrm>
              <a:off x="5371581" y="3020066"/>
              <a:ext cx="63249" cy="151153"/>
            </a:xfrm>
            <a:custGeom>
              <a:avLst/>
              <a:gdLst/>
              <a:ahLst/>
              <a:cxnLst/>
              <a:rect l="l" t="t" r="r" b="b"/>
              <a:pathLst>
                <a:path w="1452" h="3470" extrusionOk="0">
                  <a:moveTo>
                    <a:pt x="1028" y="3469"/>
                  </a:moveTo>
                  <a:cubicBezTo>
                    <a:pt x="1028" y="3469"/>
                    <a:pt x="1451" y="2369"/>
                    <a:pt x="291" y="0"/>
                  </a:cubicBezTo>
                  <a:cubicBezTo>
                    <a:pt x="303" y="12"/>
                    <a:pt x="1" y="1620"/>
                    <a:pt x="1028" y="3469"/>
                  </a:cubicBezTo>
                  <a:close/>
                </a:path>
              </a:pathLst>
            </a:custGeom>
            <a:solidFill>
              <a:srgbClr val="3F7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59"/>
            <p:cNvSpPr/>
            <p:nvPr/>
          </p:nvSpPr>
          <p:spPr>
            <a:xfrm>
              <a:off x="5417407" y="3010047"/>
              <a:ext cx="46914" cy="117438"/>
            </a:xfrm>
            <a:custGeom>
              <a:avLst/>
              <a:gdLst/>
              <a:ahLst/>
              <a:cxnLst/>
              <a:rect l="l" t="t" r="r" b="b"/>
              <a:pathLst>
                <a:path w="1077" h="2696" extrusionOk="0">
                  <a:moveTo>
                    <a:pt x="605" y="2696"/>
                  </a:moveTo>
                  <a:cubicBezTo>
                    <a:pt x="605" y="2696"/>
                    <a:pt x="1076" y="1789"/>
                    <a:pt x="218" y="1"/>
                  </a:cubicBezTo>
                  <a:cubicBezTo>
                    <a:pt x="0" y="919"/>
                    <a:pt x="145" y="1874"/>
                    <a:pt x="605" y="2696"/>
                  </a:cubicBezTo>
                  <a:close/>
                </a:path>
              </a:pathLst>
            </a:custGeom>
            <a:solidFill>
              <a:srgbClr val="3F7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59"/>
            <p:cNvSpPr/>
            <p:nvPr/>
          </p:nvSpPr>
          <p:spPr>
            <a:xfrm>
              <a:off x="5464277" y="3011616"/>
              <a:ext cx="65296" cy="89559"/>
            </a:xfrm>
            <a:custGeom>
              <a:avLst/>
              <a:gdLst/>
              <a:ahLst/>
              <a:cxnLst/>
              <a:rect l="l" t="t" r="r" b="b"/>
              <a:pathLst>
                <a:path w="1499" h="2056" extrusionOk="0">
                  <a:moveTo>
                    <a:pt x="0" y="2056"/>
                  </a:moveTo>
                  <a:cubicBezTo>
                    <a:pt x="0" y="2056"/>
                    <a:pt x="1281" y="1826"/>
                    <a:pt x="1499" y="1"/>
                  </a:cubicBezTo>
                  <a:cubicBezTo>
                    <a:pt x="1499" y="1"/>
                    <a:pt x="49" y="605"/>
                    <a:pt x="0" y="20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59"/>
            <p:cNvSpPr/>
            <p:nvPr/>
          </p:nvSpPr>
          <p:spPr>
            <a:xfrm>
              <a:off x="5445851" y="3077434"/>
              <a:ext cx="114258" cy="50050"/>
            </a:xfrm>
            <a:custGeom>
              <a:avLst/>
              <a:gdLst/>
              <a:ahLst/>
              <a:cxnLst/>
              <a:rect l="l" t="t" r="r" b="b"/>
              <a:pathLst>
                <a:path w="2623" h="1149" extrusionOk="0">
                  <a:moveTo>
                    <a:pt x="2623" y="363"/>
                  </a:moveTo>
                  <a:cubicBezTo>
                    <a:pt x="2623" y="363"/>
                    <a:pt x="1680" y="1"/>
                    <a:pt x="0" y="1040"/>
                  </a:cubicBezTo>
                  <a:cubicBezTo>
                    <a:pt x="931" y="1149"/>
                    <a:pt x="1874" y="907"/>
                    <a:pt x="2623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59"/>
            <p:cNvSpPr/>
            <p:nvPr/>
          </p:nvSpPr>
          <p:spPr>
            <a:xfrm>
              <a:off x="5217335" y="3638180"/>
              <a:ext cx="159038" cy="76361"/>
            </a:xfrm>
            <a:custGeom>
              <a:avLst/>
              <a:gdLst/>
              <a:ahLst/>
              <a:cxnLst/>
              <a:rect l="l" t="t" r="r" b="b"/>
              <a:pathLst>
                <a:path w="3651" h="1753" extrusionOk="0">
                  <a:moveTo>
                    <a:pt x="0" y="979"/>
                  </a:moveTo>
                  <a:cubicBezTo>
                    <a:pt x="0" y="979"/>
                    <a:pt x="1173" y="0"/>
                    <a:pt x="3651" y="762"/>
                  </a:cubicBezTo>
                  <a:cubicBezTo>
                    <a:pt x="3651" y="762"/>
                    <a:pt x="1946" y="1753"/>
                    <a:pt x="0" y="979"/>
                  </a:cubicBezTo>
                  <a:close/>
                </a:path>
              </a:pathLst>
            </a:custGeom>
            <a:solidFill>
              <a:srgbClr val="3F7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59"/>
            <p:cNvSpPr/>
            <p:nvPr/>
          </p:nvSpPr>
          <p:spPr>
            <a:xfrm>
              <a:off x="5234716" y="3542871"/>
              <a:ext cx="180643" cy="67954"/>
            </a:xfrm>
            <a:custGeom>
              <a:avLst/>
              <a:gdLst/>
              <a:ahLst/>
              <a:cxnLst/>
              <a:rect l="l" t="t" r="r" b="b"/>
              <a:pathLst>
                <a:path w="4147" h="1560" extrusionOk="0">
                  <a:moveTo>
                    <a:pt x="0" y="1233"/>
                  </a:moveTo>
                  <a:cubicBezTo>
                    <a:pt x="0" y="1233"/>
                    <a:pt x="1161" y="0"/>
                    <a:pt x="4146" y="484"/>
                  </a:cubicBezTo>
                  <a:cubicBezTo>
                    <a:pt x="2925" y="1294"/>
                    <a:pt x="1427" y="1560"/>
                    <a:pt x="0" y="1233"/>
                  </a:cubicBezTo>
                  <a:close/>
                </a:path>
              </a:pathLst>
            </a:custGeom>
            <a:solidFill>
              <a:srgbClr val="3F7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59"/>
            <p:cNvSpPr/>
            <p:nvPr/>
          </p:nvSpPr>
          <p:spPr>
            <a:xfrm>
              <a:off x="5246303" y="3489685"/>
              <a:ext cx="175895" cy="66385"/>
            </a:xfrm>
            <a:custGeom>
              <a:avLst/>
              <a:gdLst/>
              <a:ahLst/>
              <a:cxnLst/>
              <a:rect l="l" t="t" r="r" b="b"/>
              <a:pathLst>
                <a:path w="4038" h="1524" extrusionOk="0">
                  <a:moveTo>
                    <a:pt x="0" y="1354"/>
                  </a:moveTo>
                  <a:cubicBezTo>
                    <a:pt x="0" y="1354"/>
                    <a:pt x="1016" y="1"/>
                    <a:pt x="4037" y="158"/>
                  </a:cubicBezTo>
                  <a:cubicBezTo>
                    <a:pt x="2913" y="1101"/>
                    <a:pt x="1451" y="1524"/>
                    <a:pt x="0" y="13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59"/>
            <p:cNvSpPr/>
            <p:nvPr/>
          </p:nvSpPr>
          <p:spPr>
            <a:xfrm>
              <a:off x="5262594" y="3424389"/>
              <a:ext cx="210133" cy="75882"/>
            </a:xfrm>
            <a:custGeom>
              <a:avLst/>
              <a:gdLst/>
              <a:ahLst/>
              <a:cxnLst/>
              <a:rect l="l" t="t" r="r" b="b"/>
              <a:pathLst>
                <a:path w="4824" h="1742" extrusionOk="0">
                  <a:moveTo>
                    <a:pt x="1" y="1524"/>
                  </a:moveTo>
                  <a:cubicBezTo>
                    <a:pt x="1" y="1524"/>
                    <a:pt x="1210" y="1"/>
                    <a:pt x="4824" y="194"/>
                  </a:cubicBezTo>
                  <a:cubicBezTo>
                    <a:pt x="3458" y="1258"/>
                    <a:pt x="1717" y="1741"/>
                    <a:pt x="1" y="15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59"/>
            <p:cNvSpPr/>
            <p:nvPr/>
          </p:nvSpPr>
          <p:spPr>
            <a:xfrm>
              <a:off x="5284200" y="3360704"/>
              <a:ext cx="217495" cy="79018"/>
            </a:xfrm>
            <a:custGeom>
              <a:avLst/>
              <a:gdLst/>
              <a:ahLst/>
              <a:cxnLst/>
              <a:rect l="l" t="t" r="r" b="b"/>
              <a:pathLst>
                <a:path w="4993" h="1814" extrusionOk="0">
                  <a:moveTo>
                    <a:pt x="0" y="1584"/>
                  </a:moveTo>
                  <a:cubicBezTo>
                    <a:pt x="0" y="1584"/>
                    <a:pt x="1257" y="0"/>
                    <a:pt x="4992" y="206"/>
                  </a:cubicBezTo>
                  <a:cubicBezTo>
                    <a:pt x="3578" y="1318"/>
                    <a:pt x="1777" y="1813"/>
                    <a:pt x="0" y="1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59"/>
            <p:cNvSpPr/>
            <p:nvPr/>
          </p:nvSpPr>
          <p:spPr>
            <a:xfrm>
              <a:off x="5302626" y="3288046"/>
              <a:ext cx="204863" cy="94264"/>
            </a:xfrm>
            <a:custGeom>
              <a:avLst/>
              <a:gdLst/>
              <a:ahLst/>
              <a:cxnLst/>
              <a:rect l="l" t="t" r="r" b="b"/>
              <a:pathLst>
                <a:path w="4703" h="2164" extrusionOk="0">
                  <a:moveTo>
                    <a:pt x="1" y="2164"/>
                  </a:moveTo>
                  <a:cubicBezTo>
                    <a:pt x="1" y="2164"/>
                    <a:pt x="992" y="399"/>
                    <a:pt x="4702" y="0"/>
                  </a:cubicBezTo>
                  <a:cubicBezTo>
                    <a:pt x="3482" y="1318"/>
                    <a:pt x="1789" y="2091"/>
                    <a:pt x="1" y="21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59"/>
            <p:cNvSpPr/>
            <p:nvPr/>
          </p:nvSpPr>
          <p:spPr>
            <a:xfrm>
              <a:off x="5330548" y="3228544"/>
              <a:ext cx="183257" cy="88514"/>
            </a:xfrm>
            <a:custGeom>
              <a:avLst/>
              <a:gdLst/>
              <a:ahLst/>
              <a:cxnLst/>
              <a:rect l="l" t="t" r="r" b="b"/>
              <a:pathLst>
                <a:path w="4207" h="2032" extrusionOk="0">
                  <a:moveTo>
                    <a:pt x="0" y="2031"/>
                  </a:moveTo>
                  <a:cubicBezTo>
                    <a:pt x="0" y="2031"/>
                    <a:pt x="870" y="424"/>
                    <a:pt x="4206" y="1"/>
                  </a:cubicBezTo>
                  <a:cubicBezTo>
                    <a:pt x="3131" y="1209"/>
                    <a:pt x="1620" y="1947"/>
                    <a:pt x="0" y="20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59"/>
            <p:cNvSpPr/>
            <p:nvPr/>
          </p:nvSpPr>
          <p:spPr>
            <a:xfrm>
              <a:off x="5364220" y="3157454"/>
              <a:ext cx="163786" cy="96921"/>
            </a:xfrm>
            <a:custGeom>
              <a:avLst/>
              <a:gdLst/>
              <a:ahLst/>
              <a:cxnLst/>
              <a:rect l="l" t="t" r="r" b="b"/>
              <a:pathLst>
                <a:path w="3760" h="2225" extrusionOk="0">
                  <a:moveTo>
                    <a:pt x="1" y="2225"/>
                  </a:moveTo>
                  <a:cubicBezTo>
                    <a:pt x="1" y="2225"/>
                    <a:pt x="665" y="738"/>
                    <a:pt x="3760" y="1"/>
                  </a:cubicBezTo>
                  <a:cubicBezTo>
                    <a:pt x="2841" y="1197"/>
                    <a:pt x="1487" y="1983"/>
                    <a:pt x="1" y="2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59"/>
            <p:cNvSpPr/>
            <p:nvPr/>
          </p:nvSpPr>
          <p:spPr>
            <a:xfrm>
              <a:off x="5417407" y="3118511"/>
              <a:ext cx="145882" cy="50573"/>
            </a:xfrm>
            <a:custGeom>
              <a:avLst/>
              <a:gdLst/>
              <a:ahLst/>
              <a:cxnLst/>
              <a:rect l="l" t="t" r="r" b="b"/>
              <a:pathLst>
                <a:path w="3349" h="1161" extrusionOk="0">
                  <a:moveTo>
                    <a:pt x="0" y="1161"/>
                  </a:moveTo>
                  <a:cubicBezTo>
                    <a:pt x="0" y="1161"/>
                    <a:pt x="726" y="230"/>
                    <a:pt x="3336" y="0"/>
                  </a:cubicBezTo>
                  <a:cubicBezTo>
                    <a:pt x="3348" y="0"/>
                    <a:pt x="2116" y="1088"/>
                    <a:pt x="0" y="1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59"/>
            <p:cNvSpPr/>
            <p:nvPr/>
          </p:nvSpPr>
          <p:spPr>
            <a:xfrm>
              <a:off x="5224174" y="3588696"/>
              <a:ext cx="183257" cy="68999"/>
            </a:xfrm>
            <a:custGeom>
              <a:avLst/>
              <a:gdLst/>
              <a:ahLst/>
              <a:cxnLst/>
              <a:rect l="l" t="t" r="r" b="b"/>
              <a:pathLst>
                <a:path w="4207" h="1584" extrusionOk="0">
                  <a:moveTo>
                    <a:pt x="1" y="1064"/>
                  </a:moveTo>
                  <a:cubicBezTo>
                    <a:pt x="1" y="1064"/>
                    <a:pt x="1318" y="0"/>
                    <a:pt x="4207" y="907"/>
                  </a:cubicBezTo>
                  <a:cubicBezTo>
                    <a:pt x="2877" y="1535"/>
                    <a:pt x="1366" y="1583"/>
                    <a:pt x="1" y="1064"/>
                  </a:cubicBezTo>
                  <a:close/>
                </a:path>
              </a:pathLst>
            </a:custGeom>
            <a:solidFill>
              <a:srgbClr val="3F7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59"/>
            <p:cNvSpPr/>
            <p:nvPr/>
          </p:nvSpPr>
          <p:spPr>
            <a:xfrm>
              <a:off x="4730857" y="3331737"/>
              <a:ext cx="1088826" cy="912495"/>
            </a:xfrm>
            <a:custGeom>
              <a:avLst/>
              <a:gdLst/>
              <a:ahLst/>
              <a:cxnLst/>
              <a:rect l="l" t="t" r="r" b="b"/>
              <a:pathLst>
                <a:path w="24996" h="20948" extrusionOk="0">
                  <a:moveTo>
                    <a:pt x="0" y="16318"/>
                  </a:moveTo>
                  <a:lnTo>
                    <a:pt x="11930" y="20923"/>
                  </a:lnTo>
                  <a:cubicBezTo>
                    <a:pt x="12256" y="20947"/>
                    <a:pt x="12595" y="20887"/>
                    <a:pt x="12897" y="20754"/>
                  </a:cubicBezTo>
                  <a:cubicBezTo>
                    <a:pt x="13973" y="20270"/>
                    <a:pt x="14408" y="19811"/>
                    <a:pt x="14408" y="19811"/>
                  </a:cubicBezTo>
                  <a:cubicBezTo>
                    <a:pt x="14396" y="19835"/>
                    <a:pt x="11894" y="19606"/>
                    <a:pt x="12377" y="19207"/>
                  </a:cubicBezTo>
                  <a:cubicBezTo>
                    <a:pt x="12824" y="18844"/>
                    <a:pt x="14734" y="19593"/>
                    <a:pt x="15532" y="19134"/>
                  </a:cubicBezTo>
                  <a:cubicBezTo>
                    <a:pt x="16197" y="18711"/>
                    <a:pt x="16825" y="18252"/>
                    <a:pt x="17405" y="17732"/>
                  </a:cubicBezTo>
                  <a:cubicBezTo>
                    <a:pt x="17405" y="17756"/>
                    <a:pt x="15338" y="18167"/>
                    <a:pt x="15568" y="17660"/>
                  </a:cubicBezTo>
                  <a:cubicBezTo>
                    <a:pt x="15786" y="17200"/>
                    <a:pt x="18010" y="17104"/>
                    <a:pt x="18747" y="16439"/>
                  </a:cubicBezTo>
                  <a:cubicBezTo>
                    <a:pt x="19460" y="15822"/>
                    <a:pt x="16849" y="16427"/>
                    <a:pt x="16728" y="16088"/>
                  </a:cubicBezTo>
                  <a:cubicBezTo>
                    <a:pt x="16608" y="15798"/>
                    <a:pt x="19351" y="15230"/>
                    <a:pt x="20052" y="14686"/>
                  </a:cubicBezTo>
                  <a:cubicBezTo>
                    <a:pt x="20765" y="14179"/>
                    <a:pt x="21346" y="12897"/>
                    <a:pt x="20923" y="13067"/>
                  </a:cubicBezTo>
                  <a:cubicBezTo>
                    <a:pt x="20499" y="13236"/>
                    <a:pt x="19823" y="13490"/>
                    <a:pt x="19943" y="13187"/>
                  </a:cubicBezTo>
                  <a:cubicBezTo>
                    <a:pt x="20064" y="12909"/>
                    <a:pt x="22083" y="11592"/>
                    <a:pt x="22300" y="10975"/>
                  </a:cubicBezTo>
                  <a:cubicBezTo>
                    <a:pt x="22542" y="10407"/>
                    <a:pt x="20487" y="11495"/>
                    <a:pt x="20475" y="11229"/>
                  </a:cubicBezTo>
                  <a:cubicBezTo>
                    <a:pt x="20463" y="11024"/>
                    <a:pt x="22808" y="10009"/>
                    <a:pt x="23352" y="9078"/>
                  </a:cubicBezTo>
                  <a:cubicBezTo>
                    <a:pt x="23896" y="8196"/>
                    <a:pt x="24077" y="7325"/>
                    <a:pt x="23980" y="7301"/>
                  </a:cubicBezTo>
                  <a:cubicBezTo>
                    <a:pt x="23896" y="7289"/>
                    <a:pt x="22639" y="8256"/>
                    <a:pt x="22470" y="8123"/>
                  </a:cubicBezTo>
                  <a:cubicBezTo>
                    <a:pt x="22337" y="8038"/>
                    <a:pt x="24996" y="2321"/>
                    <a:pt x="22711" y="1"/>
                  </a:cubicBezTo>
                  <a:cubicBezTo>
                    <a:pt x="19835" y="605"/>
                    <a:pt x="16233" y="3627"/>
                    <a:pt x="16233" y="3627"/>
                  </a:cubicBezTo>
                  <a:cubicBezTo>
                    <a:pt x="16076" y="3506"/>
                    <a:pt x="16330" y="2285"/>
                    <a:pt x="16257" y="2213"/>
                  </a:cubicBezTo>
                  <a:cubicBezTo>
                    <a:pt x="16197" y="2152"/>
                    <a:pt x="15604" y="2491"/>
                    <a:pt x="15085" y="3034"/>
                  </a:cubicBezTo>
                  <a:cubicBezTo>
                    <a:pt x="14601" y="3590"/>
                    <a:pt x="14371" y="5621"/>
                    <a:pt x="14142" y="5609"/>
                  </a:cubicBezTo>
                  <a:cubicBezTo>
                    <a:pt x="13948" y="5585"/>
                    <a:pt x="14311" y="3820"/>
                    <a:pt x="13876" y="4038"/>
                  </a:cubicBezTo>
                  <a:cubicBezTo>
                    <a:pt x="13477" y="4243"/>
                    <a:pt x="12800" y="5887"/>
                    <a:pt x="12534" y="5947"/>
                  </a:cubicBezTo>
                  <a:cubicBezTo>
                    <a:pt x="12280" y="6008"/>
                    <a:pt x="12413" y="5452"/>
                    <a:pt x="12462" y="5125"/>
                  </a:cubicBezTo>
                  <a:cubicBezTo>
                    <a:pt x="12510" y="4787"/>
                    <a:pt x="11567" y="5138"/>
                    <a:pt x="11253" y="5621"/>
                  </a:cubicBezTo>
                  <a:cubicBezTo>
                    <a:pt x="10975" y="6104"/>
                    <a:pt x="10528" y="8268"/>
                    <a:pt x="10238" y="8063"/>
                  </a:cubicBezTo>
                  <a:cubicBezTo>
                    <a:pt x="10008" y="7857"/>
                    <a:pt x="10419" y="5863"/>
                    <a:pt x="9923" y="6286"/>
                  </a:cubicBezTo>
                  <a:cubicBezTo>
                    <a:pt x="9476" y="6685"/>
                    <a:pt x="9283" y="8474"/>
                    <a:pt x="8848" y="8461"/>
                  </a:cubicBezTo>
                  <a:cubicBezTo>
                    <a:pt x="8449" y="8437"/>
                    <a:pt x="8920" y="6951"/>
                    <a:pt x="8908" y="6951"/>
                  </a:cubicBezTo>
                  <a:cubicBezTo>
                    <a:pt x="8884" y="6951"/>
                    <a:pt x="8123" y="7470"/>
                    <a:pt x="7687" y="7857"/>
                  </a:cubicBezTo>
                  <a:cubicBezTo>
                    <a:pt x="7240" y="8244"/>
                    <a:pt x="7458" y="10081"/>
                    <a:pt x="7023" y="10238"/>
                  </a:cubicBezTo>
                  <a:cubicBezTo>
                    <a:pt x="6636" y="10383"/>
                    <a:pt x="7035" y="8377"/>
                    <a:pt x="7011" y="8377"/>
                  </a:cubicBezTo>
                  <a:cubicBezTo>
                    <a:pt x="6986" y="8377"/>
                    <a:pt x="6612" y="8498"/>
                    <a:pt x="6019" y="8993"/>
                  </a:cubicBezTo>
                  <a:cubicBezTo>
                    <a:pt x="5427" y="9489"/>
                    <a:pt x="5657" y="10480"/>
                    <a:pt x="5089" y="10951"/>
                  </a:cubicBezTo>
                  <a:cubicBezTo>
                    <a:pt x="4533" y="11435"/>
                    <a:pt x="4279" y="10238"/>
                    <a:pt x="4279" y="10238"/>
                  </a:cubicBezTo>
                  <a:cubicBezTo>
                    <a:pt x="1318" y="12233"/>
                    <a:pt x="302" y="14614"/>
                    <a:pt x="0" y="163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59"/>
            <p:cNvSpPr/>
            <p:nvPr/>
          </p:nvSpPr>
          <p:spPr>
            <a:xfrm>
              <a:off x="3708895" y="3181150"/>
              <a:ext cx="262754" cy="599734"/>
            </a:xfrm>
            <a:custGeom>
              <a:avLst/>
              <a:gdLst/>
              <a:ahLst/>
              <a:cxnLst/>
              <a:rect l="l" t="t" r="r" b="b"/>
              <a:pathLst>
                <a:path w="6032" h="13768" extrusionOk="0">
                  <a:moveTo>
                    <a:pt x="61" y="170"/>
                  </a:moveTo>
                  <a:cubicBezTo>
                    <a:pt x="1246" y="1512"/>
                    <a:pt x="2176" y="3119"/>
                    <a:pt x="2986" y="4703"/>
                  </a:cubicBezTo>
                  <a:cubicBezTo>
                    <a:pt x="4449" y="7543"/>
                    <a:pt x="5428" y="10601"/>
                    <a:pt x="5875" y="13768"/>
                  </a:cubicBezTo>
                  <a:lnTo>
                    <a:pt x="6032" y="13707"/>
                  </a:lnTo>
                  <a:cubicBezTo>
                    <a:pt x="5573" y="10601"/>
                    <a:pt x="4618" y="7603"/>
                    <a:pt x="3216" y="4799"/>
                  </a:cubicBezTo>
                  <a:cubicBezTo>
                    <a:pt x="2394" y="3143"/>
                    <a:pt x="1427" y="1475"/>
                    <a:pt x="194" y="73"/>
                  </a:cubicBezTo>
                  <a:cubicBezTo>
                    <a:pt x="134" y="1"/>
                    <a:pt x="1" y="85"/>
                    <a:pt x="61" y="17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59"/>
            <p:cNvSpPr/>
            <p:nvPr/>
          </p:nvSpPr>
          <p:spPr>
            <a:xfrm>
              <a:off x="3969515" y="3670284"/>
              <a:ext cx="116915" cy="108508"/>
            </a:xfrm>
            <a:custGeom>
              <a:avLst/>
              <a:gdLst/>
              <a:ahLst/>
              <a:cxnLst/>
              <a:rect l="l" t="t" r="r" b="b"/>
              <a:pathLst>
                <a:path w="2684" h="2491" extrusionOk="0">
                  <a:moveTo>
                    <a:pt x="1" y="2490"/>
                  </a:moveTo>
                  <a:cubicBezTo>
                    <a:pt x="1" y="2490"/>
                    <a:pt x="279" y="992"/>
                    <a:pt x="2684" y="0"/>
                  </a:cubicBezTo>
                  <a:cubicBezTo>
                    <a:pt x="2684" y="0"/>
                    <a:pt x="1995" y="1850"/>
                    <a:pt x="1" y="24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59"/>
            <p:cNvSpPr/>
            <p:nvPr/>
          </p:nvSpPr>
          <p:spPr>
            <a:xfrm>
              <a:off x="3961631" y="3607122"/>
              <a:ext cx="136909" cy="121663"/>
            </a:xfrm>
            <a:custGeom>
              <a:avLst/>
              <a:gdLst/>
              <a:ahLst/>
              <a:cxnLst/>
              <a:rect l="l" t="t" r="r" b="b"/>
              <a:pathLst>
                <a:path w="3143" h="2793" extrusionOk="0">
                  <a:moveTo>
                    <a:pt x="0" y="2792"/>
                  </a:moveTo>
                  <a:cubicBezTo>
                    <a:pt x="0" y="2792"/>
                    <a:pt x="351" y="1148"/>
                    <a:pt x="3143" y="0"/>
                  </a:cubicBezTo>
                  <a:cubicBezTo>
                    <a:pt x="2526" y="1318"/>
                    <a:pt x="1390" y="2333"/>
                    <a:pt x="0" y="27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59"/>
            <p:cNvSpPr/>
            <p:nvPr/>
          </p:nvSpPr>
          <p:spPr>
            <a:xfrm>
              <a:off x="3953746" y="3549188"/>
              <a:ext cx="117960" cy="140612"/>
            </a:xfrm>
            <a:custGeom>
              <a:avLst/>
              <a:gdLst/>
              <a:ahLst/>
              <a:cxnLst/>
              <a:rect l="l" t="t" r="r" b="b"/>
              <a:pathLst>
                <a:path w="2708" h="3228" extrusionOk="0">
                  <a:moveTo>
                    <a:pt x="0" y="3228"/>
                  </a:moveTo>
                  <a:cubicBezTo>
                    <a:pt x="0" y="3228"/>
                    <a:pt x="109" y="1536"/>
                    <a:pt x="2707" y="0"/>
                  </a:cubicBezTo>
                  <a:cubicBezTo>
                    <a:pt x="2284" y="1403"/>
                    <a:pt x="1305" y="2563"/>
                    <a:pt x="0" y="32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59"/>
            <p:cNvSpPr/>
            <p:nvPr/>
          </p:nvSpPr>
          <p:spPr>
            <a:xfrm>
              <a:off x="3935320" y="3494433"/>
              <a:ext cx="105851" cy="151676"/>
            </a:xfrm>
            <a:custGeom>
              <a:avLst/>
              <a:gdLst/>
              <a:ahLst/>
              <a:cxnLst/>
              <a:rect l="l" t="t" r="r" b="b"/>
              <a:pathLst>
                <a:path w="2430" h="3482" extrusionOk="0">
                  <a:moveTo>
                    <a:pt x="60" y="3481"/>
                  </a:moveTo>
                  <a:cubicBezTo>
                    <a:pt x="60" y="3481"/>
                    <a:pt x="0" y="1801"/>
                    <a:pt x="2429" y="0"/>
                  </a:cubicBezTo>
                  <a:cubicBezTo>
                    <a:pt x="2151" y="1439"/>
                    <a:pt x="1293" y="2696"/>
                    <a:pt x="60" y="3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59"/>
            <p:cNvSpPr/>
            <p:nvPr/>
          </p:nvSpPr>
          <p:spPr>
            <a:xfrm>
              <a:off x="3921076" y="3409143"/>
              <a:ext cx="126934" cy="177986"/>
            </a:xfrm>
            <a:custGeom>
              <a:avLst/>
              <a:gdLst/>
              <a:ahLst/>
              <a:cxnLst/>
              <a:rect l="l" t="t" r="r" b="b"/>
              <a:pathLst>
                <a:path w="2914" h="4086" extrusionOk="0">
                  <a:moveTo>
                    <a:pt x="37" y="4086"/>
                  </a:moveTo>
                  <a:cubicBezTo>
                    <a:pt x="37" y="4086"/>
                    <a:pt x="1" y="2140"/>
                    <a:pt x="2914" y="0"/>
                  </a:cubicBezTo>
                  <a:cubicBezTo>
                    <a:pt x="2527" y="1693"/>
                    <a:pt x="1499" y="3167"/>
                    <a:pt x="37" y="408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59"/>
            <p:cNvSpPr/>
            <p:nvPr/>
          </p:nvSpPr>
          <p:spPr>
            <a:xfrm>
              <a:off x="3900037" y="3343324"/>
              <a:ext cx="131116" cy="184869"/>
            </a:xfrm>
            <a:custGeom>
              <a:avLst/>
              <a:gdLst/>
              <a:ahLst/>
              <a:cxnLst/>
              <a:rect l="l" t="t" r="r" b="b"/>
              <a:pathLst>
                <a:path w="3010" h="4244" extrusionOk="0">
                  <a:moveTo>
                    <a:pt x="36" y="4243"/>
                  </a:moveTo>
                  <a:cubicBezTo>
                    <a:pt x="36" y="4243"/>
                    <a:pt x="0" y="2225"/>
                    <a:pt x="3010" y="1"/>
                  </a:cubicBezTo>
                  <a:cubicBezTo>
                    <a:pt x="2623" y="1753"/>
                    <a:pt x="1547" y="3288"/>
                    <a:pt x="36" y="42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59"/>
            <p:cNvSpPr/>
            <p:nvPr/>
          </p:nvSpPr>
          <p:spPr>
            <a:xfrm>
              <a:off x="3871592" y="3275937"/>
              <a:ext cx="114301" cy="203251"/>
            </a:xfrm>
            <a:custGeom>
              <a:avLst/>
              <a:gdLst/>
              <a:ahLst/>
              <a:cxnLst/>
              <a:rect l="l" t="t" r="r" b="b"/>
              <a:pathLst>
                <a:path w="2624" h="4666" extrusionOk="0">
                  <a:moveTo>
                    <a:pt x="363" y="4666"/>
                  </a:moveTo>
                  <a:cubicBezTo>
                    <a:pt x="363" y="4666"/>
                    <a:pt x="1" y="2672"/>
                    <a:pt x="2623" y="0"/>
                  </a:cubicBezTo>
                  <a:cubicBezTo>
                    <a:pt x="2527" y="1789"/>
                    <a:pt x="1705" y="3469"/>
                    <a:pt x="363" y="46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59"/>
            <p:cNvSpPr/>
            <p:nvPr/>
          </p:nvSpPr>
          <p:spPr>
            <a:xfrm>
              <a:off x="3835786" y="3222227"/>
              <a:ext cx="93785" cy="193276"/>
            </a:xfrm>
            <a:custGeom>
              <a:avLst/>
              <a:gdLst/>
              <a:ahLst/>
              <a:cxnLst/>
              <a:rect l="l" t="t" r="r" b="b"/>
              <a:pathLst>
                <a:path w="2153" h="4437" extrusionOk="0">
                  <a:moveTo>
                    <a:pt x="557" y="4436"/>
                  </a:moveTo>
                  <a:cubicBezTo>
                    <a:pt x="557" y="4436"/>
                    <a:pt x="1" y="2696"/>
                    <a:pt x="2031" y="1"/>
                  </a:cubicBezTo>
                  <a:cubicBezTo>
                    <a:pt x="2152" y="1620"/>
                    <a:pt x="1620" y="3216"/>
                    <a:pt x="557" y="44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59"/>
            <p:cNvSpPr/>
            <p:nvPr/>
          </p:nvSpPr>
          <p:spPr>
            <a:xfrm>
              <a:off x="3806818" y="3176402"/>
              <a:ext cx="85857" cy="179075"/>
            </a:xfrm>
            <a:custGeom>
              <a:avLst/>
              <a:gdLst/>
              <a:ahLst/>
              <a:cxnLst/>
              <a:rect l="l" t="t" r="r" b="b"/>
              <a:pathLst>
                <a:path w="1971" h="4111" extrusionOk="0">
                  <a:moveTo>
                    <a:pt x="436" y="4111"/>
                  </a:moveTo>
                  <a:cubicBezTo>
                    <a:pt x="436" y="4111"/>
                    <a:pt x="1" y="2539"/>
                    <a:pt x="1923" y="1"/>
                  </a:cubicBezTo>
                  <a:cubicBezTo>
                    <a:pt x="1971" y="1512"/>
                    <a:pt x="1439" y="2974"/>
                    <a:pt x="436" y="4111"/>
                  </a:cubicBezTo>
                  <a:close/>
                </a:path>
              </a:pathLst>
            </a:custGeom>
            <a:solidFill>
              <a:srgbClr val="3F7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59"/>
            <p:cNvSpPr/>
            <p:nvPr/>
          </p:nvSpPr>
          <p:spPr>
            <a:xfrm>
              <a:off x="3781031" y="3139551"/>
              <a:ext cx="78495" cy="156424"/>
            </a:xfrm>
            <a:custGeom>
              <a:avLst/>
              <a:gdLst/>
              <a:ahLst/>
              <a:cxnLst/>
              <a:rect l="l" t="t" r="r" b="b"/>
              <a:pathLst>
                <a:path w="1802" h="3591" extrusionOk="0">
                  <a:moveTo>
                    <a:pt x="303" y="3591"/>
                  </a:moveTo>
                  <a:cubicBezTo>
                    <a:pt x="303" y="3591"/>
                    <a:pt x="1" y="2261"/>
                    <a:pt x="1729" y="1"/>
                  </a:cubicBezTo>
                  <a:cubicBezTo>
                    <a:pt x="1729" y="1"/>
                    <a:pt x="1802" y="1850"/>
                    <a:pt x="303" y="3591"/>
                  </a:cubicBezTo>
                  <a:close/>
                </a:path>
              </a:pathLst>
            </a:custGeom>
            <a:solidFill>
              <a:srgbClr val="3F7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59"/>
            <p:cNvSpPr/>
            <p:nvPr/>
          </p:nvSpPr>
          <p:spPr>
            <a:xfrm>
              <a:off x="3752586" y="3113763"/>
              <a:ext cx="63249" cy="151153"/>
            </a:xfrm>
            <a:custGeom>
              <a:avLst/>
              <a:gdLst/>
              <a:ahLst/>
              <a:cxnLst/>
              <a:rect l="l" t="t" r="r" b="b"/>
              <a:pathLst>
                <a:path w="1452" h="3470" extrusionOk="0">
                  <a:moveTo>
                    <a:pt x="424" y="3470"/>
                  </a:moveTo>
                  <a:cubicBezTo>
                    <a:pt x="424" y="3470"/>
                    <a:pt x="1" y="2370"/>
                    <a:pt x="1149" y="1"/>
                  </a:cubicBezTo>
                  <a:cubicBezTo>
                    <a:pt x="1149" y="1"/>
                    <a:pt x="1451" y="1620"/>
                    <a:pt x="424" y="3470"/>
                  </a:cubicBezTo>
                  <a:close/>
                </a:path>
              </a:pathLst>
            </a:custGeom>
            <a:solidFill>
              <a:srgbClr val="3F7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59"/>
            <p:cNvSpPr/>
            <p:nvPr/>
          </p:nvSpPr>
          <p:spPr>
            <a:xfrm>
              <a:off x="3723139" y="3103745"/>
              <a:ext cx="46348" cy="116959"/>
            </a:xfrm>
            <a:custGeom>
              <a:avLst/>
              <a:gdLst/>
              <a:ahLst/>
              <a:cxnLst/>
              <a:rect l="l" t="t" r="r" b="b"/>
              <a:pathLst>
                <a:path w="1064" h="2685" extrusionOk="0">
                  <a:moveTo>
                    <a:pt x="459" y="2684"/>
                  </a:moveTo>
                  <a:cubicBezTo>
                    <a:pt x="459" y="2684"/>
                    <a:pt x="0" y="1778"/>
                    <a:pt x="858" y="1"/>
                  </a:cubicBezTo>
                  <a:cubicBezTo>
                    <a:pt x="1064" y="908"/>
                    <a:pt x="931" y="1874"/>
                    <a:pt x="459" y="2684"/>
                  </a:cubicBezTo>
                  <a:close/>
                </a:path>
              </a:pathLst>
            </a:custGeom>
            <a:solidFill>
              <a:srgbClr val="3F7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59"/>
            <p:cNvSpPr/>
            <p:nvPr/>
          </p:nvSpPr>
          <p:spPr>
            <a:xfrm>
              <a:off x="3657843" y="3105356"/>
              <a:ext cx="65340" cy="88993"/>
            </a:xfrm>
            <a:custGeom>
              <a:avLst/>
              <a:gdLst/>
              <a:ahLst/>
              <a:cxnLst/>
              <a:rect l="l" t="t" r="r" b="b"/>
              <a:pathLst>
                <a:path w="1500" h="2043" extrusionOk="0">
                  <a:moveTo>
                    <a:pt x="1499" y="2043"/>
                  </a:moveTo>
                  <a:cubicBezTo>
                    <a:pt x="1499" y="2043"/>
                    <a:pt x="218" y="1813"/>
                    <a:pt x="0" y="0"/>
                  </a:cubicBezTo>
                  <a:cubicBezTo>
                    <a:pt x="0" y="0"/>
                    <a:pt x="1451" y="593"/>
                    <a:pt x="1499" y="2043"/>
                  </a:cubicBezTo>
                  <a:close/>
                </a:path>
              </a:pathLst>
            </a:custGeom>
            <a:solidFill>
              <a:srgbClr val="3F7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59"/>
            <p:cNvSpPr/>
            <p:nvPr/>
          </p:nvSpPr>
          <p:spPr>
            <a:xfrm>
              <a:off x="3626785" y="3170652"/>
              <a:ext cx="114824" cy="50573"/>
            </a:xfrm>
            <a:custGeom>
              <a:avLst/>
              <a:gdLst/>
              <a:ahLst/>
              <a:cxnLst/>
              <a:rect l="l" t="t" r="r" b="b"/>
              <a:pathLst>
                <a:path w="2636" h="1161" extrusionOk="0">
                  <a:moveTo>
                    <a:pt x="0" y="363"/>
                  </a:moveTo>
                  <a:cubicBezTo>
                    <a:pt x="0" y="363"/>
                    <a:pt x="955" y="0"/>
                    <a:pt x="2635" y="1039"/>
                  </a:cubicBezTo>
                  <a:cubicBezTo>
                    <a:pt x="1704" y="1160"/>
                    <a:pt x="762" y="919"/>
                    <a:pt x="0" y="363"/>
                  </a:cubicBezTo>
                  <a:close/>
                </a:path>
              </a:pathLst>
            </a:custGeom>
            <a:solidFill>
              <a:srgbClr val="3F7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59"/>
            <p:cNvSpPr/>
            <p:nvPr/>
          </p:nvSpPr>
          <p:spPr>
            <a:xfrm>
              <a:off x="3810521" y="3731355"/>
              <a:ext cx="159560" cy="76927"/>
            </a:xfrm>
            <a:custGeom>
              <a:avLst/>
              <a:gdLst/>
              <a:ahLst/>
              <a:cxnLst/>
              <a:rect l="l" t="t" r="r" b="b"/>
              <a:pathLst>
                <a:path w="3663" h="1766" extrusionOk="0">
                  <a:moveTo>
                    <a:pt x="3663" y="980"/>
                  </a:moveTo>
                  <a:cubicBezTo>
                    <a:pt x="3663" y="980"/>
                    <a:pt x="2490" y="1"/>
                    <a:pt x="0" y="762"/>
                  </a:cubicBezTo>
                  <a:cubicBezTo>
                    <a:pt x="0" y="762"/>
                    <a:pt x="1717" y="1765"/>
                    <a:pt x="3663" y="980"/>
                  </a:cubicBezTo>
                  <a:close/>
                </a:path>
              </a:pathLst>
            </a:custGeom>
            <a:solidFill>
              <a:srgbClr val="3F7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59"/>
            <p:cNvSpPr/>
            <p:nvPr/>
          </p:nvSpPr>
          <p:spPr>
            <a:xfrm>
              <a:off x="3772101" y="3636569"/>
              <a:ext cx="180077" cy="67474"/>
            </a:xfrm>
            <a:custGeom>
              <a:avLst/>
              <a:gdLst/>
              <a:ahLst/>
              <a:cxnLst/>
              <a:rect l="l" t="t" r="r" b="b"/>
              <a:pathLst>
                <a:path w="4134" h="1549" extrusionOk="0">
                  <a:moveTo>
                    <a:pt x="4134" y="1222"/>
                  </a:moveTo>
                  <a:cubicBezTo>
                    <a:pt x="4134" y="1222"/>
                    <a:pt x="2986" y="1"/>
                    <a:pt x="0" y="472"/>
                  </a:cubicBezTo>
                  <a:cubicBezTo>
                    <a:pt x="1221" y="1282"/>
                    <a:pt x="2720" y="1548"/>
                    <a:pt x="4134" y="12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59"/>
            <p:cNvSpPr/>
            <p:nvPr/>
          </p:nvSpPr>
          <p:spPr>
            <a:xfrm>
              <a:off x="3765218" y="3583426"/>
              <a:ext cx="175895" cy="65819"/>
            </a:xfrm>
            <a:custGeom>
              <a:avLst/>
              <a:gdLst/>
              <a:ahLst/>
              <a:cxnLst/>
              <a:rect l="l" t="t" r="r" b="b"/>
              <a:pathLst>
                <a:path w="4038" h="1511" extrusionOk="0">
                  <a:moveTo>
                    <a:pt x="4038" y="1342"/>
                  </a:moveTo>
                  <a:cubicBezTo>
                    <a:pt x="4038" y="1342"/>
                    <a:pt x="3011" y="0"/>
                    <a:pt x="1" y="157"/>
                  </a:cubicBezTo>
                  <a:cubicBezTo>
                    <a:pt x="1125" y="1088"/>
                    <a:pt x="2588" y="1511"/>
                    <a:pt x="4038" y="13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59"/>
            <p:cNvSpPr/>
            <p:nvPr/>
          </p:nvSpPr>
          <p:spPr>
            <a:xfrm>
              <a:off x="3714689" y="3517607"/>
              <a:ext cx="210133" cy="75838"/>
            </a:xfrm>
            <a:custGeom>
              <a:avLst/>
              <a:gdLst/>
              <a:ahLst/>
              <a:cxnLst/>
              <a:rect l="l" t="t" r="r" b="b"/>
              <a:pathLst>
                <a:path w="4824" h="1741" extrusionOk="0">
                  <a:moveTo>
                    <a:pt x="4823" y="1523"/>
                  </a:moveTo>
                  <a:cubicBezTo>
                    <a:pt x="4823" y="1523"/>
                    <a:pt x="3615" y="0"/>
                    <a:pt x="1" y="194"/>
                  </a:cubicBezTo>
                  <a:cubicBezTo>
                    <a:pt x="1366" y="1269"/>
                    <a:pt x="3107" y="1741"/>
                    <a:pt x="4823" y="15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59"/>
            <p:cNvSpPr/>
            <p:nvPr/>
          </p:nvSpPr>
          <p:spPr>
            <a:xfrm>
              <a:off x="3686244" y="3454401"/>
              <a:ext cx="216972" cy="78495"/>
            </a:xfrm>
            <a:custGeom>
              <a:avLst/>
              <a:gdLst/>
              <a:ahLst/>
              <a:cxnLst/>
              <a:rect l="l" t="t" r="r" b="b"/>
              <a:pathLst>
                <a:path w="4981" h="1802" extrusionOk="0">
                  <a:moveTo>
                    <a:pt x="4981" y="1584"/>
                  </a:moveTo>
                  <a:cubicBezTo>
                    <a:pt x="4981" y="1584"/>
                    <a:pt x="3724" y="1"/>
                    <a:pt x="1" y="206"/>
                  </a:cubicBezTo>
                  <a:cubicBezTo>
                    <a:pt x="1403" y="1306"/>
                    <a:pt x="3204" y="1802"/>
                    <a:pt x="4981" y="15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59"/>
            <p:cNvSpPr/>
            <p:nvPr/>
          </p:nvSpPr>
          <p:spPr>
            <a:xfrm>
              <a:off x="3679928" y="3381221"/>
              <a:ext cx="205385" cy="94307"/>
            </a:xfrm>
            <a:custGeom>
              <a:avLst/>
              <a:gdLst/>
              <a:ahLst/>
              <a:cxnLst/>
              <a:rect l="l" t="t" r="r" b="b"/>
              <a:pathLst>
                <a:path w="4715" h="2165" extrusionOk="0">
                  <a:moveTo>
                    <a:pt x="4715" y="2164"/>
                  </a:moveTo>
                  <a:cubicBezTo>
                    <a:pt x="4715" y="2164"/>
                    <a:pt x="3724" y="400"/>
                    <a:pt x="1" y="1"/>
                  </a:cubicBezTo>
                  <a:cubicBezTo>
                    <a:pt x="1222" y="1318"/>
                    <a:pt x="2914" y="2104"/>
                    <a:pt x="4715" y="21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59"/>
            <p:cNvSpPr/>
            <p:nvPr/>
          </p:nvSpPr>
          <p:spPr>
            <a:xfrm>
              <a:off x="3673089" y="3322284"/>
              <a:ext cx="183823" cy="87948"/>
            </a:xfrm>
            <a:custGeom>
              <a:avLst/>
              <a:gdLst/>
              <a:ahLst/>
              <a:cxnLst/>
              <a:rect l="l" t="t" r="r" b="b"/>
              <a:pathLst>
                <a:path w="4220" h="2019" extrusionOk="0">
                  <a:moveTo>
                    <a:pt x="4219" y="2019"/>
                  </a:moveTo>
                  <a:cubicBezTo>
                    <a:pt x="4219" y="2019"/>
                    <a:pt x="3349" y="411"/>
                    <a:pt x="1" y="0"/>
                  </a:cubicBezTo>
                  <a:cubicBezTo>
                    <a:pt x="1089" y="1209"/>
                    <a:pt x="2599" y="1934"/>
                    <a:pt x="4219" y="2019"/>
                  </a:cubicBezTo>
                  <a:close/>
                </a:path>
              </a:pathLst>
            </a:custGeom>
            <a:solidFill>
              <a:srgbClr val="3F7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59"/>
            <p:cNvSpPr/>
            <p:nvPr/>
          </p:nvSpPr>
          <p:spPr>
            <a:xfrm>
              <a:off x="3658888" y="3251195"/>
              <a:ext cx="164308" cy="96921"/>
            </a:xfrm>
            <a:custGeom>
              <a:avLst/>
              <a:gdLst/>
              <a:ahLst/>
              <a:cxnLst/>
              <a:rect l="l" t="t" r="r" b="b"/>
              <a:pathLst>
                <a:path w="3772" h="2225" extrusionOk="0">
                  <a:moveTo>
                    <a:pt x="3772" y="2224"/>
                  </a:moveTo>
                  <a:cubicBezTo>
                    <a:pt x="3772" y="2224"/>
                    <a:pt x="3107" y="738"/>
                    <a:pt x="0" y="0"/>
                  </a:cubicBezTo>
                  <a:cubicBezTo>
                    <a:pt x="931" y="1185"/>
                    <a:pt x="2273" y="1983"/>
                    <a:pt x="3772" y="2224"/>
                  </a:cubicBezTo>
                  <a:close/>
                </a:path>
              </a:pathLst>
            </a:custGeom>
            <a:solidFill>
              <a:srgbClr val="3F7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59"/>
            <p:cNvSpPr/>
            <p:nvPr/>
          </p:nvSpPr>
          <p:spPr>
            <a:xfrm>
              <a:off x="3624128" y="3211686"/>
              <a:ext cx="145882" cy="51139"/>
            </a:xfrm>
            <a:custGeom>
              <a:avLst/>
              <a:gdLst/>
              <a:ahLst/>
              <a:cxnLst/>
              <a:rect l="l" t="t" r="r" b="b"/>
              <a:pathLst>
                <a:path w="3349" h="1174" extrusionOk="0">
                  <a:moveTo>
                    <a:pt x="3349" y="1173"/>
                  </a:moveTo>
                  <a:cubicBezTo>
                    <a:pt x="3349" y="1173"/>
                    <a:pt x="2624" y="243"/>
                    <a:pt x="1" y="1"/>
                  </a:cubicBezTo>
                  <a:cubicBezTo>
                    <a:pt x="1" y="1"/>
                    <a:pt x="1234" y="1101"/>
                    <a:pt x="3349" y="1173"/>
                  </a:cubicBezTo>
                  <a:close/>
                </a:path>
              </a:pathLst>
            </a:custGeom>
            <a:solidFill>
              <a:srgbClr val="3F7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59"/>
            <p:cNvSpPr/>
            <p:nvPr/>
          </p:nvSpPr>
          <p:spPr>
            <a:xfrm>
              <a:off x="3779985" y="3682393"/>
              <a:ext cx="183257" cy="68999"/>
            </a:xfrm>
            <a:custGeom>
              <a:avLst/>
              <a:gdLst/>
              <a:ahLst/>
              <a:cxnLst/>
              <a:rect l="l" t="t" r="r" b="b"/>
              <a:pathLst>
                <a:path w="4207" h="1584" extrusionOk="0">
                  <a:moveTo>
                    <a:pt x="4207" y="1052"/>
                  </a:moveTo>
                  <a:cubicBezTo>
                    <a:pt x="4207" y="1052"/>
                    <a:pt x="2889" y="0"/>
                    <a:pt x="0" y="895"/>
                  </a:cubicBezTo>
                  <a:cubicBezTo>
                    <a:pt x="1318" y="1523"/>
                    <a:pt x="2841" y="1584"/>
                    <a:pt x="4207" y="10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59"/>
            <p:cNvSpPr/>
            <p:nvPr/>
          </p:nvSpPr>
          <p:spPr>
            <a:xfrm>
              <a:off x="3698354" y="4166779"/>
              <a:ext cx="1737521" cy="119572"/>
            </a:xfrm>
            <a:custGeom>
              <a:avLst/>
              <a:gdLst/>
              <a:ahLst/>
              <a:cxnLst/>
              <a:rect l="l" t="t" r="r" b="b"/>
              <a:pathLst>
                <a:path w="39888" h="2745" extrusionOk="0">
                  <a:moveTo>
                    <a:pt x="19944" y="2744"/>
                  </a:moveTo>
                  <a:cubicBezTo>
                    <a:pt x="30931" y="2744"/>
                    <a:pt x="39887" y="2128"/>
                    <a:pt x="39887" y="1378"/>
                  </a:cubicBezTo>
                  <a:cubicBezTo>
                    <a:pt x="39887" y="617"/>
                    <a:pt x="30931" y="0"/>
                    <a:pt x="19944" y="0"/>
                  </a:cubicBezTo>
                  <a:cubicBezTo>
                    <a:pt x="8957" y="0"/>
                    <a:pt x="1" y="617"/>
                    <a:pt x="1" y="1378"/>
                  </a:cubicBezTo>
                  <a:cubicBezTo>
                    <a:pt x="1" y="2128"/>
                    <a:pt x="8957" y="2744"/>
                    <a:pt x="19944" y="27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59"/>
            <p:cNvSpPr/>
            <p:nvPr/>
          </p:nvSpPr>
          <p:spPr>
            <a:xfrm>
              <a:off x="4021134" y="2128178"/>
              <a:ext cx="1100413" cy="2098677"/>
            </a:xfrm>
            <a:custGeom>
              <a:avLst/>
              <a:gdLst/>
              <a:ahLst/>
              <a:cxnLst/>
              <a:rect l="l" t="t" r="r" b="b"/>
              <a:pathLst>
                <a:path w="25262" h="48179" extrusionOk="0">
                  <a:moveTo>
                    <a:pt x="25262" y="3650"/>
                  </a:moveTo>
                  <a:lnTo>
                    <a:pt x="25262" y="44528"/>
                  </a:lnTo>
                  <a:cubicBezTo>
                    <a:pt x="25262" y="46547"/>
                    <a:pt x="23630" y="48178"/>
                    <a:pt x="21623" y="48178"/>
                  </a:cubicBezTo>
                  <a:lnTo>
                    <a:pt x="3650" y="48178"/>
                  </a:lnTo>
                  <a:cubicBezTo>
                    <a:pt x="1632" y="48178"/>
                    <a:pt x="0" y="46547"/>
                    <a:pt x="0" y="44528"/>
                  </a:cubicBezTo>
                  <a:lnTo>
                    <a:pt x="0" y="3650"/>
                  </a:lnTo>
                  <a:cubicBezTo>
                    <a:pt x="0" y="1632"/>
                    <a:pt x="1632" y="0"/>
                    <a:pt x="3650" y="0"/>
                  </a:cubicBezTo>
                  <a:lnTo>
                    <a:pt x="21623" y="0"/>
                  </a:lnTo>
                  <a:cubicBezTo>
                    <a:pt x="23630" y="0"/>
                    <a:pt x="25262" y="1632"/>
                    <a:pt x="25262" y="36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59"/>
            <p:cNvSpPr/>
            <p:nvPr/>
          </p:nvSpPr>
          <p:spPr>
            <a:xfrm>
              <a:off x="4064302" y="2171346"/>
              <a:ext cx="1014600" cy="2012341"/>
            </a:xfrm>
            <a:custGeom>
              <a:avLst/>
              <a:gdLst/>
              <a:ahLst/>
              <a:cxnLst/>
              <a:rect l="l" t="t" r="r" b="b"/>
              <a:pathLst>
                <a:path w="23292" h="46197" extrusionOk="0">
                  <a:moveTo>
                    <a:pt x="2647" y="0"/>
                  </a:moveTo>
                  <a:cubicBezTo>
                    <a:pt x="1185" y="0"/>
                    <a:pt x="0" y="1185"/>
                    <a:pt x="0" y="2647"/>
                  </a:cubicBezTo>
                  <a:lnTo>
                    <a:pt x="0" y="43537"/>
                  </a:lnTo>
                  <a:cubicBezTo>
                    <a:pt x="0" y="45012"/>
                    <a:pt x="1185" y="46196"/>
                    <a:pt x="2647" y="46196"/>
                  </a:cubicBezTo>
                  <a:lnTo>
                    <a:pt x="20632" y="46196"/>
                  </a:lnTo>
                  <a:cubicBezTo>
                    <a:pt x="22107" y="46196"/>
                    <a:pt x="23292" y="45012"/>
                    <a:pt x="23292" y="43537"/>
                  </a:cubicBezTo>
                  <a:lnTo>
                    <a:pt x="23292" y="2647"/>
                  </a:lnTo>
                  <a:cubicBezTo>
                    <a:pt x="23292" y="1185"/>
                    <a:pt x="22107" y="0"/>
                    <a:pt x="20632" y="0"/>
                  </a:cubicBezTo>
                  <a:close/>
                </a:path>
              </a:pathLst>
            </a:custGeom>
            <a:solidFill>
              <a:srgbClr val="EDF7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59"/>
            <p:cNvSpPr/>
            <p:nvPr/>
          </p:nvSpPr>
          <p:spPr>
            <a:xfrm>
              <a:off x="4254877" y="3788767"/>
              <a:ext cx="616592" cy="108464"/>
            </a:xfrm>
            <a:custGeom>
              <a:avLst/>
              <a:gdLst/>
              <a:ahLst/>
              <a:cxnLst/>
              <a:rect l="l" t="t" r="r" b="b"/>
              <a:pathLst>
                <a:path w="14155" h="2490" extrusionOk="0">
                  <a:moveTo>
                    <a:pt x="7084" y="0"/>
                  </a:moveTo>
                  <a:cubicBezTo>
                    <a:pt x="3167" y="0"/>
                    <a:pt x="1" y="568"/>
                    <a:pt x="1" y="1245"/>
                  </a:cubicBezTo>
                  <a:cubicBezTo>
                    <a:pt x="1" y="1934"/>
                    <a:pt x="3167" y="2490"/>
                    <a:pt x="7084" y="2490"/>
                  </a:cubicBezTo>
                  <a:cubicBezTo>
                    <a:pt x="10988" y="2490"/>
                    <a:pt x="14154" y="1934"/>
                    <a:pt x="14154" y="1245"/>
                  </a:cubicBezTo>
                  <a:cubicBezTo>
                    <a:pt x="14154" y="568"/>
                    <a:pt x="10988" y="0"/>
                    <a:pt x="7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59"/>
            <p:cNvSpPr/>
            <p:nvPr/>
          </p:nvSpPr>
          <p:spPr>
            <a:xfrm>
              <a:off x="5121503" y="2453004"/>
              <a:ext cx="30056" cy="420180"/>
            </a:xfrm>
            <a:custGeom>
              <a:avLst/>
              <a:gdLst/>
              <a:ahLst/>
              <a:cxnLst/>
              <a:rect l="l" t="t" r="r" b="b"/>
              <a:pathLst>
                <a:path w="690" h="9646" extrusionOk="0">
                  <a:moveTo>
                    <a:pt x="218" y="9646"/>
                  </a:moveTo>
                  <a:lnTo>
                    <a:pt x="1" y="9646"/>
                  </a:lnTo>
                  <a:lnTo>
                    <a:pt x="1" y="1"/>
                  </a:lnTo>
                  <a:lnTo>
                    <a:pt x="218" y="1"/>
                  </a:lnTo>
                  <a:cubicBezTo>
                    <a:pt x="484" y="1"/>
                    <a:pt x="690" y="206"/>
                    <a:pt x="690" y="472"/>
                  </a:cubicBezTo>
                  <a:lnTo>
                    <a:pt x="690" y="9162"/>
                  </a:lnTo>
                  <a:cubicBezTo>
                    <a:pt x="690" y="9428"/>
                    <a:pt x="484" y="9646"/>
                    <a:pt x="218" y="9646"/>
                  </a:cubicBezTo>
                  <a:close/>
                </a:path>
              </a:pathLst>
            </a:custGeom>
            <a:solidFill>
              <a:srgbClr val="407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59"/>
            <p:cNvSpPr/>
            <p:nvPr/>
          </p:nvSpPr>
          <p:spPr>
            <a:xfrm>
              <a:off x="3993212" y="2445642"/>
              <a:ext cx="27966" cy="204340"/>
            </a:xfrm>
            <a:custGeom>
              <a:avLst/>
              <a:gdLst/>
              <a:ahLst/>
              <a:cxnLst/>
              <a:rect l="l" t="t" r="r" b="b"/>
              <a:pathLst>
                <a:path w="642" h="4691" extrusionOk="0">
                  <a:moveTo>
                    <a:pt x="641" y="4690"/>
                  </a:moveTo>
                  <a:lnTo>
                    <a:pt x="448" y="4690"/>
                  </a:lnTo>
                  <a:cubicBezTo>
                    <a:pt x="194" y="4690"/>
                    <a:pt x="1" y="4497"/>
                    <a:pt x="1" y="4255"/>
                  </a:cubicBezTo>
                  <a:lnTo>
                    <a:pt x="1" y="448"/>
                  </a:lnTo>
                  <a:cubicBezTo>
                    <a:pt x="1" y="206"/>
                    <a:pt x="206" y="0"/>
                    <a:pt x="448" y="0"/>
                  </a:cubicBezTo>
                  <a:lnTo>
                    <a:pt x="641" y="0"/>
                  </a:lnTo>
                  <a:close/>
                </a:path>
              </a:pathLst>
            </a:custGeom>
            <a:solidFill>
              <a:srgbClr val="407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59"/>
            <p:cNvSpPr/>
            <p:nvPr/>
          </p:nvSpPr>
          <p:spPr>
            <a:xfrm>
              <a:off x="3996914" y="2747338"/>
              <a:ext cx="24263" cy="125845"/>
            </a:xfrm>
            <a:custGeom>
              <a:avLst/>
              <a:gdLst/>
              <a:ahLst/>
              <a:cxnLst/>
              <a:rect l="l" t="t" r="r" b="b"/>
              <a:pathLst>
                <a:path w="557" h="2889" extrusionOk="0">
                  <a:moveTo>
                    <a:pt x="556" y="2889"/>
                  </a:moveTo>
                  <a:lnTo>
                    <a:pt x="387" y="2889"/>
                  </a:lnTo>
                  <a:cubicBezTo>
                    <a:pt x="169" y="2889"/>
                    <a:pt x="0" y="2708"/>
                    <a:pt x="0" y="2502"/>
                  </a:cubicBezTo>
                  <a:lnTo>
                    <a:pt x="0" y="387"/>
                  </a:lnTo>
                  <a:cubicBezTo>
                    <a:pt x="0" y="169"/>
                    <a:pt x="169" y="0"/>
                    <a:pt x="387" y="0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rgbClr val="407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59"/>
            <p:cNvSpPr/>
            <p:nvPr/>
          </p:nvSpPr>
          <p:spPr>
            <a:xfrm>
              <a:off x="4311766" y="2128178"/>
              <a:ext cx="520194" cy="149541"/>
            </a:xfrm>
            <a:custGeom>
              <a:avLst/>
              <a:gdLst/>
              <a:ahLst/>
              <a:cxnLst/>
              <a:rect l="l" t="t" r="r" b="b"/>
              <a:pathLst>
                <a:path w="11942" h="3433" extrusionOk="0">
                  <a:moveTo>
                    <a:pt x="0" y="0"/>
                  </a:moveTo>
                  <a:lnTo>
                    <a:pt x="11942" y="0"/>
                  </a:lnTo>
                  <a:lnTo>
                    <a:pt x="11942" y="1716"/>
                  </a:lnTo>
                  <a:cubicBezTo>
                    <a:pt x="11942" y="2659"/>
                    <a:pt x="11168" y="3433"/>
                    <a:pt x="10226" y="3433"/>
                  </a:cubicBezTo>
                  <a:lnTo>
                    <a:pt x="1716" y="3433"/>
                  </a:lnTo>
                  <a:cubicBezTo>
                    <a:pt x="762" y="3433"/>
                    <a:pt x="0" y="2659"/>
                    <a:pt x="0" y="17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59"/>
            <p:cNvSpPr/>
            <p:nvPr/>
          </p:nvSpPr>
          <p:spPr>
            <a:xfrm>
              <a:off x="4418619" y="2185024"/>
              <a:ext cx="42166" cy="42166"/>
            </a:xfrm>
            <a:custGeom>
              <a:avLst/>
              <a:gdLst/>
              <a:ahLst/>
              <a:cxnLst/>
              <a:rect l="l" t="t" r="r" b="b"/>
              <a:pathLst>
                <a:path w="968" h="968" extrusionOk="0">
                  <a:moveTo>
                    <a:pt x="968" y="411"/>
                  </a:moveTo>
                  <a:cubicBezTo>
                    <a:pt x="968" y="786"/>
                    <a:pt x="520" y="967"/>
                    <a:pt x="255" y="701"/>
                  </a:cubicBezTo>
                  <a:cubicBezTo>
                    <a:pt x="1" y="448"/>
                    <a:pt x="182" y="0"/>
                    <a:pt x="557" y="0"/>
                  </a:cubicBezTo>
                  <a:cubicBezTo>
                    <a:pt x="786" y="0"/>
                    <a:pt x="968" y="182"/>
                    <a:pt x="968" y="411"/>
                  </a:cubicBezTo>
                  <a:close/>
                </a:path>
              </a:pathLst>
            </a:custGeom>
            <a:solidFill>
              <a:srgbClr val="424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59"/>
            <p:cNvSpPr/>
            <p:nvPr/>
          </p:nvSpPr>
          <p:spPr>
            <a:xfrm>
              <a:off x="4476554" y="2189772"/>
              <a:ext cx="242237" cy="26354"/>
            </a:xfrm>
            <a:custGeom>
              <a:avLst/>
              <a:gdLst/>
              <a:ahLst/>
              <a:cxnLst/>
              <a:rect l="l" t="t" r="r" b="b"/>
              <a:pathLst>
                <a:path w="5561" h="605" extrusionOk="0">
                  <a:moveTo>
                    <a:pt x="218" y="0"/>
                  </a:moveTo>
                  <a:cubicBezTo>
                    <a:pt x="97" y="0"/>
                    <a:pt x="0" y="97"/>
                    <a:pt x="0" y="206"/>
                  </a:cubicBezTo>
                  <a:lnTo>
                    <a:pt x="0" y="399"/>
                  </a:lnTo>
                  <a:cubicBezTo>
                    <a:pt x="0" y="520"/>
                    <a:pt x="97" y="605"/>
                    <a:pt x="218" y="605"/>
                  </a:cubicBezTo>
                  <a:lnTo>
                    <a:pt x="5355" y="605"/>
                  </a:lnTo>
                  <a:cubicBezTo>
                    <a:pt x="5476" y="605"/>
                    <a:pt x="5560" y="520"/>
                    <a:pt x="5560" y="399"/>
                  </a:cubicBezTo>
                  <a:lnTo>
                    <a:pt x="5560" y="206"/>
                  </a:lnTo>
                  <a:cubicBezTo>
                    <a:pt x="5560" y="97"/>
                    <a:pt x="5476" y="0"/>
                    <a:pt x="5355" y="0"/>
                  </a:cubicBezTo>
                  <a:close/>
                </a:path>
              </a:pathLst>
            </a:custGeom>
            <a:solidFill>
              <a:srgbClr val="424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59"/>
            <p:cNvSpPr/>
            <p:nvPr/>
          </p:nvSpPr>
          <p:spPr>
            <a:xfrm>
              <a:off x="3948998" y="2814202"/>
              <a:ext cx="97444" cy="134818"/>
            </a:xfrm>
            <a:custGeom>
              <a:avLst/>
              <a:gdLst/>
              <a:ahLst/>
              <a:cxnLst/>
              <a:rect l="l" t="t" r="r" b="b"/>
              <a:pathLst>
                <a:path w="2237" h="3095" extrusionOk="0">
                  <a:moveTo>
                    <a:pt x="496" y="206"/>
                  </a:moveTo>
                  <a:cubicBezTo>
                    <a:pt x="919" y="0"/>
                    <a:pt x="1511" y="423"/>
                    <a:pt x="1837" y="1148"/>
                  </a:cubicBezTo>
                  <a:cubicBezTo>
                    <a:pt x="2079" y="1197"/>
                    <a:pt x="2236" y="1559"/>
                    <a:pt x="2212" y="1982"/>
                  </a:cubicBezTo>
                  <a:cubicBezTo>
                    <a:pt x="2188" y="2333"/>
                    <a:pt x="2031" y="2635"/>
                    <a:pt x="1837" y="2744"/>
                  </a:cubicBezTo>
                  <a:cubicBezTo>
                    <a:pt x="1789" y="2804"/>
                    <a:pt x="1729" y="2853"/>
                    <a:pt x="1668" y="2889"/>
                  </a:cubicBezTo>
                  <a:cubicBezTo>
                    <a:pt x="1245" y="3094"/>
                    <a:pt x="641" y="2671"/>
                    <a:pt x="315" y="1922"/>
                  </a:cubicBezTo>
                  <a:cubicBezTo>
                    <a:pt x="0" y="1185"/>
                    <a:pt x="73" y="411"/>
                    <a:pt x="496" y="206"/>
                  </a:cubicBezTo>
                  <a:close/>
                </a:path>
              </a:pathLst>
            </a:custGeom>
            <a:solidFill>
              <a:srgbClr val="FDC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59"/>
            <p:cNvSpPr/>
            <p:nvPr/>
          </p:nvSpPr>
          <p:spPr>
            <a:xfrm>
              <a:off x="5009380" y="3045854"/>
              <a:ext cx="97444" cy="135864"/>
            </a:xfrm>
            <a:custGeom>
              <a:avLst/>
              <a:gdLst/>
              <a:ahLst/>
              <a:cxnLst/>
              <a:rect l="l" t="t" r="r" b="b"/>
              <a:pathLst>
                <a:path w="2237" h="3119" extrusionOk="0">
                  <a:moveTo>
                    <a:pt x="1729" y="218"/>
                  </a:moveTo>
                  <a:cubicBezTo>
                    <a:pt x="1318" y="0"/>
                    <a:pt x="713" y="423"/>
                    <a:pt x="399" y="1149"/>
                  </a:cubicBezTo>
                  <a:cubicBezTo>
                    <a:pt x="157" y="1209"/>
                    <a:pt x="0" y="1560"/>
                    <a:pt x="24" y="1983"/>
                  </a:cubicBezTo>
                  <a:cubicBezTo>
                    <a:pt x="48" y="2333"/>
                    <a:pt x="194" y="2635"/>
                    <a:pt x="387" y="2756"/>
                  </a:cubicBezTo>
                  <a:cubicBezTo>
                    <a:pt x="435" y="2817"/>
                    <a:pt x="496" y="2865"/>
                    <a:pt x="568" y="2901"/>
                  </a:cubicBezTo>
                  <a:cubicBezTo>
                    <a:pt x="991" y="3119"/>
                    <a:pt x="1596" y="2684"/>
                    <a:pt x="1910" y="1946"/>
                  </a:cubicBezTo>
                  <a:cubicBezTo>
                    <a:pt x="2236" y="1197"/>
                    <a:pt x="2152" y="423"/>
                    <a:pt x="1729" y="218"/>
                  </a:cubicBezTo>
                  <a:close/>
                </a:path>
              </a:pathLst>
            </a:custGeom>
            <a:solidFill>
              <a:srgbClr val="FDC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59"/>
            <p:cNvSpPr/>
            <p:nvPr/>
          </p:nvSpPr>
          <p:spPr>
            <a:xfrm>
              <a:off x="3988464" y="2917396"/>
              <a:ext cx="1072534" cy="959322"/>
            </a:xfrm>
            <a:custGeom>
              <a:avLst/>
              <a:gdLst/>
              <a:ahLst/>
              <a:cxnLst/>
              <a:rect l="l" t="t" r="r" b="b"/>
              <a:pathLst>
                <a:path w="24622" h="22023" extrusionOk="0">
                  <a:moveTo>
                    <a:pt x="12136" y="5379"/>
                  </a:moveTo>
                  <a:lnTo>
                    <a:pt x="9102" y="5802"/>
                  </a:lnTo>
                  <a:cubicBezTo>
                    <a:pt x="5259" y="6346"/>
                    <a:pt x="2551" y="3928"/>
                    <a:pt x="1282" y="0"/>
                  </a:cubicBezTo>
                  <a:cubicBezTo>
                    <a:pt x="931" y="327"/>
                    <a:pt x="460" y="484"/>
                    <a:pt x="1" y="411"/>
                  </a:cubicBezTo>
                  <a:cubicBezTo>
                    <a:pt x="605" y="5403"/>
                    <a:pt x="3482" y="8280"/>
                    <a:pt x="8510" y="9355"/>
                  </a:cubicBezTo>
                  <a:cubicBezTo>
                    <a:pt x="8631" y="13260"/>
                    <a:pt x="8848" y="17490"/>
                    <a:pt x="8752" y="21334"/>
                  </a:cubicBezTo>
                  <a:cubicBezTo>
                    <a:pt x="11544" y="21950"/>
                    <a:pt x="14432" y="22023"/>
                    <a:pt x="17249" y="21539"/>
                  </a:cubicBezTo>
                  <a:cubicBezTo>
                    <a:pt x="16947" y="17840"/>
                    <a:pt x="16983" y="14118"/>
                    <a:pt x="17357" y="10431"/>
                  </a:cubicBezTo>
                  <a:cubicBezTo>
                    <a:pt x="18663" y="11737"/>
                    <a:pt x="21044" y="13296"/>
                    <a:pt x="21878" y="13139"/>
                  </a:cubicBezTo>
                  <a:cubicBezTo>
                    <a:pt x="23365" y="12873"/>
                    <a:pt x="24162" y="9138"/>
                    <a:pt x="24622" y="5778"/>
                  </a:cubicBezTo>
                  <a:cubicBezTo>
                    <a:pt x="24102" y="5742"/>
                    <a:pt x="23655" y="5415"/>
                    <a:pt x="23461" y="4932"/>
                  </a:cubicBezTo>
                  <a:cubicBezTo>
                    <a:pt x="22881" y="6805"/>
                    <a:pt x="22216" y="8376"/>
                    <a:pt x="21479" y="10141"/>
                  </a:cubicBezTo>
                  <a:cubicBezTo>
                    <a:pt x="18796" y="8376"/>
                    <a:pt x="17793" y="6781"/>
                    <a:pt x="14735" y="52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59"/>
            <p:cNvSpPr/>
            <p:nvPr/>
          </p:nvSpPr>
          <p:spPr>
            <a:xfrm>
              <a:off x="4514974" y="3085885"/>
              <a:ext cx="147451" cy="114258"/>
            </a:xfrm>
            <a:custGeom>
              <a:avLst/>
              <a:gdLst/>
              <a:ahLst/>
              <a:cxnLst/>
              <a:rect l="l" t="t" r="r" b="b"/>
              <a:pathLst>
                <a:path w="3385" h="2623" extrusionOk="0">
                  <a:moveTo>
                    <a:pt x="1" y="0"/>
                  </a:moveTo>
                  <a:lnTo>
                    <a:pt x="2648" y="0"/>
                  </a:lnTo>
                  <a:lnTo>
                    <a:pt x="2648" y="1354"/>
                  </a:lnTo>
                  <a:cubicBezTo>
                    <a:pt x="3385" y="2079"/>
                    <a:pt x="2998" y="2623"/>
                    <a:pt x="1947" y="2575"/>
                  </a:cubicBezTo>
                  <a:cubicBezTo>
                    <a:pt x="1052" y="2526"/>
                    <a:pt x="1" y="2212"/>
                    <a:pt x="1" y="1160"/>
                  </a:cubicBezTo>
                  <a:close/>
                </a:path>
              </a:pathLst>
            </a:custGeom>
            <a:solidFill>
              <a:srgbClr val="FDC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59"/>
            <p:cNvSpPr/>
            <p:nvPr/>
          </p:nvSpPr>
          <p:spPr>
            <a:xfrm>
              <a:off x="4514451" y="3085885"/>
              <a:ext cx="115870" cy="91128"/>
            </a:xfrm>
            <a:custGeom>
              <a:avLst/>
              <a:gdLst/>
              <a:ahLst/>
              <a:cxnLst/>
              <a:rect l="l" t="t" r="r" b="b"/>
              <a:pathLst>
                <a:path w="2660" h="2092" extrusionOk="0">
                  <a:moveTo>
                    <a:pt x="13" y="0"/>
                  </a:moveTo>
                  <a:lnTo>
                    <a:pt x="2660" y="0"/>
                  </a:lnTo>
                  <a:lnTo>
                    <a:pt x="2660" y="677"/>
                  </a:lnTo>
                  <a:lnTo>
                    <a:pt x="424" y="2091"/>
                  </a:lnTo>
                  <a:cubicBezTo>
                    <a:pt x="146" y="1849"/>
                    <a:pt x="1" y="1511"/>
                    <a:pt x="13" y="1160"/>
                  </a:cubicBezTo>
                  <a:close/>
                </a:path>
              </a:pathLst>
            </a:custGeom>
            <a:solidFill>
              <a:srgbClr val="F3B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59"/>
            <p:cNvSpPr/>
            <p:nvPr/>
          </p:nvSpPr>
          <p:spPr>
            <a:xfrm>
              <a:off x="4379153" y="2744158"/>
              <a:ext cx="358586" cy="367037"/>
            </a:xfrm>
            <a:custGeom>
              <a:avLst/>
              <a:gdLst/>
              <a:ahLst/>
              <a:cxnLst/>
              <a:rect l="l" t="t" r="r" b="b"/>
              <a:pathLst>
                <a:path w="8232" h="8426" extrusionOk="0">
                  <a:moveTo>
                    <a:pt x="6829" y="2672"/>
                  </a:moveTo>
                  <a:lnTo>
                    <a:pt x="3119" y="7845"/>
                  </a:lnTo>
                  <a:lnTo>
                    <a:pt x="3155" y="8425"/>
                  </a:lnTo>
                  <a:cubicBezTo>
                    <a:pt x="2127" y="6987"/>
                    <a:pt x="1064" y="6697"/>
                    <a:pt x="605" y="5174"/>
                  </a:cubicBezTo>
                  <a:cubicBezTo>
                    <a:pt x="0" y="3155"/>
                    <a:pt x="508" y="1427"/>
                    <a:pt x="2297" y="774"/>
                  </a:cubicBezTo>
                  <a:cubicBezTo>
                    <a:pt x="2816" y="581"/>
                    <a:pt x="3445" y="968"/>
                    <a:pt x="3953" y="690"/>
                  </a:cubicBezTo>
                  <a:cubicBezTo>
                    <a:pt x="5246" y="1"/>
                    <a:pt x="5802" y="267"/>
                    <a:pt x="5923" y="750"/>
                  </a:cubicBezTo>
                  <a:cubicBezTo>
                    <a:pt x="6104" y="1560"/>
                    <a:pt x="7446" y="412"/>
                    <a:pt x="7845" y="1173"/>
                  </a:cubicBezTo>
                  <a:cubicBezTo>
                    <a:pt x="8231" y="1935"/>
                    <a:pt x="7760" y="2539"/>
                    <a:pt x="6829" y="2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59"/>
            <p:cNvSpPr/>
            <p:nvPr/>
          </p:nvSpPr>
          <p:spPr>
            <a:xfrm>
              <a:off x="4437567" y="2860506"/>
              <a:ext cx="297515" cy="269636"/>
            </a:xfrm>
            <a:custGeom>
              <a:avLst/>
              <a:gdLst/>
              <a:ahLst/>
              <a:cxnLst/>
              <a:rect l="l" t="t" r="r" b="b"/>
              <a:pathLst>
                <a:path w="6830" h="6190" extrusionOk="0">
                  <a:moveTo>
                    <a:pt x="2962" y="339"/>
                  </a:moveTo>
                  <a:cubicBezTo>
                    <a:pt x="3820" y="460"/>
                    <a:pt x="4691" y="339"/>
                    <a:pt x="5476" y="1"/>
                  </a:cubicBezTo>
                  <a:cubicBezTo>
                    <a:pt x="6782" y="2189"/>
                    <a:pt x="6830" y="5271"/>
                    <a:pt x="4521" y="5863"/>
                  </a:cubicBezTo>
                  <a:cubicBezTo>
                    <a:pt x="3240" y="6189"/>
                    <a:pt x="1512" y="5694"/>
                    <a:pt x="1306" y="4147"/>
                  </a:cubicBezTo>
                  <a:cubicBezTo>
                    <a:pt x="400" y="4050"/>
                    <a:pt x="1" y="2575"/>
                    <a:pt x="484" y="2189"/>
                  </a:cubicBezTo>
                  <a:cubicBezTo>
                    <a:pt x="992" y="1790"/>
                    <a:pt x="1355" y="2539"/>
                    <a:pt x="1427" y="2974"/>
                  </a:cubicBezTo>
                  <a:lnTo>
                    <a:pt x="1657" y="2914"/>
                  </a:lnTo>
                  <a:lnTo>
                    <a:pt x="1536" y="1729"/>
                  </a:lnTo>
                  <a:cubicBezTo>
                    <a:pt x="2164" y="1451"/>
                    <a:pt x="2672" y="956"/>
                    <a:pt x="2962" y="339"/>
                  </a:cubicBezTo>
                  <a:close/>
                </a:path>
              </a:pathLst>
            </a:custGeom>
            <a:solidFill>
              <a:srgbClr val="FDC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59"/>
            <p:cNvSpPr/>
            <p:nvPr/>
          </p:nvSpPr>
          <p:spPr>
            <a:xfrm>
              <a:off x="4437567" y="2860506"/>
              <a:ext cx="238578" cy="269636"/>
            </a:xfrm>
            <a:custGeom>
              <a:avLst/>
              <a:gdLst/>
              <a:ahLst/>
              <a:cxnLst/>
              <a:rect l="l" t="t" r="r" b="b"/>
              <a:pathLst>
                <a:path w="5477" h="6190" extrusionOk="0">
                  <a:moveTo>
                    <a:pt x="2962" y="339"/>
                  </a:moveTo>
                  <a:cubicBezTo>
                    <a:pt x="3820" y="460"/>
                    <a:pt x="4691" y="339"/>
                    <a:pt x="5476" y="1"/>
                  </a:cubicBezTo>
                  <a:cubicBezTo>
                    <a:pt x="4836" y="666"/>
                    <a:pt x="3977" y="1089"/>
                    <a:pt x="3047" y="1173"/>
                  </a:cubicBezTo>
                  <a:cubicBezTo>
                    <a:pt x="1971" y="2974"/>
                    <a:pt x="2503" y="5126"/>
                    <a:pt x="4896" y="5730"/>
                  </a:cubicBezTo>
                  <a:cubicBezTo>
                    <a:pt x="4775" y="5778"/>
                    <a:pt x="4654" y="5827"/>
                    <a:pt x="4521" y="5863"/>
                  </a:cubicBezTo>
                  <a:cubicBezTo>
                    <a:pt x="3240" y="6189"/>
                    <a:pt x="1512" y="5694"/>
                    <a:pt x="1306" y="4147"/>
                  </a:cubicBezTo>
                  <a:cubicBezTo>
                    <a:pt x="400" y="4050"/>
                    <a:pt x="1" y="2575"/>
                    <a:pt x="484" y="2189"/>
                  </a:cubicBezTo>
                  <a:cubicBezTo>
                    <a:pt x="992" y="1790"/>
                    <a:pt x="1355" y="2539"/>
                    <a:pt x="1427" y="2974"/>
                  </a:cubicBezTo>
                  <a:lnTo>
                    <a:pt x="1657" y="2914"/>
                  </a:lnTo>
                  <a:lnTo>
                    <a:pt x="1536" y="1729"/>
                  </a:lnTo>
                  <a:cubicBezTo>
                    <a:pt x="2164" y="1451"/>
                    <a:pt x="2672" y="956"/>
                    <a:pt x="2962" y="339"/>
                  </a:cubicBezTo>
                  <a:close/>
                </a:path>
              </a:pathLst>
            </a:custGeom>
            <a:solidFill>
              <a:srgbClr val="F3B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59"/>
            <p:cNvSpPr/>
            <p:nvPr/>
          </p:nvSpPr>
          <p:spPr>
            <a:xfrm>
              <a:off x="5026194" y="3057963"/>
              <a:ext cx="60069" cy="89037"/>
            </a:xfrm>
            <a:custGeom>
              <a:avLst/>
              <a:gdLst/>
              <a:ahLst/>
              <a:cxnLst/>
              <a:rect l="l" t="t" r="r" b="b"/>
              <a:pathLst>
                <a:path w="1379" h="2044" extrusionOk="0">
                  <a:moveTo>
                    <a:pt x="1" y="230"/>
                  </a:moveTo>
                  <a:lnTo>
                    <a:pt x="992" y="0"/>
                  </a:lnTo>
                  <a:lnTo>
                    <a:pt x="1355" y="1608"/>
                  </a:lnTo>
                  <a:cubicBezTo>
                    <a:pt x="1379" y="1741"/>
                    <a:pt x="1306" y="1862"/>
                    <a:pt x="1173" y="1898"/>
                  </a:cubicBezTo>
                  <a:lnTo>
                    <a:pt x="654" y="2019"/>
                  </a:lnTo>
                  <a:cubicBezTo>
                    <a:pt x="521" y="2043"/>
                    <a:pt x="400" y="1959"/>
                    <a:pt x="364" y="18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59"/>
            <p:cNvSpPr/>
            <p:nvPr/>
          </p:nvSpPr>
          <p:spPr>
            <a:xfrm>
              <a:off x="4917207" y="2819473"/>
              <a:ext cx="390210" cy="296426"/>
            </a:xfrm>
            <a:custGeom>
              <a:avLst/>
              <a:gdLst/>
              <a:ahLst/>
              <a:cxnLst/>
              <a:rect l="l" t="t" r="r" b="b"/>
              <a:pathLst>
                <a:path w="8958" h="6805" extrusionOk="0">
                  <a:moveTo>
                    <a:pt x="1524" y="2369"/>
                  </a:moveTo>
                  <a:cubicBezTo>
                    <a:pt x="3772" y="2019"/>
                    <a:pt x="5670" y="1414"/>
                    <a:pt x="6745" y="0"/>
                  </a:cubicBezTo>
                  <a:lnTo>
                    <a:pt x="8957" y="5004"/>
                  </a:lnTo>
                  <a:lnTo>
                    <a:pt x="7471" y="6805"/>
                  </a:lnTo>
                  <a:cubicBezTo>
                    <a:pt x="5367" y="5488"/>
                    <a:pt x="3845" y="5572"/>
                    <a:pt x="1899" y="5753"/>
                  </a:cubicBezTo>
                  <a:cubicBezTo>
                    <a:pt x="980" y="5862"/>
                    <a:pt x="146" y="5210"/>
                    <a:pt x="37" y="4303"/>
                  </a:cubicBezTo>
                  <a:lnTo>
                    <a:pt x="37" y="4303"/>
                  </a:lnTo>
                  <a:cubicBezTo>
                    <a:pt x="1" y="3977"/>
                    <a:pt x="61" y="3662"/>
                    <a:pt x="194" y="3372"/>
                  </a:cubicBezTo>
                  <a:lnTo>
                    <a:pt x="194" y="3372"/>
                  </a:lnTo>
                  <a:cubicBezTo>
                    <a:pt x="194" y="3360"/>
                    <a:pt x="206" y="3360"/>
                    <a:pt x="206" y="3348"/>
                  </a:cubicBezTo>
                  <a:lnTo>
                    <a:pt x="206" y="3348"/>
                  </a:lnTo>
                  <a:cubicBezTo>
                    <a:pt x="243" y="3276"/>
                    <a:pt x="279" y="3215"/>
                    <a:pt x="315" y="3155"/>
                  </a:cubicBezTo>
                  <a:lnTo>
                    <a:pt x="315" y="3155"/>
                  </a:lnTo>
                  <a:lnTo>
                    <a:pt x="327" y="3131"/>
                  </a:lnTo>
                  <a:lnTo>
                    <a:pt x="327" y="3131"/>
                  </a:lnTo>
                  <a:lnTo>
                    <a:pt x="351" y="3106"/>
                  </a:lnTo>
                  <a:lnTo>
                    <a:pt x="351" y="3106"/>
                  </a:lnTo>
                  <a:lnTo>
                    <a:pt x="376" y="3082"/>
                  </a:lnTo>
                  <a:lnTo>
                    <a:pt x="376" y="3082"/>
                  </a:lnTo>
                  <a:lnTo>
                    <a:pt x="388" y="3046"/>
                  </a:lnTo>
                  <a:lnTo>
                    <a:pt x="388" y="3046"/>
                  </a:lnTo>
                  <a:cubicBezTo>
                    <a:pt x="424" y="3010"/>
                    <a:pt x="448" y="2986"/>
                    <a:pt x="484" y="2949"/>
                  </a:cubicBezTo>
                  <a:lnTo>
                    <a:pt x="484" y="2949"/>
                  </a:lnTo>
                  <a:lnTo>
                    <a:pt x="497" y="2925"/>
                  </a:lnTo>
                  <a:lnTo>
                    <a:pt x="509" y="2913"/>
                  </a:lnTo>
                  <a:lnTo>
                    <a:pt x="521" y="2901"/>
                  </a:lnTo>
                  <a:lnTo>
                    <a:pt x="533" y="2889"/>
                  </a:lnTo>
                  <a:lnTo>
                    <a:pt x="557" y="2877"/>
                  </a:lnTo>
                  <a:lnTo>
                    <a:pt x="569" y="2865"/>
                  </a:lnTo>
                  <a:lnTo>
                    <a:pt x="581" y="2841"/>
                  </a:lnTo>
                  <a:lnTo>
                    <a:pt x="593" y="2841"/>
                  </a:lnTo>
                  <a:lnTo>
                    <a:pt x="605" y="2816"/>
                  </a:lnTo>
                  <a:lnTo>
                    <a:pt x="629" y="2792"/>
                  </a:lnTo>
                  <a:lnTo>
                    <a:pt x="654" y="2768"/>
                  </a:lnTo>
                  <a:lnTo>
                    <a:pt x="678" y="2744"/>
                  </a:lnTo>
                  <a:lnTo>
                    <a:pt x="702" y="2732"/>
                  </a:lnTo>
                  <a:lnTo>
                    <a:pt x="714" y="2720"/>
                  </a:lnTo>
                  <a:lnTo>
                    <a:pt x="726" y="2708"/>
                  </a:lnTo>
                  <a:lnTo>
                    <a:pt x="738" y="2695"/>
                  </a:lnTo>
                  <a:lnTo>
                    <a:pt x="762" y="2683"/>
                  </a:lnTo>
                  <a:lnTo>
                    <a:pt x="774" y="2671"/>
                  </a:lnTo>
                  <a:lnTo>
                    <a:pt x="787" y="2659"/>
                  </a:lnTo>
                  <a:lnTo>
                    <a:pt x="811" y="2647"/>
                  </a:lnTo>
                  <a:lnTo>
                    <a:pt x="823" y="2635"/>
                  </a:lnTo>
                  <a:lnTo>
                    <a:pt x="847" y="2623"/>
                  </a:lnTo>
                  <a:lnTo>
                    <a:pt x="859" y="2623"/>
                  </a:lnTo>
                  <a:lnTo>
                    <a:pt x="871" y="2611"/>
                  </a:lnTo>
                  <a:lnTo>
                    <a:pt x="895" y="2599"/>
                  </a:lnTo>
                  <a:lnTo>
                    <a:pt x="907" y="2587"/>
                  </a:lnTo>
                  <a:lnTo>
                    <a:pt x="920" y="2587"/>
                  </a:lnTo>
                  <a:lnTo>
                    <a:pt x="920" y="2587"/>
                  </a:lnTo>
                  <a:lnTo>
                    <a:pt x="932" y="2587"/>
                  </a:lnTo>
                  <a:lnTo>
                    <a:pt x="956" y="2563"/>
                  </a:lnTo>
                  <a:lnTo>
                    <a:pt x="968" y="2563"/>
                  </a:lnTo>
                  <a:lnTo>
                    <a:pt x="992" y="2550"/>
                  </a:lnTo>
                  <a:lnTo>
                    <a:pt x="1004" y="2550"/>
                  </a:lnTo>
                  <a:lnTo>
                    <a:pt x="1028" y="2550"/>
                  </a:lnTo>
                  <a:lnTo>
                    <a:pt x="1040" y="2550"/>
                  </a:lnTo>
                  <a:lnTo>
                    <a:pt x="1065" y="2538"/>
                  </a:lnTo>
                  <a:lnTo>
                    <a:pt x="1077" y="2526"/>
                  </a:lnTo>
                  <a:lnTo>
                    <a:pt x="1101" y="2514"/>
                  </a:lnTo>
                  <a:lnTo>
                    <a:pt x="1113" y="2514"/>
                  </a:lnTo>
                  <a:lnTo>
                    <a:pt x="1137" y="2502"/>
                  </a:lnTo>
                  <a:lnTo>
                    <a:pt x="1149" y="2502"/>
                  </a:lnTo>
                  <a:lnTo>
                    <a:pt x="1185" y="2502"/>
                  </a:lnTo>
                  <a:lnTo>
                    <a:pt x="1185" y="2502"/>
                  </a:lnTo>
                  <a:lnTo>
                    <a:pt x="1185" y="2502"/>
                  </a:lnTo>
                  <a:lnTo>
                    <a:pt x="1222" y="2490"/>
                  </a:lnTo>
                  <a:lnTo>
                    <a:pt x="1222" y="2490"/>
                  </a:lnTo>
                  <a:lnTo>
                    <a:pt x="1246" y="2490"/>
                  </a:lnTo>
                  <a:lnTo>
                    <a:pt x="1270" y="2478"/>
                  </a:lnTo>
                  <a:lnTo>
                    <a:pt x="1282" y="2478"/>
                  </a:lnTo>
                  <a:lnTo>
                    <a:pt x="1306" y="2478"/>
                  </a:lnTo>
                  <a:lnTo>
                    <a:pt x="1318" y="2478"/>
                  </a:lnTo>
                  <a:lnTo>
                    <a:pt x="1343" y="2478"/>
                  </a:lnTo>
                  <a:lnTo>
                    <a:pt x="1355" y="2478"/>
                  </a:lnTo>
                  <a:lnTo>
                    <a:pt x="1379" y="2478"/>
                  </a:lnTo>
                  <a:lnTo>
                    <a:pt x="1403" y="2478"/>
                  </a:lnTo>
                  <a:lnTo>
                    <a:pt x="1427" y="2478"/>
                  </a:lnTo>
                  <a:lnTo>
                    <a:pt x="1439" y="2478"/>
                  </a:lnTo>
                  <a:lnTo>
                    <a:pt x="1463" y="2478"/>
                  </a:lnTo>
                  <a:lnTo>
                    <a:pt x="1476" y="247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59"/>
            <p:cNvSpPr/>
            <p:nvPr/>
          </p:nvSpPr>
          <p:spPr>
            <a:xfrm>
              <a:off x="4957761" y="2819473"/>
              <a:ext cx="253301" cy="227993"/>
            </a:xfrm>
            <a:custGeom>
              <a:avLst/>
              <a:gdLst/>
              <a:ahLst/>
              <a:cxnLst/>
              <a:rect l="l" t="t" r="r" b="b"/>
              <a:pathLst>
                <a:path w="5815" h="5234" extrusionOk="0">
                  <a:moveTo>
                    <a:pt x="593" y="2369"/>
                  </a:moveTo>
                  <a:cubicBezTo>
                    <a:pt x="2841" y="2019"/>
                    <a:pt x="4739" y="1414"/>
                    <a:pt x="5814" y="0"/>
                  </a:cubicBezTo>
                  <a:cubicBezTo>
                    <a:pt x="5234" y="1680"/>
                    <a:pt x="5053" y="3469"/>
                    <a:pt x="5319" y="5234"/>
                  </a:cubicBezTo>
                  <a:cubicBezTo>
                    <a:pt x="3917" y="4956"/>
                    <a:pt x="2466" y="4919"/>
                    <a:pt x="1040" y="5113"/>
                  </a:cubicBezTo>
                  <a:lnTo>
                    <a:pt x="1" y="2575"/>
                  </a:lnTo>
                  <a:lnTo>
                    <a:pt x="1" y="2575"/>
                  </a:lnTo>
                  <a:lnTo>
                    <a:pt x="25" y="2563"/>
                  </a:lnTo>
                  <a:lnTo>
                    <a:pt x="37" y="2563"/>
                  </a:lnTo>
                  <a:lnTo>
                    <a:pt x="61" y="2550"/>
                  </a:lnTo>
                  <a:lnTo>
                    <a:pt x="73" y="2550"/>
                  </a:lnTo>
                  <a:lnTo>
                    <a:pt x="97" y="2538"/>
                  </a:lnTo>
                  <a:lnTo>
                    <a:pt x="109" y="2538"/>
                  </a:lnTo>
                  <a:lnTo>
                    <a:pt x="134" y="2526"/>
                  </a:lnTo>
                  <a:lnTo>
                    <a:pt x="158" y="2526"/>
                  </a:lnTo>
                  <a:lnTo>
                    <a:pt x="170" y="2514"/>
                  </a:lnTo>
                  <a:lnTo>
                    <a:pt x="194" y="2514"/>
                  </a:lnTo>
                  <a:lnTo>
                    <a:pt x="218" y="2502"/>
                  </a:lnTo>
                  <a:lnTo>
                    <a:pt x="230" y="2502"/>
                  </a:lnTo>
                  <a:lnTo>
                    <a:pt x="254" y="2490"/>
                  </a:lnTo>
                  <a:lnTo>
                    <a:pt x="267" y="2490"/>
                  </a:lnTo>
                  <a:lnTo>
                    <a:pt x="267" y="2490"/>
                  </a:lnTo>
                  <a:lnTo>
                    <a:pt x="303" y="2478"/>
                  </a:lnTo>
                  <a:lnTo>
                    <a:pt x="303" y="2478"/>
                  </a:lnTo>
                  <a:lnTo>
                    <a:pt x="315" y="2478"/>
                  </a:lnTo>
                  <a:lnTo>
                    <a:pt x="339" y="2478"/>
                  </a:lnTo>
                  <a:lnTo>
                    <a:pt x="351" y="2478"/>
                  </a:lnTo>
                  <a:lnTo>
                    <a:pt x="375" y="2478"/>
                  </a:lnTo>
                  <a:lnTo>
                    <a:pt x="387" y="2478"/>
                  </a:lnTo>
                  <a:lnTo>
                    <a:pt x="412" y="2478"/>
                  </a:lnTo>
                  <a:lnTo>
                    <a:pt x="436" y="2478"/>
                  </a:lnTo>
                  <a:lnTo>
                    <a:pt x="460" y="2478"/>
                  </a:lnTo>
                  <a:lnTo>
                    <a:pt x="472" y="2478"/>
                  </a:lnTo>
                  <a:lnTo>
                    <a:pt x="496" y="2478"/>
                  </a:lnTo>
                  <a:lnTo>
                    <a:pt x="508" y="2478"/>
                  </a:lnTo>
                  <a:lnTo>
                    <a:pt x="532" y="2478"/>
                  </a:lnTo>
                  <a:lnTo>
                    <a:pt x="557" y="247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59"/>
            <p:cNvSpPr/>
            <p:nvPr/>
          </p:nvSpPr>
          <p:spPr>
            <a:xfrm>
              <a:off x="4915116" y="2920009"/>
              <a:ext cx="94830" cy="154856"/>
            </a:xfrm>
            <a:custGeom>
              <a:avLst/>
              <a:gdLst/>
              <a:ahLst/>
              <a:cxnLst/>
              <a:rect l="l" t="t" r="r" b="b"/>
              <a:pathLst>
                <a:path w="2177" h="3555" extrusionOk="0">
                  <a:moveTo>
                    <a:pt x="1572" y="61"/>
                  </a:moveTo>
                  <a:cubicBezTo>
                    <a:pt x="1693" y="37"/>
                    <a:pt x="1814" y="25"/>
                    <a:pt x="1934" y="1"/>
                  </a:cubicBezTo>
                  <a:cubicBezTo>
                    <a:pt x="1838" y="690"/>
                    <a:pt x="1826" y="1379"/>
                    <a:pt x="1910" y="2068"/>
                  </a:cubicBezTo>
                  <a:cubicBezTo>
                    <a:pt x="1959" y="2527"/>
                    <a:pt x="2043" y="2974"/>
                    <a:pt x="2176" y="3421"/>
                  </a:cubicBezTo>
                  <a:lnTo>
                    <a:pt x="1947" y="3445"/>
                  </a:lnTo>
                  <a:cubicBezTo>
                    <a:pt x="1028" y="3554"/>
                    <a:pt x="206" y="2902"/>
                    <a:pt x="85" y="1995"/>
                  </a:cubicBezTo>
                  <a:lnTo>
                    <a:pt x="85" y="1995"/>
                  </a:lnTo>
                  <a:cubicBezTo>
                    <a:pt x="1" y="1052"/>
                    <a:pt x="641" y="206"/>
                    <a:pt x="1572" y="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59"/>
            <p:cNvSpPr/>
            <p:nvPr/>
          </p:nvSpPr>
          <p:spPr>
            <a:xfrm>
              <a:off x="5187845" y="2695197"/>
              <a:ext cx="285405" cy="526031"/>
            </a:xfrm>
            <a:custGeom>
              <a:avLst/>
              <a:gdLst/>
              <a:ahLst/>
              <a:cxnLst/>
              <a:rect l="l" t="t" r="r" b="b"/>
              <a:pathLst>
                <a:path w="6552" h="12076" extrusionOk="0">
                  <a:moveTo>
                    <a:pt x="2623" y="170"/>
                  </a:moveTo>
                  <a:cubicBezTo>
                    <a:pt x="4243" y="1"/>
                    <a:pt x="5839" y="2478"/>
                    <a:pt x="6189" y="5706"/>
                  </a:cubicBezTo>
                  <a:cubicBezTo>
                    <a:pt x="6552" y="8945"/>
                    <a:pt x="5536" y="11713"/>
                    <a:pt x="3929" y="11894"/>
                  </a:cubicBezTo>
                  <a:cubicBezTo>
                    <a:pt x="2321" y="12075"/>
                    <a:pt x="714" y="9585"/>
                    <a:pt x="363" y="6358"/>
                  </a:cubicBezTo>
                  <a:cubicBezTo>
                    <a:pt x="1" y="3119"/>
                    <a:pt x="1016" y="351"/>
                    <a:pt x="2623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59"/>
            <p:cNvSpPr/>
            <p:nvPr/>
          </p:nvSpPr>
          <p:spPr>
            <a:xfrm>
              <a:off x="5204703" y="2712054"/>
              <a:ext cx="251690" cy="492315"/>
            </a:xfrm>
            <a:custGeom>
              <a:avLst/>
              <a:gdLst/>
              <a:ahLst/>
              <a:cxnLst/>
              <a:rect l="l" t="t" r="r" b="b"/>
              <a:pathLst>
                <a:path w="5778" h="11302" extrusionOk="0">
                  <a:moveTo>
                    <a:pt x="2285" y="145"/>
                  </a:moveTo>
                  <a:cubicBezTo>
                    <a:pt x="3687" y="0"/>
                    <a:pt x="5113" y="2321"/>
                    <a:pt x="5439" y="5367"/>
                  </a:cubicBezTo>
                  <a:cubicBezTo>
                    <a:pt x="5778" y="8401"/>
                    <a:pt x="4908" y="10987"/>
                    <a:pt x="3493" y="11144"/>
                  </a:cubicBezTo>
                  <a:cubicBezTo>
                    <a:pt x="2091" y="11302"/>
                    <a:pt x="665" y="8969"/>
                    <a:pt x="339" y="5935"/>
                  </a:cubicBezTo>
                  <a:cubicBezTo>
                    <a:pt x="0" y="2901"/>
                    <a:pt x="871" y="303"/>
                    <a:pt x="2285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59"/>
            <p:cNvSpPr/>
            <p:nvPr/>
          </p:nvSpPr>
          <p:spPr>
            <a:xfrm>
              <a:off x="5216290" y="2735490"/>
              <a:ext cx="228516" cy="445445"/>
            </a:xfrm>
            <a:custGeom>
              <a:avLst/>
              <a:gdLst/>
              <a:ahLst/>
              <a:cxnLst/>
              <a:rect l="l" t="t" r="r" b="b"/>
              <a:pathLst>
                <a:path w="5246" h="10226" extrusionOk="0">
                  <a:moveTo>
                    <a:pt x="2167" y="0"/>
                  </a:moveTo>
                  <a:cubicBezTo>
                    <a:pt x="2130" y="0"/>
                    <a:pt x="2093" y="2"/>
                    <a:pt x="2055" y="6"/>
                  </a:cubicBezTo>
                  <a:cubicBezTo>
                    <a:pt x="774" y="151"/>
                    <a:pt x="0" y="2557"/>
                    <a:pt x="302" y="5373"/>
                  </a:cubicBezTo>
                  <a:cubicBezTo>
                    <a:pt x="607" y="8107"/>
                    <a:pt x="1835" y="10225"/>
                    <a:pt x="3079" y="10225"/>
                  </a:cubicBezTo>
                  <a:cubicBezTo>
                    <a:pt x="3116" y="10225"/>
                    <a:pt x="3154" y="10224"/>
                    <a:pt x="3191" y="10220"/>
                  </a:cubicBezTo>
                  <a:cubicBezTo>
                    <a:pt x="4472" y="10075"/>
                    <a:pt x="5246" y="7669"/>
                    <a:pt x="4944" y="4853"/>
                  </a:cubicBezTo>
                  <a:cubicBezTo>
                    <a:pt x="4639" y="2119"/>
                    <a:pt x="3411" y="0"/>
                    <a:pt x="2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59"/>
            <p:cNvSpPr/>
            <p:nvPr/>
          </p:nvSpPr>
          <p:spPr>
            <a:xfrm>
              <a:off x="5225220" y="2852099"/>
              <a:ext cx="86379" cy="286973"/>
            </a:xfrm>
            <a:custGeom>
              <a:avLst/>
              <a:gdLst/>
              <a:ahLst/>
              <a:cxnLst/>
              <a:rect l="l" t="t" r="r" b="b"/>
              <a:pathLst>
                <a:path w="1983" h="6588" extrusionOk="0">
                  <a:moveTo>
                    <a:pt x="1415" y="6588"/>
                  </a:moveTo>
                  <a:cubicBezTo>
                    <a:pt x="786" y="5705"/>
                    <a:pt x="279" y="4303"/>
                    <a:pt x="97" y="2684"/>
                  </a:cubicBezTo>
                  <a:cubicBezTo>
                    <a:pt x="1" y="1801"/>
                    <a:pt x="13" y="907"/>
                    <a:pt x="134" y="25"/>
                  </a:cubicBezTo>
                  <a:cubicBezTo>
                    <a:pt x="871" y="0"/>
                    <a:pt x="1620" y="1475"/>
                    <a:pt x="1826" y="3361"/>
                  </a:cubicBezTo>
                  <a:cubicBezTo>
                    <a:pt x="1983" y="4739"/>
                    <a:pt x="1802" y="5971"/>
                    <a:pt x="1415" y="6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59"/>
            <p:cNvSpPr/>
            <p:nvPr/>
          </p:nvSpPr>
          <p:spPr>
            <a:xfrm>
              <a:off x="5226788" y="2925803"/>
              <a:ext cx="78495" cy="100101"/>
            </a:xfrm>
            <a:custGeom>
              <a:avLst/>
              <a:gdLst/>
              <a:ahLst/>
              <a:cxnLst/>
              <a:rect l="l" t="t" r="r" b="b"/>
              <a:pathLst>
                <a:path w="1802" h="2298" extrusionOk="0">
                  <a:moveTo>
                    <a:pt x="1645" y="412"/>
                  </a:moveTo>
                  <a:lnTo>
                    <a:pt x="1" y="1"/>
                  </a:lnTo>
                  <a:cubicBezTo>
                    <a:pt x="1" y="327"/>
                    <a:pt x="25" y="653"/>
                    <a:pt x="61" y="992"/>
                  </a:cubicBezTo>
                  <a:cubicBezTo>
                    <a:pt x="110" y="1439"/>
                    <a:pt x="194" y="1874"/>
                    <a:pt x="291" y="2297"/>
                  </a:cubicBezTo>
                  <a:lnTo>
                    <a:pt x="1802" y="17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59"/>
            <p:cNvSpPr/>
            <p:nvPr/>
          </p:nvSpPr>
          <p:spPr>
            <a:xfrm>
              <a:off x="5231536" y="2972673"/>
              <a:ext cx="73747" cy="53230"/>
            </a:xfrm>
            <a:custGeom>
              <a:avLst/>
              <a:gdLst/>
              <a:ahLst/>
              <a:cxnLst/>
              <a:rect l="l" t="t" r="r" b="b"/>
              <a:pathLst>
                <a:path w="1693" h="1222" extrusionOk="0">
                  <a:moveTo>
                    <a:pt x="1" y="266"/>
                  </a:moveTo>
                  <a:lnTo>
                    <a:pt x="1620" y="0"/>
                  </a:lnTo>
                  <a:lnTo>
                    <a:pt x="1693" y="665"/>
                  </a:lnTo>
                  <a:lnTo>
                    <a:pt x="182" y="1221"/>
                  </a:lnTo>
                  <a:cubicBezTo>
                    <a:pt x="110" y="919"/>
                    <a:pt x="49" y="593"/>
                    <a:pt x="1" y="2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59"/>
            <p:cNvSpPr/>
            <p:nvPr/>
          </p:nvSpPr>
          <p:spPr>
            <a:xfrm>
              <a:off x="5285245" y="2943183"/>
              <a:ext cx="33236" cy="59547"/>
            </a:xfrm>
            <a:custGeom>
              <a:avLst/>
              <a:gdLst/>
              <a:ahLst/>
              <a:cxnLst/>
              <a:rect l="l" t="t" r="r" b="b"/>
              <a:pathLst>
                <a:path w="763" h="1367" extrusionOk="0">
                  <a:moveTo>
                    <a:pt x="303" y="13"/>
                  </a:moveTo>
                  <a:cubicBezTo>
                    <a:pt x="496" y="1"/>
                    <a:pt x="677" y="279"/>
                    <a:pt x="714" y="641"/>
                  </a:cubicBezTo>
                  <a:cubicBezTo>
                    <a:pt x="762" y="1016"/>
                    <a:pt x="641" y="1330"/>
                    <a:pt x="460" y="1354"/>
                  </a:cubicBezTo>
                  <a:cubicBezTo>
                    <a:pt x="267" y="1366"/>
                    <a:pt x="85" y="1088"/>
                    <a:pt x="37" y="726"/>
                  </a:cubicBezTo>
                  <a:cubicBezTo>
                    <a:pt x="1" y="351"/>
                    <a:pt x="122" y="37"/>
                    <a:pt x="303" y="13"/>
                  </a:cubicBezTo>
                  <a:close/>
                </a:path>
              </a:pathLst>
            </a:custGeom>
            <a:solidFill>
              <a:srgbClr val="AAB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59"/>
            <p:cNvSpPr/>
            <p:nvPr/>
          </p:nvSpPr>
          <p:spPr>
            <a:xfrm>
              <a:off x="4994613" y="2918964"/>
              <a:ext cx="22695" cy="150630"/>
            </a:xfrm>
            <a:custGeom>
              <a:avLst/>
              <a:gdLst/>
              <a:ahLst/>
              <a:cxnLst/>
              <a:rect l="l" t="t" r="r" b="b"/>
              <a:pathLst>
                <a:path w="521" h="3458" extrusionOk="0">
                  <a:moveTo>
                    <a:pt x="291" y="1"/>
                  </a:moveTo>
                  <a:cubicBezTo>
                    <a:pt x="182" y="677"/>
                    <a:pt x="170" y="1378"/>
                    <a:pt x="255" y="2067"/>
                  </a:cubicBezTo>
                  <a:cubicBezTo>
                    <a:pt x="303" y="2527"/>
                    <a:pt x="400" y="2986"/>
                    <a:pt x="520" y="3433"/>
                  </a:cubicBezTo>
                  <a:lnTo>
                    <a:pt x="351" y="3457"/>
                  </a:lnTo>
                  <a:cubicBezTo>
                    <a:pt x="218" y="3010"/>
                    <a:pt x="134" y="2551"/>
                    <a:pt x="85" y="2092"/>
                  </a:cubicBezTo>
                  <a:cubicBezTo>
                    <a:pt x="1" y="1403"/>
                    <a:pt x="13" y="714"/>
                    <a:pt x="109" y="25"/>
                  </a:cubicBezTo>
                  <a:close/>
                </a:path>
              </a:pathLst>
            </a:custGeom>
            <a:solidFill>
              <a:srgbClr val="424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59"/>
            <p:cNvSpPr/>
            <p:nvPr/>
          </p:nvSpPr>
          <p:spPr>
            <a:xfrm>
              <a:off x="3752063" y="2607293"/>
              <a:ext cx="344908" cy="338548"/>
            </a:xfrm>
            <a:custGeom>
              <a:avLst/>
              <a:gdLst/>
              <a:ahLst/>
              <a:cxnLst/>
              <a:rect l="l" t="t" r="r" b="b"/>
              <a:pathLst>
                <a:path w="7918" h="7772" extrusionOk="0">
                  <a:moveTo>
                    <a:pt x="5319" y="0"/>
                  </a:moveTo>
                  <a:lnTo>
                    <a:pt x="6818" y="2067"/>
                  </a:lnTo>
                  <a:cubicBezTo>
                    <a:pt x="7918" y="3542"/>
                    <a:pt x="7603" y="5620"/>
                    <a:pt x="6117" y="6696"/>
                  </a:cubicBezTo>
                  <a:cubicBezTo>
                    <a:pt x="4630" y="7772"/>
                    <a:pt x="2539" y="7421"/>
                    <a:pt x="1487" y="5923"/>
                  </a:cubicBezTo>
                  <a:lnTo>
                    <a:pt x="1" y="3856"/>
                  </a:lnTo>
                  <a:lnTo>
                    <a:pt x="1258" y="2937"/>
                  </a:lnTo>
                  <a:lnTo>
                    <a:pt x="2757" y="5004"/>
                  </a:lnTo>
                  <a:cubicBezTo>
                    <a:pt x="3313" y="5778"/>
                    <a:pt x="4400" y="5947"/>
                    <a:pt x="5174" y="5391"/>
                  </a:cubicBezTo>
                  <a:lnTo>
                    <a:pt x="5174" y="5391"/>
                  </a:lnTo>
                  <a:cubicBezTo>
                    <a:pt x="5948" y="4835"/>
                    <a:pt x="6117" y="3747"/>
                    <a:pt x="5549" y="2973"/>
                  </a:cubicBezTo>
                  <a:lnTo>
                    <a:pt x="4062" y="90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59"/>
            <p:cNvSpPr/>
            <p:nvPr/>
          </p:nvSpPr>
          <p:spPr>
            <a:xfrm>
              <a:off x="3709418" y="2676248"/>
              <a:ext cx="99055" cy="100624"/>
            </a:xfrm>
            <a:custGeom>
              <a:avLst/>
              <a:gdLst/>
              <a:ahLst/>
              <a:cxnLst/>
              <a:rect l="l" t="t" r="r" b="b"/>
              <a:pathLst>
                <a:path w="2274" h="2310" extrusionOk="0">
                  <a:moveTo>
                    <a:pt x="1270" y="0"/>
                  </a:moveTo>
                  <a:lnTo>
                    <a:pt x="1" y="919"/>
                  </a:lnTo>
                  <a:lnTo>
                    <a:pt x="1016" y="2309"/>
                  </a:lnTo>
                  <a:lnTo>
                    <a:pt x="2273" y="1403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59"/>
            <p:cNvSpPr/>
            <p:nvPr/>
          </p:nvSpPr>
          <p:spPr>
            <a:xfrm>
              <a:off x="3886315" y="2548313"/>
              <a:ext cx="99055" cy="100580"/>
            </a:xfrm>
            <a:custGeom>
              <a:avLst/>
              <a:gdLst/>
              <a:ahLst/>
              <a:cxnLst/>
              <a:rect l="l" t="t" r="r" b="b"/>
              <a:pathLst>
                <a:path w="2274" h="2309" extrusionOk="0">
                  <a:moveTo>
                    <a:pt x="1258" y="0"/>
                  </a:moveTo>
                  <a:lnTo>
                    <a:pt x="1" y="907"/>
                  </a:lnTo>
                  <a:lnTo>
                    <a:pt x="1016" y="2309"/>
                  </a:lnTo>
                  <a:lnTo>
                    <a:pt x="2273" y="1390"/>
                  </a:lnTo>
                  <a:lnTo>
                    <a:pt x="12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59"/>
            <p:cNvSpPr/>
            <p:nvPr/>
          </p:nvSpPr>
          <p:spPr>
            <a:xfrm>
              <a:off x="5498995" y="2736274"/>
              <a:ext cx="160649" cy="103237"/>
            </a:xfrm>
            <a:custGeom>
              <a:avLst/>
              <a:gdLst/>
              <a:ahLst/>
              <a:cxnLst/>
              <a:rect l="l" t="t" r="r" b="b"/>
              <a:pathLst>
                <a:path w="3688" h="2370" extrusionOk="0">
                  <a:moveTo>
                    <a:pt x="1" y="2007"/>
                  </a:moveTo>
                  <a:lnTo>
                    <a:pt x="146" y="2369"/>
                  </a:lnTo>
                  <a:lnTo>
                    <a:pt x="3687" y="1064"/>
                  </a:lnTo>
                  <a:lnTo>
                    <a:pt x="3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59"/>
            <p:cNvSpPr/>
            <p:nvPr/>
          </p:nvSpPr>
          <p:spPr>
            <a:xfrm>
              <a:off x="5513761" y="2927893"/>
              <a:ext cx="234876" cy="68520"/>
            </a:xfrm>
            <a:custGeom>
              <a:avLst/>
              <a:gdLst/>
              <a:ahLst/>
              <a:cxnLst/>
              <a:rect l="l" t="t" r="r" b="b"/>
              <a:pathLst>
                <a:path w="5392" h="1573" extrusionOk="0">
                  <a:moveTo>
                    <a:pt x="0" y="122"/>
                  </a:moveTo>
                  <a:lnTo>
                    <a:pt x="49" y="799"/>
                  </a:lnTo>
                  <a:lnTo>
                    <a:pt x="5391" y="1572"/>
                  </a:lnTo>
                  <a:lnTo>
                    <a:pt x="53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59"/>
            <p:cNvSpPr/>
            <p:nvPr/>
          </p:nvSpPr>
          <p:spPr>
            <a:xfrm>
              <a:off x="5493767" y="3048467"/>
              <a:ext cx="142703" cy="126934"/>
            </a:xfrm>
            <a:custGeom>
              <a:avLst/>
              <a:gdLst/>
              <a:ahLst/>
              <a:cxnLst/>
              <a:rect l="l" t="t" r="r" b="b"/>
              <a:pathLst>
                <a:path w="3276" h="2914" extrusionOk="0">
                  <a:moveTo>
                    <a:pt x="218" y="1"/>
                  </a:moveTo>
                  <a:lnTo>
                    <a:pt x="0" y="509"/>
                  </a:lnTo>
                  <a:lnTo>
                    <a:pt x="2768" y="2914"/>
                  </a:lnTo>
                  <a:lnTo>
                    <a:pt x="3276" y="20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59"/>
            <p:cNvSpPr/>
            <p:nvPr/>
          </p:nvSpPr>
          <p:spPr>
            <a:xfrm>
              <a:off x="3482514" y="3071118"/>
              <a:ext cx="408070" cy="380192"/>
            </a:xfrm>
            <a:custGeom>
              <a:avLst/>
              <a:gdLst/>
              <a:ahLst/>
              <a:cxnLst/>
              <a:rect l="l" t="t" r="r" b="b"/>
              <a:pathLst>
                <a:path w="9368" h="8728" extrusionOk="0">
                  <a:moveTo>
                    <a:pt x="2164" y="1"/>
                  </a:moveTo>
                  <a:cubicBezTo>
                    <a:pt x="967" y="1"/>
                    <a:pt x="0" y="968"/>
                    <a:pt x="0" y="2164"/>
                  </a:cubicBezTo>
                  <a:lnTo>
                    <a:pt x="0" y="6564"/>
                  </a:lnTo>
                  <a:cubicBezTo>
                    <a:pt x="0" y="7760"/>
                    <a:pt x="967" y="8727"/>
                    <a:pt x="2164" y="8727"/>
                  </a:cubicBezTo>
                  <a:lnTo>
                    <a:pt x="7204" y="8727"/>
                  </a:lnTo>
                  <a:cubicBezTo>
                    <a:pt x="8401" y="8727"/>
                    <a:pt x="9368" y="7760"/>
                    <a:pt x="9368" y="6564"/>
                  </a:cubicBezTo>
                  <a:lnTo>
                    <a:pt x="9368" y="2164"/>
                  </a:lnTo>
                  <a:cubicBezTo>
                    <a:pt x="9368" y="968"/>
                    <a:pt x="8401" y="1"/>
                    <a:pt x="7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59"/>
            <p:cNvSpPr/>
            <p:nvPr/>
          </p:nvSpPr>
          <p:spPr>
            <a:xfrm>
              <a:off x="3550947" y="3153795"/>
              <a:ext cx="271205" cy="215361"/>
            </a:xfrm>
            <a:custGeom>
              <a:avLst/>
              <a:gdLst/>
              <a:ahLst/>
              <a:cxnLst/>
              <a:rect l="l" t="t" r="r" b="b"/>
              <a:pathLst>
                <a:path w="6226" h="4944" extrusionOk="0">
                  <a:moveTo>
                    <a:pt x="702" y="0"/>
                  </a:moveTo>
                  <a:cubicBezTo>
                    <a:pt x="315" y="0"/>
                    <a:pt x="1" y="302"/>
                    <a:pt x="1" y="689"/>
                  </a:cubicBezTo>
                  <a:lnTo>
                    <a:pt x="1" y="4243"/>
                  </a:lnTo>
                  <a:cubicBezTo>
                    <a:pt x="1" y="4630"/>
                    <a:pt x="315" y="4944"/>
                    <a:pt x="702" y="4944"/>
                  </a:cubicBezTo>
                  <a:lnTo>
                    <a:pt x="5536" y="4944"/>
                  </a:lnTo>
                  <a:cubicBezTo>
                    <a:pt x="5911" y="4944"/>
                    <a:pt x="6225" y="4630"/>
                    <a:pt x="6225" y="4243"/>
                  </a:cubicBezTo>
                  <a:lnTo>
                    <a:pt x="6225" y="689"/>
                  </a:lnTo>
                  <a:cubicBezTo>
                    <a:pt x="6225" y="302"/>
                    <a:pt x="5911" y="0"/>
                    <a:pt x="5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59"/>
            <p:cNvSpPr/>
            <p:nvPr/>
          </p:nvSpPr>
          <p:spPr>
            <a:xfrm>
              <a:off x="3573075" y="3175880"/>
              <a:ext cx="226948" cy="99578"/>
            </a:xfrm>
            <a:custGeom>
              <a:avLst/>
              <a:gdLst/>
              <a:ahLst/>
              <a:cxnLst/>
              <a:rect l="l" t="t" r="r" b="b"/>
              <a:pathLst>
                <a:path w="5210" h="2286" extrusionOk="0">
                  <a:moveTo>
                    <a:pt x="2599" y="2285"/>
                  </a:moveTo>
                  <a:lnTo>
                    <a:pt x="0" y="1"/>
                  </a:lnTo>
                  <a:lnTo>
                    <a:pt x="2599" y="1657"/>
                  </a:lnTo>
                  <a:lnTo>
                    <a:pt x="52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59"/>
            <p:cNvSpPr/>
            <p:nvPr/>
          </p:nvSpPr>
          <p:spPr>
            <a:xfrm>
              <a:off x="5015173" y="2142771"/>
              <a:ext cx="377535" cy="338069"/>
            </a:xfrm>
            <a:custGeom>
              <a:avLst/>
              <a:gdLst/>
              <a:ahLst/>
              <a:cxnLst/>
              <a:rect l="l" t="t" r="r" b="b"/>
              <a:pathLst>
                <a:path w="8667" h="7761" extrusionOk="0">
                  <a:moveTo>
                    <a:pt x="4346" y="1"/>
                  </a:moveTo>
                  <a:cubicBezTo>
                    <a:pt x="3968" y="1"/>
                    <a:pt x="3584" y="56"/>
                    <a:pt x="3203" y="173"/>
                  </a:cubicBezTo>
                  <a:cubicBezTo>
                    <a:pt x="1148" y="789"/>
                    <a:pt x="0" y="2965"/>
                    <a:pt x="629" y="5007"/>
                  </a:cubicBezTo>
                  <a:cubicBezTo>
                    <a:pt x="1132" y="6687"/>
                    <a:pt x="2677" y="7760"/>
                    <a:pt x="4340" y="7760"/>
                  </a:cubicBezTo>
                  <a:cubicBezTo>
                    <a:pt x="4712" y="7760"/>
                    <a:pt x="5090" y="7707"/>
                    <a:pt x="5463" y="7594"/>
                  </a:cubicBezTo>
                  <a:cubicBezTo>
                    <a:pt x="7518" y="6965"/>
                    <a:pt x="8666" y="4802"/>
                    <a:pt x="8050" y="2747"/>
                  </a:cubicBezTo>
                  <a:cubicBezTo>
                    <a:pt x="7538" y="1073"/>
                    <a:pt x="6007" y="1"/>
                    <a:pt x="4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59"/>
            <p:cNvSpPr/>
            <p:nvPr/>
          </p:nvSpPr>
          <p:spPr>
            <a:xfrm>
              <a:off x="5104123" y="2211334"/>
              <a:ext cx="205385" cy="199592"/>
            </a:xfrm>
            <a:custGeom>
              <a:avLst/>
              <a:gdLst/>
              <a:ahLst/>
              <a:cxnLst/>
              <a:rect l="l" t="t" r="r" b="b"/>
              <a:pathLst>
                <a:path w="4715" h="4582" extrusionOk="0">
                  <a:moveTo>
                    <a:pt x="3035" y="992"/>
                  </a:moveTo>
                  <a:lnTo>
                    <a:pt x="1306" y="1778"/>
                  </a:lnTo>
                  <a:cubicBezTo>
                    <a:pt x="1282" y="1765"/>
                    <a:pt x="1246" y="1741"/>
                    <a:pt x="1222" y="1729"/>
                  </a:cubicBezTo>
                  <a:cubicBezTo>
                    <a:pt x="762" y="1427"/>
                    <a:pt x="158" y="1705"/>
                    <a:pt x="85" y="2237"/>
                  </a:cubicBezTo>
                  <a:cubicBezTo>
                    <a:pt x="1" y="2769"/>
                    <a:pt x="508" y="3204"/>
                    <a:pt x="1028" y="3047"/>
                  </a:cubicBezTo>
                  <a:cubicBezTo>
                    <a:pt x="1125" y="3022"/>
                    <a:pt x="1209" y="2974"/>
                    <a:pt x="1294" y="2914"/>
                  </a:cubicBezTo>
                  <a:cubicBezTo>
                    <a:pt x="1318" y="2877"/>
                    <a:pt x="1342" y="2853"/>
                    <a:pt x="1367" y="2841"/>
                  </a:cubicBezTo>
                  <a:cubicBezTo>
                    <a:pt x="1415" y="2865"/>
                    <a:pt x="1475" y="2902"/>
                    <a:pt x="1524" y="2926"/>
                  </a:cubicBezTo>
                  <a:cubicBezTo>
                    <a:pt x="1995" y="3192"/>
                    <a:pt x="2491" y="3446"/>
                    <a:pt x="2962" y="3711"/>
                  </a:cubicBezTo>
                  <a:cubicBezTo>
                    <a:pt x="3071" y="3772"/>
                    <a:pt x="3022" y="3736"/>
                    <a:pt x="3059" y="3856"/>
                  </a:cubicBezTo>
                  <a:cubicBezTo>
                    <a:pt x="3252" y="4533"/>
                    <a:pt x="4183" y="4582"/>
                    <a:pt x="4449" y="3929"/>
                  </a:cubicBezTo>
                  <a:cubicBezTo>
                    <a:pt x="4715" y="3288"/>
                    <a:pt x="4002" y="2672"/>
                    <a:pt x="3397" y="3022"/>
                  </a:cubicBezTo>
                  <a:cubicBezTo>
                    <a:pt x="3349" y="3047"/>
                    <a:pt x="3300" y="3083"/>
                    <a:pt x="3264" y="3119"/>
                  </a:cubicBezTo>
                  <a:cubicBezTo>
                    <a:pt x="3216" y="3168"/>
                    <a:pt x="3180" y="3216"/>
                    <a:pt x="3143" y="3264"/>
                  </a:cubicBezTo>
                  <a:cubicBezTo>
                    <a:pt x="3119" y="3264"/>
                    <a:pt x="2031" y="2660"/>
                    <a:pt x="1959" y="2612"/>
                  </a:cubicBezTo>
                  <a:lnTo>
                    <a:pt x="1560" y="2394"/>
                  </a:lnTo>
                  <a:lnTo>
                    <a:pt x="1560" y="2213"/>
                  </a:lnTo>
                  <a:lnTo>
                    <a:pt x="2382" y="1826"/>
                  </a:lnTo>
                  <a:cubicBezTo>
                    <a:pt x="2442" y="1802"/>
                    <a:pt x="3192" y="1463"/>
                    <a:pt x="3228" y="1451"/>
                  </a:cubicBezTo>
                  <a:cubicBezTo>
                    <a:pt x="3470" y="1729"/>
                    <a:pt x="3869" y="1790"/>
                    <a:pt x="4171" y="1596"/>
                  </a:cubicBezTo>
                  <a:cubicBezTo>
                    <a:pt x="4316" y="1512"/>
                    <a:pt x="4412" y="1379"/>
                    <a:pt x="4473" y="1234"/>
                  </a:cubicBezTo>
                  <a:cubicBezTo>
                    <a:pt x="4545" y="1052"/>
                    <a:pt x="4533" y="847"/>
                    <a:pt x="4461" y="678"/>
                  </a:cubicBezTo>
                  <a:cubicBezTo>
                    <a:pt x="4171" y="1"/>
                    <a:pt x="3180" y="122"/>
                    <a:pt x="3059" y="847"/>
                  </a:cubicBezTo>
                  <a:cubicBezTo>
                    <a:pt x="3035" y="895"/>
                    <a:pt x="3035" y="944"/>
                    <a:pt x="3035" y="9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59"/>
            <p:cNvSpPr/>
            <p:nvPr/>
          </p:nvSpPr>
          <p:spPr>
            <a:xfrm>
              <a:off x="3549379" y="1943877"/>
              <a:ext cx="606050" cy="332276"/>
            </a:xfrm>
            <a:custGeom>
              <a:avLst/>
              <a:gdLst/>
              <a:ahLst/>
              <a:cxnLst/>
              <a:rect l="l" t="t" r="r" b="b"/>
              <a:pathLst>
                <a:path w="13913" h="7628" extrusionOk="0">
                  <a:moveTo>
                    <a:pt x="1680" y="7591"/>
                  </a:moveTo>
                  <a:lnTo>
                    <a:pt x="11725" y="7591"/>
                  </a:lnTo>
                  <a:cubicBezTo>
                    <a:pt x="12921" y="7627"/>
                    <a:pt x="13912" y="6660"/>
                    <a:pt x="13912" y="5464"/>
                  </a:cubicBezTo>
                  <a:cubicBezTo>
                    <a:pt x="13912" y="4255"/>
                    <a:pt x="12921" y="3300"/>
                    <a:pt x="11725" y="3325"/>
                  </a:cubicBezTo>
                  <a:cubicBezTo>
                    <a:pt x="11302" y="3325"/>
                    <a:pt x="10891" y="3445"/>
                    <a:pt x="10528" y="3675"/>
                  </a:cubicBezTo>
                  <a:cubicBezTo>
                    <a:pt x="10576" y="3506"/>
                    <a:pt x="10601" y="3312"/>
                    <a:pt x="10601" y="3131"/>
                  </a:cubicBezTo>
                  <a:cubicBezTo>
                    <a:pt x="10601" y="1270"/>
                    <a:pt x="8352" y="315"/>
                    <a:pt x="7011" y="1620"/>
                  </a:cubicBezTo>
                  <a:cubicBezTo>
                    <a:pt x="6805" y="605"/>
                    <a:pt x="5766" y="1"/>
                    <a:pt x="4787" y="327"/>
                  </a:cubicBezTo>
                  <a:cubicBezTo>
                    <a:pt x="3808" y="641"/>
                    <a:pt x="3324" y="1729"/>
                    <a:pt x="3735" y="2672"/>
                  </a:cubicBezTo>
                  <a:lnTo>
                    <a:pt x="3639" y="2672"/>
                  </a:lnTo>
                  <a:cubicBezTo>
                    <a:pt x="2780" y="2672"/>
                    <a:pt x="2091" y="3361"/>
                    <a:pt x="2091" y="4219"/>
                  </a:cubicBezTo>
                  <a:cubicBezTo>
                    <a:pt x="2091" y="4376"/>
                    <a:pt x="2103" y="4521"/>
                    <a:pt x="2152" y="4678"/>
                  </a:cubicBezTo>
                  <a:cubicBezTo>
                    <a:pt x="1257" y="4352"/>
                    <a:pt x="303" y="4920"/>
                    <a:pt x="157" y="5851"/>
                  </a:cubicBezTo>
                  <a:cubicBezTo>
                    <a:pt x="0" y="6793"/>
                    <a:pt x="738" y="7627"/>
                    <a:pt x="1680" y="76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59"/>
            <p:cNvSpPr/>
            <p:nvPr/>
          </p:nvSpPr>
          <p:spPr>
            <a:xfrm>
              <a:off x="4230135" y="2475132"/>
              <a:ext cx="751889" cy="32670"/>
            </a:xfrm>
            <a:custGeom>
              <a:avLst/>
              <a:gdLst/>
              <a:ahLst/>
              <a:cxnLst/>
              <a:rect l="l" t="t" r="r" b="b"/>
              <a:pathLst>
                <a:path w="17261" h="750" extrusionOk="0">
                  <a:moveTo>
                    <a:pt x="375" y="0"/>
                  </a:moveTo>
                  <a:cubicBezTo>
                    <a:pt x="170" y="0"/>
                    <a:pt x="1" y="169"/>
                    <a:pt x="1" y="375"/>
                  </a:cubicBezTo>
                  <a:cubicBezTo>
                    <a:pt x="1" y="580"/>
                    <a:pt x="170" y="750"/>
                    <a:pt x="375" y="750"/>
                  </a:cubicBezTo>
                  <a:lnTo>
                    <a:pt x="16898" y="750"/>
                  </a:lnTo>
                  <a:cubicBezTo>
                    <a:pt x="17103" y="750"/>
                    <a:pt x="17261" y="580"/>
                    <a:pt x="17261" y="375"/>
                  </a:cubicBezTo>
                  <a:cubicBezTo>
                    <a:pt x="17261" y="169"/>
                    <a:pt x="17103" y="0"/>
                    <a:pt x="168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59"/>
            <p:cNvSpPr/>
            <p:nvPr/>
          </p:nvSpPr>
          <p:spPr>
            <a:xfrm>
              <a:off x="4230135" y="2565693"/>
              <a:ext cx="751889" cy="32670"/>
            </a:xfrm>
            <a:custGeom>
              <a:avLst/>
              <a:gdLst/>
              <a:ahLst/>
              <a:cxnLst/>
              <a:rect l="l" t="t" r="r" b="b"/>
              <a:pathLst>
                <a:path w="17261" h="750" extrusionOk="0">
                  <a:moveTo>
                    <a:pt x="375" y="0"/>
                  </a:moveTo>
                  <a:cubicBezTo>
                    <a:pt x="170" y="0"/>
                    <a:pt x="1" y="169"/>
                    <a:pt x="1" y="375"/>
                  </a:cubicBezTo>
                  <a:cubicBezTo>
                    <a:pt x="1" y="580"/>
                    <a:pt x="170" y="750"/>
                    <a:pt x="375" y="750"/>
                  </a:cubicBezTo>
                  <a:lnTo>
                    <a:pt x="16898" y="750"/>
                  </a:lnTo>
                  <a:cubicBezTo>
                    <a:pt x="17103" y="750"/>
                    <a:pt x="17261" y="580"/>
                    <a:pt x="17261" y="375"/>
                  </a:cubicBezTo>
                  <a:cubicBezTo>
                    <a:pt x="17261" y="169"/>
                    <a:pt x="17103" y="0"/>
                    <a:pt x="168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59"/>
            <p:cNvSpPr/>
            <p:nvPr/>
          </p:nvSpPr>
          <p:spPr>
            <a:xfrm>
              <a:off x="4230135" y="2656777"/>
              <a:ext cx="751889" cy="32147"/>
            </a:xfrm>
            <a:custGeom>
              <a:avLst/>
              <a:gdLst/>
              <a:ahLst/>
              <a:cxnLst/>
              <a:rect l="l" t="t" r="r" b="b"/>
              <a:pathLst>
                <a:path w="17261" h="738" extrusionOk="0">
                  <a:moveTo>
                    <a:pt x="375" y="0"/>
                  </a:moveTo>
                  <a:cubicBezTo>
                    <a:pt x="170" y="0"/>
                    <a:pt x="1" y="157"/>
                    <a:pt x="1" y="375"/>
                  </a:cubicBezTo>
                  <a:cubicBezTo>
                    <a:pt x="1" y="580"/>
                    <a:pt x="170" y="738"/>
                    <a:pt x="375" y="738"/>
                  </a:cubicBezTo>
                  <a:lnTo>
                    <a:pt x="16898" y="738"/>
                  </a:lnTo>
                  <a:cubicBezTo>
                    <a:pt x="17103" y="738"/>
                    <a:pt x="17261" y="580"/>
                    <a:pt x="17261" y="375"/>
                  </a:cubicBezTo>
                  <a:cubicBezTo>
                    <a:pt x="17261" y="157"/>
                    <a:pt x="17103" y="0"/>
                    <a:pt x="168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59"/>
            <p:cNvSpPr/>
            <p:nvPr/>
          </p:nvSpPr>
          <p:spPr>
            <a:xfrm>
              <a:off x="4160656" y="2475132"/>
              <a:ext cx="41077" cy="32670"/>
            </a:xfrm>
            <a:custGeom>
              <a:avLst/>
              <a:gdLst/>
              <a:ahLst/>
              <a:cxnLst/>
              <a:rect l="l" t="t" r="r" b="b"/>
              <a:pathLst>
                <a:path w="943" h="750" extrusionOk="0">
                  <a:moveTo>
                    <a:pt x="375" y="0"/>
                  </a:moveTo>
                  <a:cubicBezTo>
                    <a:pt x="169" y="0"/>
                    <a:pt x="0" y="169"/>
                    <a:pt x="0" y="375"/>
                  </a:cubicBezTo>
                  <a:cubicBezTo>
                    <a:pt x="0" y="580"/>
                    <a:pt x="169" y="750"/>
                    <a:pt x="375" y="750"/>
                  </a:cubicBezTo>
                  <a:lnTo>
                    <a:pt x="568" y="750"/>
                  </a:lnTo>
                  <a:cubicBezTo>
                    <a:pt x="774" y="750"/>
                    <a:pt x="943" y="580"/>
                    <a:pt x="943" y="375"/>
                  </a:cubicBezTo>
                  <a:cubicBezTo>
                    <a:pt x="943" y="169"/>
                    <a:pt x="774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59"/>
            <p:cNvSpPr/>
            <p:nvPr/>
          </p:nvSpPr>
          <p:spPr>
            <a:xfrm>
              <a:off x="4160656" y="2565693"/>
              <a:ext cx="41077" cy="32670"/>
            </a:xfrm>
            <a:custGeom>
              <a:avLst/>
              <a:gdLst/>
              <a:ahLst/>
              <a:cxnLst/>
              <a:rect l="l" t="t" r="r" b="b"/>
              <a:pathLst>
                <a:path w="943" h="750" extrusionOk="0">
                  <a:moveTo>
                    <a:pt x="375" y="0"/>
                  </a:moveTo>
                  <a:cubicBezTo>
                    <a:pt x="169" y="0"/>
                    <a:pt x="0" y="169"/>
                    <a:pt x="0" y="375"/>
                  </a:cubicBezTo>
                  <a:cubicBezTo>
                    <a:pt x="0" y="580"/>
                    <a:pt x="169" y="750"/>
                    <a:pt x="375" y="750"/>
                  </a:cubicBezTo>
                  <a:lnTo>
                    <a:pt x="568" y="750"/>
                  </a:lnTo>
                  <a:cubicBezTo>
                    <a:pt x="774" y="750"/>
                    <a:pt x="943" y="580"/>
                    <a:pt x="943" y="375"/>
                  </a:cubicBezTo>
                  <a:cubicBezTo>
                    <a:pt x="943" y="169"/>
                    <a:pt x="774" y="0"/>
                    <a:pt x="568" y="0"/>
                  </a:cubicBezTo>
                  <a:close/>
                </a:path>
              </a:pathLst>
            </a:custGeom>
            <a:solidFill>
              <a:srgbClr val="407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59"/>
            <p:cNvSpPr/>
            <p:nvPr/>
          </p:nvSpPr>
          <p:spPr>
            <a:xfrm>
              <a:off x="4160656" y="2656777"/>
              <a:ext cx="41077" cy="32147"/>
            </a:xfrm>
            <a:custGeom>
              <a:avLst/>
              <a:gdLst/>
              <a:ahLst/>
              <a:cxnLst/>
              <a:rect l="l" t="t" r="r" b="b"/>
              <a:pathLst>
                <a:path w="943" h="738" extrusionOk="0">
                  <a:moveTo>
                    <a:pt x="375" y="0"/>
                  </a:moveTo>
                  <a:cubicBezTo>
                    <a:pt x="169" y="0"/>
                    <a:pt x="0" y="157"/>
                    <a:pt x="0" y="375"/>
                  </a:cubicBezTo>
                  <a:cubicBezTo>
                    <a:pt x="0" y="580"/>
                    <a:pt x="169" y="738"/>
                    <a:pt x="375" y="738"/>
                  </a:cubicBezTo>
                  <a:lnTo>
                    <a:pt x="568" y="738"/>
                  </a:lnTo>
                  <a:cubicBezTo>
                    <a:pt x="774" y="738"/>
                    <a:pt x="943" y="580"/>
                    <a:pt x="943" y="375"/>
                  </a:cubicBezTo>
                  <a:cubicBezTo>
                    <a:pt x="943" y="157"/>
                    <a:pt x="774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59"/>
            <p:cNvSpPr/>
            <p:nvPr/>
          </p:nvSpPr>
          <p:spPr>
            <a:xfrm>
              <a:off x="4230135" y="3966709"/>
              <a:ext cx="751889" cy="32670"/>
            </a:xfrm>
            <a:custGeom>
              <a:avLst/>
              <a:gdLst/>
              <a:ahLst/>
              <a:cxnLst/>
              <a:rect l="l" t="t" r="r" b="b"/>
              <a:pathLst>
                <a:path w="17261" h="750" extrusionOk="0">
                  <a:moveTo>
                    <a:pt x="375" y="0"/>
                  </a:moveTo>
                  <a:cubicBezTo>
                    <a:pt x="170" y="0"/>
                    <a:pt x="1" y="170"/>
                    <a:pt x="1" y="375"/>
                  </a:cubicBezTo>
                  <a:cubicBezTo>
                    <a:pt x="1" y="581"/>
                    <a:pt x="170" y="750"/>
                    <a:pt x="375" y="750"/>
                  </a:cubicBezTo>
                  <a:lnTo>
                    <a:pt x="16898" y="750"/>
                  </a:lnTo>
                  <a:cubicBezTo>
                    <a:pt x="17103" y="750"/>
                    <a:pt x="17261" y="581"/>
                    <a:pt x="17261" y="375"/>
                  </a:cubicBezTo>
                  <a:cubicBezTo>
                    <a:pt x="17261" y="170"/>
                    <a:pt x="17103" y="0"/>
                    <a:pt x="16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59"/>
            <p:cNvSpPr/>
            <p:nvPr/>
          </p:nvSpPr>
          <p:spPr>
            <a:xfrm>
              <a:off x="4230135" y="4057792"/>
              <a:ext cx="751889" cy="32147"/>
            </a:xfrm>
            <a:custGeom>
              <a:avLst/>
              <a:gdLst/>
              <a:ahLst/>
              <a:cxnLst/>
              <a:rect l="l" t="t" r="r" b="b"/>
              <a:pathLst>
                <a:path w="17261" h="738" extrusionOk="0">
                  <a:moveTo>
                    <a:pt x="375" y="0"/>
                  </a:moveTo>
                  <a:cubicBezTo>
                    <a:pt x="170" y="0"/>
                    <a:pt x="1" y="158"/>
                    <a:pt x="1" y="375"/>
                  </a:cubicBezTo>
                  <a:cubicBezTo>
                    <a:pt x="1" y="581"/>
                    <a:pt x="170" y="738"/>
                    <a:pt x="375" y="738"/>
                  </a:cubicBezTo>
                  <a:lnTo>
                    <a:pt x="16898" y="738"/>
                  </a:lnTo>
                  <a:cubicBezTo>
                    <a:pt x="17103" y="738"/>
                    <a:pt x="17261" y="581"/>
                    <a:pt x="17261" y="375"/>
                  </a:cubicBezTo>
                  <a:cubicBezTo>
                    <a:pt x="17261" y="158"/>
                    <a:pt x="17103" y="0"/>
                    <a:pt x="16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59"/>
            <p:cNvSpPr/>
            <p:nvPr/>
          </p:nvSpPr>
          <p:spPr>
            <a:xfrm>
              <a:off x="4160656" y="3966709"/>
              <a:ext cx="41077" cy="32670"/>
            </a:xfrm>
            <a:custGeom>
              <a:avLst/>
              <a:gdLst/>
              <a:ahLst/>
              <a:cxnLst/>
              <a:rect l="l" t="t" r="r" b="b"/>
              <a:pathLst>
                <a:path w="943" h="750" extrusionOk="0">
                  <a:moveTo>
                    <a:pt x="375" y="0"/>
                  </a:moveTo>
                  <a:cubicBezTo>
                    <a:pt x="169" y="0"/>
                    <a:pt x="0" y="170"/>
                    <a:pt x="0" y="375"/>
                  </a:cubicBezTo>
                  <a:cubicBezTo>
                    <a:pt x="0" y="581"/>
                    <a:pt x="169" y="750"/>
                    <a:pt x="375" y="750"/>
                  </a:cubicBezTo>
                  <a:lnTo>
                    <a:pt x="568" y="750"/>
                  </a:lnTo>
                  <a:cubicBezTo>
                    <a:pt x="774" y="750"/>
                    <a:pt x="943" y="581"/>
                    <a:pt x="943" y="375"/>
                  </a:cubicBezTo>
                  <a:cubicBezTo>
                    <a:pt x="943" y="170"/>
                    <a:pt x="774" y="0"/>
                    <a:pt x="568" y="0"/>
                  </a:cubicBezTo>
                  <a:close/>
                </a:path>
              </a:pathLst>
            </a:custGeom>
            <a:solidFill>
              <a:srgbClr val="407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59"/>
            <p:cNvSpPr/>
            <p:nvPr/>
          </p:nvSpPr>
          <p:spPr>
            <a:xfrm>
              <a:off x="4160656" y="4057792"/>
              <a:ext cx="41077" cy="32147"/>
            </a:xfrm>
            <a:custGeom>
              <a:avLst/>
              <a:gdLst/>
              <a:ahLst/>
              <a:cxnLst/>
              <a:rect l="l" t="t" r="r" b="b"/>
              <a:pathLst>
                <a:path w="943" h="738" extrusionOk="0">
                  <a:moveTo>
                    <a:pt x="375" y="0"/>
                  </a:moveTo>
                  <a:cubicBezTo>
                    <a:pt x="169" y="0"/>
                    <a:pt x="0" y="158"/>
                    <a:pt x="0" y="375"/>
                  </a:cubicBezTo>
                  <a:cubicBezTo>
                    <a:pt x="0" y="581"/>
                    <a:pt x="169" y="738"/>
                    <a:pt x="375" y="738"/>
                  </a:cubicBezTo>
                  <a:lnTo>
                    <a:pt x="568" y="738"/>
                  </a:lnTo>
                  <a:cubicBezTo>
                    <a:pt x="774" y="738"/>
                    <a:pt x="943" y="581"/>
                    <a:pt x="943" y="375"/>
                  </a:cubicBezTo>
                  <a:cubicBezTo>
                    <a:pt x="943" y="158"/>
                    <a:pt x="774" y="0"/>
                    <a:pt x="568" y="0"/>
                  </a:cubicBezTo>
                  <a:close/>
                </a:path>
              </a:pathLst>
            </a:custGeom>
            <a:solidFill>
              <a:srgbClr val="407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59"/>
            <p:cNvSpPr/>
            <p:nvPr/>
          </p:nvSpPr>
          <p:spPr>
            <a:xfrm>
              <a:off x="4930406" y="3653949"/>
              <a:ext cx="640245" cy="440217"/>
            </a:xfrm>
            <a:custGeom>
              <a:avLst/>
              <a:gdLst/>
              <a:ahLst/>
              <a:cxnLst/>
              <a:rect l="l" t="t" r="r" b="b"/>
              <a:pathLst>
                <a:path w="14698" h="10106" extrusionOk="0">
                  <a:moveTo>
                    <a:pt x="1487" y="1"/>
                  </a:moveTo>
                  <a:cubicBezTo>
                    <a:pt x="665" y="1"/>
                    <a:pt x="0" y="678"/>
                    <a:pt x="0" y="1500"/>
                  </a:cubicBezTo>
                  <a:lnTo>
                    <a:pt x="0" y="8607"/>
                  </a:lnTo>
                  <a:cubicBezTo>
                    <a:pt x="0" y="9441"/>
                    <a:pt x="665" y="10105"/>
                    <a:pt x="1487" y="10105"/>
                  </a:cubicBezTo>
                  <a:lnTo>
                    <a:pt x="13199" y="10105"/>
                  </a:lnTo>
                  <a:cubicBezTo>
                    <a:pt x="14033" y="10105"/>
                    <a:pt x="14698" y="9441"/>
                    <a:pt x="14698" y="8607"/>
                  </a:cubicBezTo>
                  <a:lnTo>
                    <a:pt x="14698" y="1500"/>
                  </a:lnTo>
                  <a:cubicBezTo>
                    <a:pt x="14698" y="678"/>
                    <a:pt x="14033" y="1"/>
                    <a:pt x="131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59"/>
            <p:cNvSpPr/>
            <p:nvPr/>
          </p:nvSpPr>
          <p:spPr>
            <a:xfrm>
              <a:off x="5164149" y="3793471"/>
              <a:ext cx="172236" cy="161695"/>
            </a:xfrm>
            <a:custGeom>
              <a:avLst/>
              <a:gdLst/>
              <a:ahLst/>
              <a:cxnLst/>
              <a:rect l="l" t="t" r="r" b="b"/>
              <a:pathLst>
                <a:path w="3954" h="3712" extrusionOk="0">
                  <a:moveTo>
                    <a:pt x="1" y="1"/>
                  </a:moveTo>
                  <a:lnTo>
                    <a:pt x="3953" y="1850"/>
                  </a:lnTo>
                  <a:lnTo>
                    <a:pt x="1" y="37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59"/>
            <p:cNvSpPr/>
            <p:nvPr/>
          </p:nvSpPr>
          <p:spPr>
            <a:xfrm>
              <a:off x="3671521" y="3706090"/>
              <a:ext cx="429676" cy="354883"/>
            </a:xfrm>
            <a:custGeom>
              <a:avLst/>
              <a:gdLst/>
              <a:ahLst/>
              <a:cxnLst/>
              <a:rect l="l" t="t" r="r" b="b"/>
              <a:pathLst>
                <a:path w="9864" h="8147" extrusionOk="0">
                  <a:moveTo>
                    <a:pt x="786" y="1185"/>
                  </a:moveTo>
                  <a:lnTo>
                    <a:pt x="2913" y="1185"/>
                  </a:lnTo>
                  <a:lnTo>
                    <a:pt x="3457" y="278"/>
                  </a:lnTo>
                  <a:cubicBezTo>
                    <a:pt x="3518" y="109"/>
                    <a:pt x="3687" y="0"/>
                    <a:pt x="3868" y="12"/>
                  </a:cubicBezTo>
                  <a:lnTo>
                    <a:pt x="5983" y="12"/>
                  </a:lnTo>
                  <a:cubicBezTo>
                    <a:pt x="6165" y="0"/>
                    <a:pt x="6334" y="109"/>
                    <a:pt x="6394" y="278"/>
                  </a:cubicBezTo>
                  <a:lnTo>
                    <a:pt x="6938" y="1185"/>
                  </a:lnTo>
                  <a:lnTo>
                    <a:pt x="9078" y="1185"/>
                  </a:lnTo>
                  <a:cubicBezTo>
                    <a:pt x="9501" y="1185"/>
                    <a:pt x="9863" y="1535"/>
                    <a:pt x="9863" y="1971"/>
                  </a:cubicBezTo>
                  <a:lnTo>
                    <a:pt x="9863" y="7361"/>
                  </a:lnTo>
                  <a:cubicBezTo>
                    <a:pt x="9863" y="7796"/>
                    <a:pt x="9501" y="8147"/>
                    <a:pt x="9078" y="8147"/>
                  </a:cubicBezTo>
                  <a:lnTo>
                    <a:pt x="786" y="8147"/>
                  </a:lnTo>
                  <a:cubicBezTo>
                    <a:pt x="351" y="8147"/>
                    <a:pt x="1" y="7796"/>
                    <a:pt x="1" y="7361"/>
                  </a:cubicBezTo>
                  <a:lnTo>
                    <a:pt x="1" y="1971"/>
                  </a:lnTo>
                  <a:cubicBezTo>
                    <a:pt x="1" y="1535"/>
                    <a:pt x="351" y="1185"/>
                    <a:pt x="786" y="11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59"/>
            <p:cNvSpPr/>
            <p:nvPr/>
          </p:nvSpPr>
          <p:spPr>
            <a:xfrm>
              <a:off x="3800502" y="3808761"/>
              <a:ext cx="200115" cy="200115"/>
            </a:xfrm>
            <a:custGeom>
              <a:avLst/>
              <a:gdLst/>
              <a:ahLst/>
              <a:cxnLst/>
              <a:rect l="l" t="t" r="r" b="b"/>
              <a:pathLst>
                <a:path w="4594" h="4594" extrusionOk="0">
                  <a:moveTo>
                    <a:pt x="1971" y="4593"/>
                  </a:moveTo>
                  <a:cubicBezTo>
                    <a:pt x="3724" y="4593"/>
                    <a:pt x="4594" y="2478"/>
                    <a:pt x="3361" y="1233"/>
                  </a:cubicBezTo>
                  <a:cubicBezTo>
                    <a:pt x="2128" y="0"/>
                    <a:pt x="1" y="883"/>
                    <a:pt x="1" y="2623"/>
                  </a:cubicBezTo>
                  <a:cubicBezTo>
                    <a:pt x="13" y="3711"/>
                    <a:pt x="883" y="4593"/>
                    <a:pt x="1971" y="45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59"/>
            <p:cNvSpPr/>
            <p:nvPr/>
          </p:nvSpPr>
          <p:spPr>
            <a:xfrm>
              <a:off x="3376140" y="2609384"/>
              <a:ext cx="218541" cy="224857"/>
            </a:xfrm>
            <a:custGeom>
              <a:avLst/>
              <a:gdLst/>
              <a:ahLst/>
              <a:cxnLst/>
              <a:rect l="l" t="t" r="r" b="b"/>
              <a:pathLst>
                <a:path w="5017" h="5162" extrusionOk="0">
                  <a:moveTo>
                    <a:pt x="883" y="726"/>
                  </a:moveTo>
                  <a:cubicBezTo>
                    <a:pt x="1669" y="0"/>
                    <a:pt x="2877" y="0"/>
                    <a:pt x="3675" y="701"/>
                  </a:cubicBezTo>
                  <a:cubicBezTo>
                    <a:pt x="4473" y="1415"/>
                    <a:pt x="4594" y="2611"/>
                    <a:pt x="3965" y="3481"/>
                  </a:cubicBezTo>
                  <a:lnTo>
                    <a:pt x="4908" y="4497"/>
                  </a:lnTo>
                  <a:cubicBezTo>
                    <a:pt x="5017" y="4618"/>
                    <a:pt x="5005" y="4799"/>
                    <a:pt x="4884" y="4908"/>
                  </a:cubicBezTo>
                  <a:lnTo>
                    <a:pt x="4715" y="5065"/>
                  </a:lnTo>
                  <a:cubicBezTo>
                    <a:pt x="4594" y="5162"/>
                    <a:pt x="4412" y="5162"/>
                    <a:pt x="4304" y="5041"/>
                  </a:cubicBezTo>
                  <a:lnTo>
                    <a:pt x="3373" y="4025"/>
                  </a:lnTo>
                  <a:cubicBezTo>
                    <a:pt x="2467" y="4581"/>
                    <a:pt x="1282" y="4352"/>
                    <a:pt x="641" y="3494"/>
                  </a:cubicBezTo>
                  <a:cubicBezTo>
                    <a:pt x="1" y="2647"/>
                    <a:pt x="110" y="1439"/>
                    <a:pt x="895" y="726"/>
                  </a:cubicBezTo>
                  <a:close/>
                  <a:moveTo>
                    <a:pt x="1415" y="1306"/>
                  </a:moveTo>
                  <a:cubicBezTo>
                    <a:pt x="569" y="2079"/>
                    <a:pt x="1089" y="3494"/>
                    <a:pt x="2237" y="3542"/>
                  </a:cubicBezTo>
                  <a:cubicBezTo>
                    <a:pt x="3385" y="3590"/>
                    <a:pt x="4014" y="2224"/>
                    <a:pt x="3228" y="1378"/>
                  </a:cubicBezTo>
                  <a:cubicBezTo>
                    <a:pt x="2757" y="859"/>
                    <a:pt x="1947" y="822"/>
                    <a:pt x="1415" y="13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59"/>
            <p:cNvSpPr/>
            <p:nvPr/>
          </p:nvSpPr>
          <p:spPr>
            <a:xfrm>
              <a:off x="5321575" y="1911773"/>
              <a:ext cx="22172" cy="104283"/>
            </a:xfrm>
            <a:custGeom>
              <a:avLst/>
              <a:gdLst/>
              <a:ahLst/>
              <a:cxnLst/>
              <a:rect l="l" t="t" r="r" b="b"/>
              <a:pathLst>
                <a:path w="509" h="2394" extrusionOk="0">
                  <a:moveTo>
                    <a:pt x="254" y="2394"/>
                  </a:moveTo>
                  <a:cubicBezTo>
                    <a:pt x="109" y="2394"/>
                    <a:pt x="1" y="2285"/>
                    <a:pt x="1" y="2140"/>
                  </a:cubicBezTo>
                  <a:lnTo>
                    <a:pt x="1" y="339"/>
                  </a:lnTo>
                  <a:cubicBezTo>
                    <a:pt x="1" y="0"/>
                    <a:pt x="508" y="0"/>
                    <a:pt x="508" y="339"/>
                  </a:cubicBezTo>
                  <a:lnTo>
                    <a:pt x="508" y="2140"/>
                  </a:lnTo>
                  <a:cubicBezTo>
                    <a:pt x="508" y="2285"/>
                    <a:pt x="387" y="2394"/>
                    <a:pt x="254" y="23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59"/>
            <p:cNvSpPr/>
            <p:nvPr/>
          </p:nvSpPr>
          <p:spPr>
            <a:xfrm>
              <a:off x="5278929" y="1954418"/>
              <a:ext cx="107985" cy="22695"/>
            </a:xfrm>
            <a:custGeom>
              <a:avLst/>
              <a:gdLst/>
              <a:ahLst/>
              <a:cxnLst/>
              <a:rect l="l" t="t" r="r" b="b"/>
              <a:pathLst>
                <a:path w="2479" h="521" extrusionOk="0">
                  <a:moveTo>
                    <a:pt x="2128" y="520"/>
                  </a:moveTo>
                  <a:lnTo>
                    <a:pt x="339" y="520"/>
                  </a:lnTo>
                  <a:cubicBezTo>
                    <a:pt x="1" y="508"/>
                    <a:pt x="1" y="0"/>
                    <a:pt x="339" y="0"/>
                  </a:cubicBezTo>
                  <a:lnTo>
                    <a:pt x="2140" y="0"/>
                  </a:lnTo>
                  <a:cubicBezTo>
                    <a:pt x="2478" y="0"/>
                    <a:pt x="2478" y="520"/>
                    <a:pt x="2140" y="5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59"/>
            <p:cNvSpPr/>
            <p:nvPr/>
          </p:nvSpPr>
          <p:spPr>
            <a:xfrm>
              <a:off x="5493201" y="2519868"/>
              <a:ext cx="23740" cy="91128"/>
            </a:xfrm>
            <a:custGeom>
              <a:avLst/>
              <a:gdLst/>
              <a:ahLst/>
              <a:cxnLst/>
              <a:rect l="l" t="t" r="r" b="b"/>
              <a:pathLst>
                <a:path w="545" h="2092" extrusionOk="0">
                  <a:moveTo>
                    <a:pt x="267" y="2092"/>
                  </a:moveTo>
                  <a:cubicBezTo>
                    <a:pt x="146" y="2092"/>
                    <a:pt x="49" y="1995"/>
                    <a:pt x="49" y="1874"/>
                  </a:cubicBezTo>
                  <a:lnTo>
                    <a:pt x="49" y="254"/>
                  </a:lnTo>
                  <a:cubicBezTo>
                    <a:pt x="1" y="1"/>
                    <a:pt x="545" y="1"/>
                    <a:pt x="496" y="254"/>
                  </a:cubicBezTo>
                  <a:lnTo>
                    <a:pt x="496" y="1874"/>
                  </a:lnTo>
                  <a:cubicBezTo>
                    <a:pt x="496" y="1995"/>
                    <a:pt x="400" y="2092"/>
                    <a:pt x="267" y="20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59"/>
            <p:cNvSpPr/>
            <p:nvPr/>
          </p:nvSpPr>
          <p:spPr>
            <a:xfrm>
              <a:off x="5455304" y="2554629"/>
              <a:ext cx="96398" cy="23217"/>
            </a:xfrm>
            <a:custGeom>
              <a:avLst/>
              <a:gdLst/>
              <a:ahLst/>
              <a:cxnLst/>
              <a:rect l="l" t="t" r="r" b="b"/>
              <a:pathLst>
                <a:path w="2213" h="533" extrusionOk="0">
                  <a:moveTo>
                    <a:pt x="1947" y="496"/>
                  </a:moveTo>
                  <a:lnTo>
                    <a:pt x="339" y="496"/>
                  </a:lnTo>
                  <a:cubicBezTo>
                    <a:pt x="1" y="532"/>
                    <a:pt x="1" y="0"/>
                    <a:pt x="339" y="37"/>
                  </a:cubicBezTo>
                  <a:lnTo>
                    <a:pt x="1947" y="37"/>
                  </a:lnTo>
                  <a:cubicBezTo>
                    <a:pt x="2213" y="73"/>
                    <a:pt x="2213" y="460"/>
                    <a:pt x="1947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59"/>
            <p:cNvSpPr/>
            <p:nvPr/>
          </p:nvSpPr>
          <p:spPr>
            <a:xfrm>
              <a:off x="3987941" y="1753825"/>
              <a:ext cx="23217" cy="95309"/>
            </a:xfrm>
            <a:custGeom>
              <a:avLst/>
              <a:gdLst/>
              <a:ahLst/>
              <a:cxnLst/>
              <a:rect l="l" t="t" r="r" b="b"/>
              <a:pathLst>
                <a:path w="533" h="2188" extrusionOk="0">
                  <a:moveTo>
                    <a:pt x="267" y="2188"/>
                  </a:moveTo>
                  <a:cubicBezTo>
                    <a:pt x="134" y="2188"/>
                    <a:pt x="37" y="2079"/>
                    <a:pt x="37" y="1958"/>
                  </a:cubicBezTo>
                  <a:lnTo>
                    <a:pt x="37" y="339"/>
                  </a:lnTo>
                  <a:cubicBezTo>
                    <a:pt x="1" y="0"/>
                    <a:pt x="533" y="0"/>
                    <a:pt x="496" y="339"/>
                  </a:cubicBezTo>
                  <a:lnTo>
                    <a:pt x="496" y="1958"/>
                  </a:lnTo>
                  <a:cubicBezTo>
                    <a:pt x="484" y="2079"/>
                    <a:pt x="387" y="2176"/>
                    <a:pt x="267" y="21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59"/>
            <p:cNvSpPr/>
            <p:nvPr/>
          </p:nvSpPr>
          <p:spPr>
            <a:xfrm>
              <a:off x="3952657" y="1792245"/>
              <a:ext cx="93262" cy="23740"/>
            </a:xfrm>
            <a:custGeom>
              <a:avLst/>
              <a:gdLst/>
              <a:ahLst/>
              <a:cxnLst/>
              <a:rect l="l" t="t" r="r" b="b"/>
              <a:pathLst>
                <a:path w="2141" h="545" extrusionOk="0">
                  <a:moveTo>
                    <a:pt x="1886" y="496"/>
                  </a:moveTo>
                  <a:lnTo>
                    <a:pt x="267" y="496"/>
                  </a:lnTo>
                  <a:cubicBezTo>
                    <a:pt x="1" y="545"/>
                    <a:pt x="1" y="1"/>
                    <a:pt x="267" y="49"/>
                  </a:cubicBezTo>
                  <a:lnTo>
                    <a:pt x="1886" y="49"/>
                  </a:lnTo>
                  <a:cubicBezTo>
                    <a:pt x="2140" y="85"/>
                    <a:pt x="2140" y="460"/>
                    <a:pt x="1886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59"/>
            <p:cNvSpPr/>
            <p:nvPr/>
          </p:nvSpPr>
          <p:spPr>
            <a:xfrm>
              <a:off x="3342468" y="3091635"/>
              <a:ext cx="20038" cy="91694"/>
            </a:xfrm>
            <a:custGeom>
              <a:avLst/>
              <a:gdLst/>
              <a:ahLst/>
              <a:cxnLst/>
              <a:rect l="l" t="t" r="r" b="b"/>
              <a:pathLst>
                <a:path w="460" h="2105" extrusionOk="0">
                  <a:moveTo>
                    <a:pt x="230" y="2104"/>
                  </a:moveTo>
                  <a:cubicBezTo>
                    <a:pt x="109" y="2104"/>
                    <a:pt x="0" y="1995"/>
                    <a:pt x="0" y="1874"/>
                  </a:cubicBezTo>
                  <a:lnTo>
                    <a:pt x="0" y="255"/>
                  </a:lnTo>
                  <a:cubicBezTo>
                    <a:pt x="37" y="1"/>
                    <a:pt x="411" y="1"/>
                    <a:pt x="447" y="255"/>
                  </a:cubicBezTo>
                  <a:lnTo>
                    <a:pt x="447" y="1874"/>
                  </a:lnTo>
                  <a:cubicBezTo>
                    <a:pt x="460" y="1995"/>
                    <a:pt x="351" y="2092"/>
                    <a:pt x="230" y="21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59"/>
            <p:cNvSpPr/>
            <p:nvPr/>
          </p:nvSpPr>
          <p:spPr>
            <a:xfrm>
              <a:off x="3302437" y="3126396"/>
              <a:ext cx="96921" cy="23217"/>
            </a:xfrm>
            <a:custGeom>
              <a:avLst/>
              <a:gdLst/>
              <a:ahLst/>
              <a:cxnLst/>
              <a:rect l="l" t="t" r="r" b="b"/>
              <a:pathLst>
                <a:path w="2225" h="533" extrusionOk="0">
                  <a:moveTo>
                    <a:pt x="1959" y="496"/>
                  </a:moveTo>
                  <a:lnTo>
                    <a:pt x="339" y="496"/>
                  </a:lnTo>
                  <a:cubicBezTo>
                    <a:pt x="1" y="533"/>
                    <a:pt x="1" y="1"/>
                    <a:pt x="339" y="37"/>
                  </a:cubicBezTo>
                  <a:lnTo>
                    <a:pt x="1959" y="37"/>
                  </a:lnTo>
                  <a:cubicBezTo>
                    <a:pt x="2225" y="73"/>
                    <a:pt x="2225" y="460"/>
                    <a:pt x="1959" y="4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59"/>
            <p:cNvSpPr/>
            <p:nvPr/>
          </p:nvSpPr>
          <p:spPr>
            <a:xfrm>
              <a:off x="4490754" y="1955986"/>
              <a:ext cx="27966" cy="27966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641" y="279"/>
                  </a:moveTo>
                  <a:cubicBezTo>
                    <a:pt x="641" y="520"/>
                    <a:pt x="351" y="641"/>
                    <a:pt x="182" y="472"/>
                  </a:cubicBezTo>
                  <a:cubicBezTo>
                    <a:pt x="1" y="291"/>
                    <a:pt x="121" y="1"/>
                    <a:pt x="375" y="1"/>
                  </a:cubicBezTo>
                  <a:cubicBezTo>
                    <a:pt x="520" y="1"/>
                    <a:pt x="641" y="121"/>
                    <a:pt x="641" y="2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59"/>
            <p:cNvSpPr/>
            <p:nvPr/>
          </p:nvSpPr>
          <p:spPr>
            <a:xfrm>
              <a:off x="4627663" y="1844386"/>
              <a:ext cx="44257" cy="43734"/>
            </a:xfrm>
            <a:custGeom>
              <a:avLst/>
              <a:gdLst/>
              <a:ahLst/>
              <a:cxnLst/>
              <a:rect l="l" t="t" r="r" b="b"/>
              <a:pathLst>
                <a:path w="1016" h="1004" extrusionOk="0">
                  <a:moveTo>
                    <a:pt x="1015" y="423"/>
                  </a:moveTo>
                  <a:cubicBezTo>
                    <a:pt x="1015" y="810"/>
                    <a:pt x="544" y="1003"/>
                    <a:pt x="278" y="738"/>
                  </a:cubicBezTo>
                  <a:cubicBezTo>
                    <a:pt x="0" y="460"/>
                    <a:pt x="194" y="0"/>
                    <a:pt x="580" y="0"/>
                  </a:cubicBezTo>
                  <a:cubicBezTo>
                    <a:pt x="822" y="0"/>
                    <a:pt x="1015" y="194"/>
                    <a:pt x="1015" y="4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59"/>
            <p:cNvSpPr/>
            <p:nvPr/>
          </p:nvSpPr>
          <p:spPr>
            <a:xfrm>
              <a:off x="4386515" y="1843863"/>
              <a:ext cx="44257" cy="44257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016" y="435"/>
                  </a:moveTo>
                  <a:cubicBezTo>
                    <a:pt x="1016" y="822"/>
                    <a:pt x="544" y="1015"/>
                    <a:pt x="278" y="750"/>
                  </a:cubicBezTo>
                  <a:cubicBezTo>
                    <a:pt x="0" y="472"/>
                    <a:pt x="194" y="12"/>
                    <a:pt x="581" y="12"/>
                  </a:cubicBezTo>
                  <a:cubicBezTo>
                    <a:pt x="822" y="0"/>
                    <a:pt x="1016" y="194"/>
                    <a:pt x="1016" y="4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59"/>
            <p:cNvSpPr/>
            <p:nvPr/>
          </p:nvSpPr>
          <p:spPr>
            <a:xfrm>
              <a:off x="5740666" y="3189601"/>
              <a:ext cx="28488" cy="28967"/>
            </a:xfrm>
            <a:custGeom>
              <a:avLst/>
              <a:gdLst/>
              <a:ahLst/>
              <a:cxnLst/>
              <a:rect l="l" t="t" r="r" b="b"/>
              <a:pathLst>
                <a:path w="654" h="665" extrusionOk="0">
                  <a:moveTo>
                    <a:pt x="424" y="617"/>
                  </a:moveTo>
                  <a:cubicBezTo>
                    <a:pt x="182" y="665"/>
                    <a:pt x="1" y="411"/>
                    <a:pt x="122" y="206"/>
                  </a:cubicBezTo>
                  <a:cubicBezTo>
                    <a:pt x="255" y="0"/>
                    <a:pt x="569" y="49"/>
                    <a:pt x="629" y="290"/>
                  </a:cubicBezTo>
                  <a:cubicBezTo>
                    <a:pt x="653" y="435"/>
                    <a:pt x="569" y="580"/>
                    <a:pt x="424" y="6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59"/>
            <p:cNvSpPr/>
            <p:nvPr/>
          </p:nvSpPr>
          <p:spPr>
            <a:xfrm>
              <a:off x="5866510" y="3299110"/>
              <a:ext cx="45302" cy="46348"/>
            </a:xfrm>
            <a:custGeom>
              <a:avLst/>
              <a:gdLst/>
              <a:ahLst/>
              <a:cxnLst/>
              <a:rect l="l" t="t" r="r" b="b"/>
              <a:pathLst>
                <a:path w="1040" h="1064" extrusionOk="0">
                  <a:moveTo>
                    <a:pt x="665" y="979"/>
                  </a:moveTo>
                  <a:cubicBezTo>
                    <a:pt x="291" y="1064"/>
                    <a:pt x="0" y="653"/>
                    <a:pt x="206" y="327"/>
                  </a:cubicBezTo>
                  <a:cubicBezTo>
                    <a:pt x="411" y="0"/>
                    <a:pt x="907" y="85"/>
                    <a:pt x="992" y="460"/>
                  </a:cubicBezTo>
                  <a:cubicBezTo>
                    <a:pt x="1040" y="701"/>
                    <a:pt x="895" y="931"/>
                    <a:pt x="665" y="9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59"/>
            <p:cNvSpPr/>
            <p:nvPr/>
          </p:nvSpPr>
          <p:spPr>
            <a:xfrm>
              <a:off x="5812278" y="3064279"/>
              <a:ext cx="45346" cy="46391"/>
            </a:xfrm>
            <a:custGeom>
              <a:avLst/>
              <a:gdLst/>
              <a:ahLst/>
              <a:cxnLst/>
              <a:rect l="l" t="t" r="r" b="b"/>
              <a:pathLst>
                <a:path w="1041" h="1065" extrusionOk="0">
                  <a:moveTo>
                    <a:pt x="665" y="980"/>
                  </a:moveTo>
                  <a:cubicBezTo>
                    <a:pt x="291" y="1064"/>
                    <a:pt x="1" y="653"/>
                    <a:pt x="206" y="327"/>
                  </a:cubicBezTo>
                  <a:cubicBezTo>
                    <a:pt x="412" y="0"/>
                    <a:pt x="907" y="85"/>
                    <a:pt x="992" y="460"/>
                  </a:cubicBezTo>
                  <a:cubicBezTo>
                    <a:pt x="1040" y="689"/>
                    <a:pt x="895" y="931"/>
                    <a:pt x="665" y="9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59"/>
            <p:cNvSpPr/>
            <p:nvPr/>
          </p:nvSpPr>
          <p:spPr>
            <a:xfrm>
              <a:off x="5568516" y="2354559"/>
              <a:ext cx="28488" cy="29534"/>
            </a:xfrm>
            <a:custGeom>
              <a:avLst/>
              <a:gdLst/>
              <a:ahLst/>
              <a:cxnLst/>
              <a:rect l="l" t="t" r="r" b="b"/>
              <a:pathLst>
                <a:path w="654" h="678" extrusionOk="0">
                  <a:moveTo>
                    <a:pt x="423" y="617"/>
                  </a:moveTo>
                  <a:cubicBezTo>
                    <a:pt x="182" y="677"/>
                    <a:pt x="0" y="411"/>
                    <a:pt x="121" y="206"/>
                  </a:cubicBezTo>
                  <a:cubicBezTo>
                    <a:pt x="254" y="0"/>
                    <a:pt x="568" y="61"/>
                    <a:pt x="629" y="290"/>
                  </a:cubicBezTo>
                  <a:cubicBezTo>
                    <a:pt x="653" y="436"/>
                    <a:pt x="568" y="581"/>
                    <a:pt x="423" y="6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59"/>
            <p:cNvSpPr/>
            <p:nvPr/>
          </p:nvSpPr>
          <p:spPr>
            <a:xfrm>
              <a:off x="5694361" y="2464068"/>
              <a:ext cx="45302" cy="46391"/>
            </a:xfrm>
            <a:custGeom>
              <a:avLst/>
              <a:gdLst/>
              <a:ahLst/>
              <a:cxnLst/>
              <a:rect l="l" t="t" r="r" b="b"/>
              <a:pathLst>
                <a:path w="1040" h="1065" extrusionOk="0">
                  <a:moveTo>
                    <a:pt x="665" y="979"/>
                  </a:moveTo>
                  <a:cubicBezTo>
                    <a:pt x="290" y="1064"/>
                    <a:pt x="0" y="653"/>
                    <a:pt x="206" y="327"/>
                  </a:cubicBezTo>
                  <a:cubicBezTo>
                    <a:pt x="411" y="0"/>
                    <a:pt x="907" y="85"/>
                    <a:pt x="991" y="460"/>
                  </a:cubicBezTo>
                  <a:cubicBezTo>
                    <a:pt x="1040" y="689"/>
                    <a:pt x="895" y="919"/>
                    <a:pt x="665" y="9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59"/>
            <p:cNvSpPr/>
            <p:nvPr/>
          </p:nvSpPr>
          <p:spPr>
            <a:xfrm>
              <a:off x="5640129" y="2229237"/>
              <a:ext cx="45302" cy="46391"/>
            </a:xfrm>
            <a:custGeom>
              <a:avLst/>
              <a:gdLst/>
              <a:ahLst/>
              <a:cxnLst/>
              <a:rect l="l" t="t" r="r" b="b"/>
              <a:pathLst>
                <a:path w="1040" h="1065" extrusionOk="0">
                  <a:moveTo>
                    <a:pt x="665" y="980"/>
                  </a:moveTo>
                  <a:cubicBezTo>
                    <a:pt x="290" y="1064"/>
                    <a:pt x="0" y="653"/>
                    <a:pt x="206" y="327"/>
                  </a:cubicBezTo>
                  <a:cubicBezTo>
                    <a:pt x="411" y="1"/>
                    <a:pt x="907" y="85"/>
                    <a:pt x="991" y="460"/>
                  </a:cubicBezTo>
                  <a:cubicBezTo>
                    <a:pt x="1040" y="690"/>
                    <a:pt x="895" y="919"/>
                    <a:pt x="665" y="9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59"/>
            <p:cNvSpPr/>
            <p:nvPr/>
          </p:nvSpPr>
          <p:spPr>
            <a:xfrm>
              <a:off x="3543062" y="2396159"/>
              <a:ext cx="20038" cy="92173"/>
            </a:xfrm>
            <a:custGeom>
              <a:avLst/>
              <a:gdLst/>
              <a:ahLst/>
              <a:cxnLst/>
              <a:rect l="l" t="t" r="r" b="b"/>
              <a:pathLst>
                <a:path w="460" h="2116" extrusionOk="0">
                  <a:moveTo>
                    <a:pt x="230" y="2115"/>
                  </a:moveTo>
                  <a:cubicBezTo>
                    <a:pt x="109" y="2115"/>
                    <a:pt x="0" y="2007"/>
                    <a:pt x="0" y="1886"/>
                  </a:cubicBezTo>
                  <a:lnTo>
                    <a:pt x="0" y="278"/>
                  </a:lnTo>
                  <a:cubicBezTo>
                    <a:pt x="37" y="0"/>
                    <a:pt x="423" y="0"/>
                    <a:pt x="460" y="278"/>
                  </a:cubicBezTo>
                  <a:lnTo>
                    <a:pt x="460" y="1886"/>
                  </a:lnTo>
                  <a:cubicBezTo>
                    <a:pt x="460" y="2007"/>
                    <a:pt x="351" y="2115"/>
                    <a:pt x="230" y="21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59"/>
            <p:cNvSpPr/>
            <p:nvPr/>
          </p:nvSpPr>
          <p:spPr>
            <a:xfrm>
              <a:off x="3506733" y="2433533"/>
              <a:ext cx="92696" cy="19515"/>
            </a:xfrm>
            <a:custGeom>
              <a:avLst/>
              <a:gdLst/>
              <a:ahLst/>
              <a:cxnLst/>
              <a:rect l="l" t="t" r="r" b="b"/>
              <a:pathLst>
                <a:path w="2128" h="448" extrusionOk="0">
                  <a:moveTo>
                    <a:pt x="1874" y="448"/>
                  </a:moveTo>
                  <a:lnTo>
                    <a:pt x="254" y="448"/>
                  </a:lnTo>
                  <a:cubicBezTo>
                    <a:pt x="0" y="411"/>
                    <a:pt x="0" y="37"/>
                    <a:pt x="254" y="0"/>
                  </a:cubicBezTo>
                  <a:lnTo>
                    <a:pt x="1874" y="0"/>
                  </a:lnTo>
                  <a:cubicBezTo>
                    <a:pt x="2128" y="37"/>
                    <a:pt x="2128" y="411"/>
                    <a:pt x="1874" y="4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59"/>
            <p:cNvSpPr/>
            <p:nvPr/>
          </p:nvSpPr>
          <p:spPr>
            <a:xfrm>
              <a:off x="3739954" y="2442985"/>
              <a:ext cx="27966" cy="27966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641" y="279"/>
                  </a:moveTo>
                  <a:cubicBezTo>
                    <a:pt x="641" y="521"/>
                    <a:pt x="351" y="642"/>
                    <a:pt x="170" y="472"/>
                  </a:cubicBezTo>
                  <a:cubicBezTo>
                    <a:pt x="1" y="303"/>
                    <a:pt x="122" y="1"/>
                    <a:pt x="363" y="1"/>
                  </a:cubicBezTo>
                  <a:cubicBezTo>
                    <a:pt x="521" y="1"/>
                    <a:pt x="641" y="122"/>
                    <a:pt x="641" y="2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59"/>
            <p:cNvSpPr/>
            <p:nvPr/>
          </p:nvSpPr>
          <p:spPr>
            <a:xfrm>
              <a:off x="3876863" y="2331385"/>
              <a:ext cx="43734" cy="43734"/>
            </a:xfrm>
            <a:custGeom>
              <a:avLst/>
              <a:gdLst/>
              <a:ahLst/>
              <a:cxnLst/>
              <a:rect l="l" t="t" r="r" b="b"/>
              <a:pathLst>
                <a:path w="1004" h="1004" extrusionOk="0">
                  <a:moveTo>
                    <a:pt x="1004" y="436"/>
                  </a:moveTo>
                  <a:cubicBezTo>
                    <a:pt x="1004" y="810"/>
                    <a:pt x="544" y="1004"/>
                    <a:pt x="266" y="738"/>
                  </a:cubicBezTo>
                  <a:cubicBezTo>
                    <a:pt x="0" y="460"/>
                    <a:pt x="194" y="1"/>
                    <a:pt x="581" y="1"/>
                  </a:cubicBezTo>
                  <a:cubicBezTo>
                    <a:pt x="810" y="1"/>
                    <a:pt x="1004" y="194"/>
                    <a:pt x="1004" y="4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59"/>
            <p:cNvSpPr/>
            <p:nvPr/>
          </p:nvSpPr>
          <p:spPr>
            <a:xfrm>
              <a:off x="3635715" y="2331385"/>
              <a:ext cx="44257" cy="43734"/>
            </a:xfrm>
            <a:custGeom>
              <a:avLst/>
              <a:gdLst/>
              <a:ahLst/>
              <a:cxnLst/>
              <a:rect l="l" t="t" r="r" b="b"/>
              <a:pathLst>
                <a:path w="1016" h="1004" extrusionOk="0">
                  <a:moveTo>
                    <a:pt x="1016" y="436"/>
                  </a:moveTo>
                  <a:cubicBezTo>
                    <a:pt x="1016" y="810"/>
                    <a:pt x="545" y="1004"/>
                    <a:pt x="279" y="738"/>
                  </a:cubicBezTo>
                  <a:cubicBezTo>
                    <a:pt x="1" y="460"/>
                    <a:pt x="194" y="1"/>
                    <a:pt x="581" y="1"/>
                  </a:cubicBezTo>
                  <a:cubicBezTo>
                    <a:pt x="823" y="1"/>
                    <a:pt x="1016" y="194"/>
                    <a:pt x="1016" y="4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59"/>
            <p:cNvSpPr/>
            <p:nvPr/>
          </p:nvSpPr>
          <p:spPr>
            <a:xfrm>
              <a:off x="3255043" y="2907900"/>
              <a:ext cx="44301" cy="44257"/>
            </a:xfrm>
            <a:custGeom>
              <a:avLst/>
              <a:gdLst/>
              <a:ahLst/>
              <a:cxnLst/>
              <a:rect l="l" t="t" r="r" b="b"/>
              <a:pathLst>
                <a:path w="1017" h="1016" extrusionOk="0">
                  <a:moveTo>
                    <a:pt x="1016" y="436"/>
                  </a:moveTo>
                  <a:cubicBezTo>
                    <a:pt x="1016" y="823"/>
                    <a:pt x="557" y="1016"/>
                    <a:pt x="279" y="750"/>
                  </a:cubicBezTo>
                  <a:cubicBezTo>
                    <a:pt x="1" y="472"/>
                    <a:pt x="194" y="1"/>
                    <a:pt x="581" y="1"/>
                  </a:cubicBezTo>
                  <a:cubicBezTo>
                    <a:pt x="823" y="1"/>
                    <a:pt x="1016" y="194"/>
                    <a:pt x="1016" y="4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59"/>
            <p:cNvSpPr/>
            <p:nvPr/>
          </p:nvSpPr>
          <p:spPr>
            <a:xfrm>
              <a:off x="3268765" y="3466511"/>
              <a:ext cx="31102" cy="26920"/>
            </a:xfrm>
            <a:custGeom>
              <a:avLst/>
              <a:gdLst/>
              <a:ahLst/>
              <a:cxnLst/>
              <a:rect l="l" t="t" r="r" b="b"/>
              <a:pathLst>
                <a:path w="714" h="618" extrusionOk="0">
                  <a:moveTo>
                    <a:pt x="580" y="146"/>
                  </a:moveTo>
                  <a:cubicBezTo>
                    <a:pt x="713" y="339"/>
                    <a:pt x="556" y="617"/>
                    <a:pt x="314" y="581"/>
                  </a:cubicBezTo>
                  <a:cubicBezTo>
                    <a:pt x="85" y="533"/>
                    <a:pt x="0" y="230"/>
                    <a:pt x="193" y="85"/>
                  </a:cubicBezTo>
                  <a:cubicBezTo>
                    <a:pt x="314" y="1"/>
                    <a:pt x="484" y="25"/>
                    <a:pt x="580" y="1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59"/>
            <p:cNvSpPr/>
            <p:nvPr/>
          </p:nvSpPr>
          <p:spPr>
            <a:xfrm>
              <a:off x="3315592" y="3287524"/>
              <a:ext cx="49528" cy="42689"/>
            </a:xfrm>
            <a:custGeom>
              <a:avLst/>
              <a:gdLst/>
              <a:ahLst/>
              <a:cxnLst/>
              <a:rect l="l" t="t" r="r" b="b"/>
              <a:pathLst>
                <a:path w="1137" h="980" extrusionOk="0">
                  <a:moveTo>
                    <a:pt x="919" y="242"/>
                  </a:moveTo>
                  <a:cubicBezTo>
                    <a:pt x="1137" y="544"/>
                    <a:pt x="883" y="979"/>
                    <a:pt x="496" y="919"/>
                  </a:cubicBezTo>
                  <a:cubicBezTo>
                    <a:pt x="122" y="858"/>
                    <a:pt x="1" y="375"/>
                    <a:pt x="315" y="145"/>
                  </a:cubicBezTo>
                  <a:cubicBezTo>
                    <a:pt x="508" y="0"/>
                    <a:pt x="774" y="49"/>
                    <a:pt x="919" y="2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59"/>
            <p:cNvSpPr/>
            <p:nvPr/>
          </p:nvSpPr>
          <p:spPr>
            <a:xfrm>
              <a:off x="3683631" y="2887906"/>
              <a:ext cx="22695" cy="94830"/>
            </a:xfrm>
            <a:custGeom>
              <a:avLst/>
              <a:gdLst/>
              <a:ahLst/>
              <a:cxnLst/>
              <a:rect l="l" t="t" r="r" b="b"/>
              <a:pathLst>
                <a:path w="521" h="2177" extrusionOk="0">
                  <a:moveTo>
                    <a:pt x="266" y="2176"/>
                  </a:moveTo>
                  <a:cubicBezTo>
                    <a:pt x="133" y="2176"/>
                    <a:pt x="37" y="2067"/>
                    <a:pt x="37" y="1946"/>
                  </a:cubicBezTo>
                  <a:lnTo>
                    <a:pt x="37" y="339"/>
                  </a:lnTo>
                  <a:cubicBezTo>
                    <a:pt x="1" y="0"/>
                    <a:pt x="520" y="0"/>
                    <a:pt x="484" y="339"/>
                  </a:cubicBezTo>
                  <a:lnTo>
                    <a:pt x="484" y="1946"/>
                  </a:lnTo>
                  <a:cubicBezTo>
                    <a:pt x="484" y="2067"/>
                    <a:pt x="387" y="2176"/>
                    <a:pt x="266" y="21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59"/>
            <p:cNvSpPr/>
            <p:nvPr/>
          </p:nvSpPr>
          <p:spPr>
            <a:xfrm>
              <a:off x="3648347" y="2925803"/>
              <a:ext cx="93262" cy="23740"/>
            </a:xfrm>
            <a:custGeom>
              <a:avLst/>
              <a:gdLst/>
              <a:ahLst/>
              <a:cxnLst/>
              <a:rect l="l" t="t" r="r" b="b"/>
              <a:pathLst>
                <a:path w="2141" h="545" extrusionOk="0">
                  <a:moveTo>
                    <a:pt x="1874" y="496"/>
                  </a:moveTo>
                  <a:lnTo>
                    <a:pt x="267" y="496"/>
                  </a:lnTo>
                  <a:cubicBezTo>
                    <a:pt x="1" y="545"/>
                    <a:pt x="1" y="1"/>
                    <a:pt x="267" y="49"/>
                  </a:cubicBezTo>
                  <a:lnTo>
                    <a:pt x="1874" y="49"/>
                  </a:lnTo>
                  <a:cubicBezTo>
                    <a:pt x="2140" y="1"/>
                    <a:pt x="2140" y="545"/>
                    <a:pt x="1874" y="4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59"/>
            <p:cNvSpPr/>
            <p:nvPr/>
          </p:nvSpPr>
          <p:spPr>
            <a:xfrm>
              <a:off x="5928627" y="2784190"/>
              <a:ext cx="96398" cy="23217"/>
            </a:xfrm>
            <a:custGeom>
              <a:avLst/>
              <a:gdLst/>
              <a:ahLst/>
              <a:cxnLst/>
              <a:rect l="l" t="t" r="r" b="b"/>
              <a:pathLst>
                <a:path w="2213" h="533" extrusionOk="0">
                  <a:moveTo>
                    <a:pt x="1947" y="496"/>
                  </a:moveTo>
                  <a:lnTo>
                    <a:pt x="339" y="496"/>
                  </a:lnTo>
                  <a:cubicBezTo>
                    <a:pt x="1" y="532"/>
                    <a:pt x="1" y="0"/>
                    <a:pt x="339" y="37"/>
                  </a:cubicBezTo>
                  <a:lnTo>
                    <a:pt x="1947" y="37"/>
                  </a:lnTo>
                  <a:cubicBezTo>
                    <a:pt x="2213" y="73"/>
                    <a:pt x="2213" y="460"/>
                    <a:pt x="1947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5" name="Google Shape;2005;p59"/>
          <p:cNvSpPr/>
          <p:nvPr/>
        </p:nvSpPr>
        <p:spPr>
          <a:xfrm>
            <a:off x="3144488" y="2624107"/>
            <a:ext cx="20038" cy="91650"/>
          </a:xfrm>
          <a:custGeom>
            <a:avLst/>
            <a:gdLst/>
            <a:ahLst/>
            <a:cxnLst/>
            <a:rect l="l" t="t" r="r" b="b"/>
            <a:pathLst>
              <a:path w="460" h="2104" extrusionOk="0">
                <a:moveTo>
                  <a:pt x="230" y="2104"/>
                </a:moveTo>
                <a:cubicBezTo>
                  <a:pt x="109" y="2104"/>
                  <a:pt x="1" y="2007"/>
                  <a:pt x="1" y="1874"/>
                </a:cubicBezTo>
                <a:lnTo>
                  <a:pt x="1" y="267"/>
                </a:lnTo>
                <a:cubicBezTo>
                  <a:pt x="37" y="1"/>
                  <a:pt x="424" y="1"/>
                  <a:pt x="460" y="267"/>
                </a:cubicBezTo>
                <a:lnTo>
                  <a:pt x="460" y="1874"/>
                </a:lnTo>
                <a:cubicBezTo>
                  <a:pt x="460" y="2007"/>
                  <a:pt x="363" y="2104"/>
                  <a:pt x="230" y="21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6" name="Google Shape;2006;p59"/>
          <p:cNvSpPr/>
          <p:nvPr/>
        </p:nvSpPr>
        <p:spPr>
          <a:xfrm>
            <a:off x="3104500" y="2659391"/>
            <a:ext cx="96877" cy="23217"/>
          </a:xfrm>
          <a:custGeom>
            <a:avLst/>
            <a:gdLst/>
            <a:ahLst/>
            <a:cxnLst/>
            <a:rect l="l" t="t" r="r" b="b"/>
            <a:pathLst>
              <a:path w="2224" h="533" extrusionOk="0">
                <a:moveTo>
                  <a:pt x="1958" y="484"/>
                </a:moveTo>
                <a:lnTo>
                  <a:pt x="351" y="484"/>
                </a:lnTo>
                <a:cubicBezTo>
                  <a:pt x="0" y="533"/>
                  <a:pt x="0" y="1"/>
                  <a:pt x="351" y="37"/>
                </a:cubicBezTo>
                <a:lnTo>
                  <a:pt x="1958" y="37"/>
                </a:lnTo>
                <a:cubicBezTo>
                  <a:pt x="2224" y="61"/>
                  <a:pt x="2224" y="460"/>
                  <a:pt x="1958" y="4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dirty="0" smtClean="0"/>
              <a:t>OS investidores de criptomoedas</a:t>
            </a:r>
            <a:endParaRPr dirty="0"/>
          </a:p>
        </p:txBody>
      </p:sp>
      <p:sp>
        <p:nvSpPr>
          <p:cNvPr id="2319" name="Google Shape;2319;p63"/>
          <p:cNvSpPr txBox="1">
            <a:spLocks noGrp="1"/>
          </p:cNvSpPr>
          <p:nvPr>
            <p:ph type="title" idx="4294967295"/>
          </p:nvPr>
        </p:nvSpPr>
        <p:spPr>
          <a:xfrm>
            <a:off x="63883" y="1517215"/>
            <a:ext cx="4133400" cy="33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800" dirty="0" smtClean="0">
                <a:latin typeface="+mn-lt"/>
              </a:rPr>
              <a:t>O </a:t>
            </a:r>
            <a:r>
              <a:rPr lang="pt-BR" sz="1800" dirty="0">
                <a:latin typeface="+mn-lt"/>
              </a:rPr>
              <a:t>público alvo da solução apresentada neste trabalho são homens e mulheres, de 20 a 45 anos, que fazem uso frequente de computadores e dispositivos móveis para buscar informações sobre investimentos e que utilizam a conversão de moedas para tomar decisões em transações de compra e venda no mercado de moedas digitais. </a:t>
            </a:r>
            <a:endParaRPr sz="1800" dirty="0">
              <a:latin typeface="+mn-lt"/>
            </a:endParaRPr>
          </a:p>
        </p:txBody>
      </p:sp>
      <p:sp>
        <p:nvSpPr>
          <p:cNvPr id="2320" name="Google Shape;2320;p63"/>
          <p:cNvSpPr txBox="1">
            <a:spLocks noGrp="1"/>
          </p:cNvSpPr>
          <p:nvPr>
            <p:ph type="title" idx="4294967295"/>
          </p:nvPr>
        </p:nvSpPr>
        <p:spPr>
          <a:xfrm>
            <a:off x="6259831" y="1163662"/>
            <a:ext cx="1484517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1600" dirty="0" smtClean="0"/>
              <a:t>Idade</a:t>
            </a:r>
            <a:endParaRPr sz="1600" dirty="0"/>
          </a:p>
        </p:txBody>
      </p:sp>
      <p:grpSp>
        <p:nvGrpSpPr>
          <p:cNvPr id="2329" name="Google Shape;2329;p63"/>
          <p:cNvGrpSpPr/>
          <p:nvPr/>
        </p:nvGrpSpPr>
        <p:grpSpPr>
          <a:xfrm>
            <a:off x="7717773" y="1686544"/>
            <a:ext cx="462757" cy="593166"/>
            <a:chOff x="7603081" y="1973072"/>
            <a:chExt cx="276802" cy="354807"/>
          </a:xfrm>
        </p:grpSpPr>
        <p:sp>
          <p:nvSpPr>
            <p:cNvPr id="2330" name="Google Shape;2330;p63"/>
            <p:cNvSpPr/>
            <p:nvPr/>
          </p:nvSpPr>
          <p:spPr>
            <a:xfrm>
              <a:off x="7603081" y="2189465"/>
              <a:ext cx="276802" cy="138414"/>
            </a:xfrm>
            <a:custGeom>
              <a:avLst/>
              <a:gdLst/>
              <a:ahLst/>
              <a:cxnLst/>
              <a:rect l="l" t="t" r="r" b="b"/>
              <a:pathLst>
                <a:path w="10571" h="5286" extrusionOk="0">
                  <a:moveTo>
                    <a:pt x="3081" y="1"/>
                  </a:moveTo>
                  <a:cubicBezTo>
                    <a:pt x="2967" y="1"/>
                    <a:pt x="2862" y="96"/>
                    <a:pt x="2862" y="220"/>
                  </a:cubicBezTo>
                  <a:lnTo>
                    <a:pt x="2862" y="1269"/>
                  </a:lnTo>
                  <a:cubicBezTo>
                    <a:pt x="2862" y="1565"/>
                    <a:pt x="2671" y="1823"/>
                    <a:pt x="2395" y="1909"/>
                  </a:cubicBezTo>
                  <a:lnTo>
                    <a:pt x="935" y="2357"/>
                  </a:lnTo>
                  <a:cubicBezTo>
                    <a:pt x="382" y="2529"/>
                    <a:pt x="0" y="3034"/>
                    <a:pt x="0" y="3616"/>
                  </a:cubicBezTo>
                  <a:lnTo>
                    <a:pt x="0" y="4627"/>
                  </a:lnTo>
                  <a:cubicBezTo>
                    <a:pt x="0" y="4990"/>
                    <a:pt x="296" y="5286"/>
                    <a:pt x="658" y="5286"/>
                  </a:cubicBezTo>
                  <a:lnTo>
                    <a:pt x="9912" y="5286"/>
                  </a:lnTo>
                  <a:cubicBezTo>
                    <a:pt x="10275" y="5286"/>
                    <a:pt x="10570" y="4990"/>
                    <a:pt x="10570" y="4627"/>
                  </a:cubicBezTo>
                  <a:lnTo>
                    <a:pt x="10570" y="3616"/>
                  </a:lnTo>
                  <a:cubicBezTo>
                    <a:pt x="10570" y="3034"/>
                    <a:pt x="10198" y="2529"/>
                    <a:pt x="9645" y="2357"/>
                  </a:cubicBezTo>
                  <a:lnTo>
                    <a:pt x="8176" y="1909"/>
                  </a:lnTo>
                  <a:cubicBezTo>
                    <a:pt x="7899" y="1823"/>
                    <a:pt x="7708" y="1565"/>
                    <a:pt x="7708" y="1269"/>
                  </a:cubicBezTo>
                  <a:lnTo>
                    <a:pt x="7708" y="220"/>
                  </a:lnTo>
                  <a:cubicBezTo>
                    <a:pt x="7708" y="96"/>
                    <a:pt x="7613" y="1"/>
                    <a:pt x="7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63"/>
            <p:cNvSpPr/>
            <p:nvPr/>
          </p:nvSpPr>
          <p:spPr>
            <a:xfrm>
              <a:off x="7679751" y="2189465"/>
              <a:ext cx="123698" cy="34564"/>
            </a:xfrm>
            <a:custGeom>
              <a:avLst/>
              <a:gdLst/>
              <a:ahLst/>
              <a:cxnLst/>
              <a:rect l="l" t="t" r="r" b="b"/>
              <a:pathLst>
                <a:path w="4724" h="1320" extrusionOk="0">
                  <a:moveTo>
                    <a:pt x="163" y="1"/>
                  </a:moveTo>
                  <a:cubicBezTo>
                    <a:pt x="96" y="1"/>
                    <a:pt x="39" y="20"/>
                    <a:pt x="1" y="67"/>
                  </a:cubicBezTo>
                  <a:cubicBezTo>
                    <a:pt x="568" y="902"/>
                    <a:pt x="1465" y="1319"/>
                    <a:pt x="2362" y="1319"/>
                  </a:cubicBezTo>
                  <a:cubicBezTo>
                    <a:pt x="3259" y="1319"/>
                    <a:pt x="4155" y="902"/>
                    <a:pt x="4723" y="67"/>
                  </a:cubicBezTo>
                  <a:cubicBezTo>
                    <a:pt x="4685" y="20"/>
                    <a:pt x="4628" y="1"/>
                    <a:pt x="4561" y="1"/>
                  </a:cubicBez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63"/>
            <p:cNvSpPr/>
            <p:nvPr/>
          </p:nvSpPr>
          <p:spPr>
            <a:xfrm>
              <a:off x="7644532" y="2033585"/>
              <a:ext cx="189370" cy="155408"/>
            </a:xfrm>
            <a:custGeom>
              <a:avLst/>
              <a:gdLst/>
              <a:ahLst/>
              <a:cxnLst/>
              <a:rect l="l" t="t" r="r" b="b"/>
              <a:pathLst>
                <a:path w="7232" h="5935" extrusionOk="0">
                  <a:moveTo>
                    <a:pt x="850" y="1"/>
                  </a:moveTo>
                  <a:lnTo>
                    <a:pt x="850" y="2204"/>
                  </a:lnTo>
                  <a:lnTo>
                    <a:pt x="735" y="2204"/>
                  </a:lnTo>
                  <a:cubicBezTo>
                    <a:pt x="1" y="2204"/>
                    <a:pt x="1" y="3311"/>
                    <a:pt x="735" y="3311"/>
                  </a:cubicBezTo>
                  <a:lnTo>
                    <a:pt x="859" y="3311"/>
                  </a:lnTo>
                  <a:cubicBezTo>
                    <a:pt x="974" y="4790"/>
                    <a:pt x="2214" y="5935"/>
                    <a:pt x="3712" y="5935"/>
                  </a:cubicBezTo>
                  <a:cubicBezTo>
                    <a:pt x="5200" y="5935"/>
                    <a:pt x="6440" y="4790"/>
                    <a:pt x="6564" y="3311"/>
                  </a:cubicBezTo>
                  <a:lnTo>
                    <a:pt x="6679" y="3311"/>
                  </a:lnTo>
                  <a:cubicBezTo>
                    <a:pt x="6984" y="3311"/>
                    <a:pt x="7232" y="3063"/>
                    <a:pt x="7232" y="2758"/>
                  </a:cubicBezTo>
                  <a:cubicBezTo>
                    <a:pt x="7232" y="2452"/>
                    <a:pt x="6984" y="2204"/>
                    <a:pt x="6679" y="2204"/>
                  </a:cubicBezTo>
                  <a:lnTo>
                    <a:pt x="6574" y="2204"/>
                  </a:lnTo>
                  <a:lnTo>
                    <a:pt x="6574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63"/>
            <p:cNvSpPr/>
            <p:nvPr/>
          </p:nvSpPr>
          <p:spPr>
            <a:xfrm>
              <a:off x="7701249" y="2092292"/>
              <a:ext cx="11521" cy="17020"/>
            </a:xfrm>
            <a:custGeom>
              <a:avLst/>
              <a:gdLst/>
              <a:ahLst/>
              <a:cxnLst/>
              <a:rect l="l" t="t" r="r" b="b"/>
              <a:pathLst>
                <a:path w="440" h="650" extrusionOk="0">
                  <a:moveTo>
                    <a:pt x="220" y="1"/>
                  </a:moveTo>
                  <a:cubicBezTo>
                    <a:pt x="115" y="1"/>
                    <a:pt x="10" y="67"/>
                    <a:pt x="0" y="201"/>
                  </a:cubicBezTo>
                  <a:lnTo>
                    <a:pt x="0" y="420"/>
                  </a:lnTo>
                  <a:cubicBezTo>
                    <a:pt x="0" y="544"/>
                    <a:pt x="96" y="649"/>
                    <a:pt x="220" y="649"/>
                  </a:cubicBezTo>
                  <a:cubicBezTo>
                    <a:pt x="334" y="640"/>
                    <a:pt x="439" y="544"/>
                    <a:pt x="439" y="420"/>
                  </a:cubicBezTo>
                  <a:lnTo>
                    <a:pt x="439" y="201"/>
                  </a:lnTo>
                  <a:cubicBezTo>
                    <a:pt x="430" y="67"/>
                    <a:pt x="325" y="1"/>
                    <a:pt x="22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63"/>
            <p:cNvSpPr/>
            <p:nvPr/>
          </p:nvSpPr>
          <p:spPr>
            <a:xfrm>
              <a:off x="7770429" y="2092292"/>
              <a:ext cx="11521" cy="17020"/>
            </a:xfrm>
            <a:custGeom>
              <a:avLst/>
              <a:gdLst/>
              <a:ahLst/>
              <a:cxnLst/>
              <a:rect l="l" t="t" r="r" b="b"/>
              <a:pathLst>
                <a:path w="440" h="650" extrusionOk="0">
                  <a:moveTo>
                    <a:pt x="220" y="1"/>
                  </a:moveTo>
                  <a:cubicBezTo>
                    <a:pt x="115" y="1"/>
                    <a:pt x="10" y="67"/>
                    <a:pt x="1" y="201"/>
                  </a:cubicBezTo>
                  <a:lnTo>
                    <a:pt x="1" y="420"/>
                  </a:lnTo>
                  <a:cubicBezTo>
                    <a:pt x="1" y="544"/>
                    <a:pt x="96" y="640"/>
                    <a:pt x="220" y="649"/>
                  </a:cubicBezTo>
                  <a:cubicBezTo>
                    <a:pt x="344" y="640"/>
                    <a:pt x="440" y="544"/>
                    <a:pt x="440" y="420"/>
                  </a:cubicBezTo>
                  <a:lnTo>
                    <a:pt x="440" y="201"/>
                  </a:lnTo>
                  <a:cubicBezTo>
                    <a:pt x="430" y="67"/>
                    <a:pt x="325" y="1"/>
                    <a:pt x="22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63"/>
            <p:cNvSpPr/>
            <p:nvPr/>
          </p:nvSpPr>
          <p:spPr>
            <a:xfrm>
              <a:off x="7693995" y="2074067"/>
              <a:ext cx="25766" cy="11495"/>
            </a:xfrm>
            <a:custGeom>
              <a:avLst/>
              <a:gdLst/>
              <a:ahLst/>
              <a:cxnLst/>
              <a:rect l="l" t="t" r="r" b="b"/>
              <a:pathLst>
                <a:path w="984" h="439" extrusionOk="0">
                  <a:moveTo>
                    <a:pt x="277" y="0"/>
                  </a:moveTo>
                  <a:cubicBezTo>
                    <a:pt x="1" y="19"/>
                    <a:pt x="1" y="420"/>
                    <a:pt x="277" y="439"/>
                  </a:cubicBezTo>
                  <a:lnTo>
                    <a:pt x="716" y="439"/>
                  </a:lnTo>
                  <a:cubicBezTo>
                    <a:pt x="983" y="420"/>
                    <a:pt x="983" y="19"/>
                    <a:pt x="716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63"/>
            <p:cNvSpPr/>
            <p:nvPr/>
          </p:nvSpPr>
          <p:spPr>
            <a:xfrm>
              <a:off x="7763202" y="2074067"/>
              <a:ext cx="25740" cy="11495"/>
            </a:xfrm>
            <a:custGeom>
              <a:avLst/>
              <a:gdLst/>
              <a:ahLst/>
              <a:cxnLst/>
              <a:rect l="l" t="t" r="r" b="b"/>
              <a:pathLst>
                <a:path w="983" h="439" extrusionOk="0">
                  <a:moveTo>
                    <a:pt x="277" y="0"/>
                  </a:moveTo>
                  <a:cubicBezTo>
                    <a:pt x="0" y="19"/>
                    <a:pt x="0" y="420"/>
                    <a:pt x="277" y="439"/>
                  </a:cubicBezTo>
                  <a:lnTo>
                    <a:pt x="716" y="439"/>
                  </a:lnTo>
                  <a:cubicBezTo>
                    <a:pt x="983" y="420"/>
                    <a:pt x="983" y="19"/>
                    <a:pt x="716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63"/>
            <p:cNvSpPr/>
            <p:nvPr/>
          </p:nvSpPr>
          <p:spPr>
            <a:xfrm>
              <a:off x="7647281" y="2033585"/>
              <a:ext cx="140430" cy="155879"/>
            </a:xfrm>
            <a:custGeom>
              <a:avLst/>
              <a:gdLst/>
              <a:ahLst/>
              <a:cxnLst/>
              <a:rect l="l" t="t" r="r" b="b"/>
              <a:pathLst>
                <a:path w="5363" h="5953" extrusionOk="0">
                  <a:moveTo>
                    <a:pt x="735" y="1"/>
                  </a:moveTo>
                  <a:lnTo>
                    <a:pt x="735" y="2204"/>
                  </a:lnTo>
                  <a:lnTo>
                    <a:pt x="649" y="2204"/>
                  </a:lnTo>
                  <a:cubicBezTo>
                    <a:pt x="392" y="2204"/>
                    <a:pt x="172" y="2367"/>
                    <a:pt x="96" y="2605"/>
                  </a:cubicBezTo>
                  <a:cubicBezTo>
                    <a:pt x="1" y="2958"/>
                    <a:pt x="258" y="3311"/>
                    <a:pt x="630" y="3311"/>
                  </a:cubicBezTo>
                  <a:lnTo>
                    <a:pt x="745" y="3311"/>
                  </a:lnTo>
                  <a:cubicBezTo>
                    <a:pt x="849" y="4816"/>
                    <a:pt x="2113" y="5952"/>
                    <a:pt x="3578" y="5952"/>
                  </a:cubicBezTo>
                  <a:cubicBezTo>
                    <a:pt x="3729" y="5952"/>
                    <a:pt x="3882" y="5940"/>
                    <a:pt x="4036" y="5915"/>
                  </a:cubicBezTo>
                  <a:cubicBezTo>
                    <a:pt x="2643" y="5696"/>
                    <a:pt x="1613" y="4494"/>
                    <a:pt x="1613" y="3092"/>
                  </a:cubicBezTo>
                  <a:lnTo>
                    <a:pt x="1613" y="1766"/>
                  </a:lnTo>
                  <a:cubicBezTo>
                    <a:pt x="1613" y="1155"/>
                    <a:pt x="2109" y="668"/>
                    <a:pt x="2720" y="668"/>
                  </a:cubicBezTo>
                  <a:lnTo>
                    <a:pt x="4923" y="668"/>
                  </a:lnTo>
                  <a:cubicBezTo>
                    <a:pt x="5162" y="668"/>
                    <a:pt x="5362" y="468"/>
                    <a:pt x="5362" y="230"/>
                  </a:cubicBezTo>
                  <a:lnTo>
                    <a:pt x="5362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63"/>
            <p:cNvSpPr/>
            <p:nvPr/>
          </p:nvSpPr>
          <p:spPr>
            <a:xfrm>
              <a:off x="7652518" y="1983127"/>
              <a:ext cx="106206" cy="108694"/>
            </a:xfrm>
            <a:custGeom>
              <a:avLst/>
              <a:gdLst/>
              <a:ahLst/>
              <a:cxnLst/>
              <a:rect l="l" t="t" r="r" b="b"/>
              <a:pathLst>
                <a:path w="4056" h="4151" extrusionOk="0">
                  <a:moveTo>
                    <a:pt x="1861" y="1"/>
                  </a:moveTo>
                  <a:cubicBezTo>
                    <a:pt x="755" y="230"/>
                    <a:pt x="1" y="1260"/>
                    <a:pt x="115" y="2386"/>
                  </a:cubicBezTo>
                  <a:lnTo>
                    <a:pt x="306" y="4150"/>
                  </a:lnTo>
                  <a:lnTo>
                    <a:pt x="526" y="4150"/>
                  </a:lnTo>
                  <a:cubicBezTo>
                    <a:pt x="774" y="4141"/>
                    <a:pt x="964" y="3950"/>
                    <a:pt x="964" y="3702"/>
                  </a:cubicBezTo>
                  <a:lnTo>
                    <a:pt x="964" y="2815"/>
                  </a:lnTo>
                  <a:cubicBezTo>
                    <a:pt x="964" y="2452"/>
                    <a:pt x="1260" y="2157"/>
                    <a:pt x="1623" y="2157"/>
                  </a:cubicBezTo>
                  <a:lnTo>
                    <a:pt x="4055" y="2157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63"/>
            <p:cNvSpPr/>
            <p:nvPr/>
          </p:nvSpPr>
          <p:spPr>
            <a:xfrm>
              <a:off x="7678023" y="2126018"/>
              <a:ext cx="126919" cy="86463"/>
            </a:xfrm>
            <a:custGeom>
              <a:avLst/>
              <a:gdLst/>
              <a:ahLst/>
              <a:cxnLst/>
              <a:rect l="l" t="t" r="r" b="b"/>
              <a:pathLst>
                <a:path w="4847" h="3302" extrusionOk="0">
                  <a:moveTo>
                    <a:pt x="668" y="0"/>
                  </a:moveTo>
                  <a:cubicBezTo>
                    <a:pt x="296" y="0"/>
                    <a:pt x="0" y="296"/>
                    <a:pt x="0" y="659"/>
                  </a:cubicBezTo>
                  <a:lnTo>
                    <a:pt x="0" y="878"/>
                  </a:lnTo>
                  <a:cubicBezTo>
                    <a:pt x="0" y="2214"/>
                    <a:pt x="1088" y="3301"/>
                    <a:pt x="2423" y="3301"/>
                  </a:cubicBezTo>
                  <a:cubicBezTo>
                    <a:pt x="3768" y="3301"/>
                    <a:pt x="4846" y="2214"/>
                    <a:pt x="4846" y="878"/>
                  </a:cubicBezTo>
                  <a:lnTo>
                    <a:pt x="4846" y="659"/>
                  </a:lnTo>
                  <a:cubicBezTo>
                    <a:pt x="4846" y="296"/>
                    <a:pt x="4551" y="0"/>
                    <a:pt x="4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63"/>
            <p:cNvSpPr/>
            <p:nvPr/>
          </p:nvSpPr>
          <p:spPr>
            <a:xfrm>
              <a:off x="7715493" y="2142881"/>
              <a:ext cx="51165" cy="17701"/>
            </a:xfrm>
            <a:custGeom>
              <a:avLst/>
              <a:gdLst/>
              <a:ahLst/>
              <a:cxnLst/>
              <a:rect l="l" t="t" r="r" b="b"/>
              <a:pathLst>
                <a:path w="1954" h="676" extrusionOk="0">
                  <a:moveTo>
                    <a:pt x="323" y="0"/>
                  </a:moveTo>
                  <a:cubicBezTo>
                    <a:pt x="149" y="0"/>
                    <a:pt x="0" y="237"/>
                    <a:pt x="181" y="396"/>
                  </a:cubicBezTo>
                  <a:cubicBezTo>
                    <a:pt x="384" y="572"/>
                    <a:pt x="651" y="675"/>
                    <a:pt x="923" y="675"/>
                  </a:cubicBezTo>
                  <a:cubicBezTo>
                    <a:pt x="946" y="675"/>
                    <a:pt x="969" y="674"/>
                    <a:pt x="992" y="673"/>
                  </a:cubicBezTo>
                  <a:cubicBezTo>
                    <a:pt x="1015" y="674"/>
                    <a:pt x="1038" y="675"/>
                    <a:pt x="1061" y="675"/>
                  </a:cubicBezTo>
                  <a:cubicBezTo>
                    <a:pt x="1334" y="675"/>
                    <a:pt x="1601" y="572"/>
                    <a:pt x="1813" y="396"/>
                  </a:cubicBezTo>
                  <a:cubicBezTo>
                    <a:pt x="1954" y="233"/>
                    <a:pt x="1812" y="24"/>
                    <a:pt x="1643" y="24"/>
                  </a:cubicBezTo>
                  <a:cubicBezTo>
                    <a:pt x="1595" y="24"/>
                    <a:pt x="1545" y="41"/>
                    <a:pt x="1498" y="81"/>
                  </a:cubicBezTo>
                  <a:cubicBezTo>
                    <a:pt x="1345" y="186"/>
                    <a:pt x="1169" y="239"/>
                    <a:pt x="992" y="239"/>
                  </a:cubicBezTo>
                  <a:cubicBezTo>
                    <a:pt x="816" y="239"/>
                    <a:pt x="639" y="186"/>
                    <a:pt x="487" y="81"/>
                  </a:cubicBezTo>
                  <a:cubicBezTo>
                    <a:pt x="436" y="24"/>
                    <a:pt x="378" y="0"/>
                    <a:pt x="323" y="0"/>
                  </a:cubicBez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63"/>
            <p:cNvSpPr/>
            <p:nvPr/>
          </p:nvSpPr>
          <p:spPr>
            <a:xfrm>
              <a:off x="7678023" y="2126018"/>
              <a:ext cx="78215" cy="86463"/>
            </a:xfrm>
            <a:custGeom>
              <a:avLst/>
              <a:gdLst/>
              <a:ahLst/>
              <a:cxnLst/>
              <a:rect l="l" t="t" r="r" b="b"/>
              <a:pathLst>
                <a:path w="2987" h="3302" extrusionOk="0">
                  <a:moveTo>
                    <a:pt x="668" y="0"/>
                  </a:moveTo>
                  <a:cubicBezTo>
                    <a:pt x="296" y="0"/>
                    <a:pt x="0" y="296"/>
                    <a:pt x="0" y="659"/>
                  </a:cubicBezTo>
                  <a:lnTo>
                    <a:pt x="0" y="878"/>
                  </a:lnTo>
                  <a:cubicBezTo>
                    <a:pt x="0" y="2247"/>
                    <a:pt x="1117" y="3301"/>
                    <a:pt x="2419" y="3301"/>
                  </a:cubicBezTo>
                  <a:cubicBezTo>
                    <a:pt x="2605" y="3301"/>
                    <a:pt x="2795" y="3280"/>
                    <a:pt x="2986" y="3234"/>
                  </a:cubicBezTo>
                  <a:cubicBezTo>
                    <a:pt x="1879" y="2986"/>
                    <a:pt x="1107" y="2004"/>
                    <a:pt x="1107" y="878"/>
                  </a:cubicBezTo>
                  <a:lnTo>
                    <a:pt x="1107" y="659"/>
                  </a:lnTo>
                  <a:cubicBezTo>
                    <a:pt x="1107" y="296"/>
                    <a:pt x="1402" y="0"/>
                    <a:pt x="1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63"/>
            <p:cNvSpPr/>
            <p:nvPr/>
          </p:nvSpPr>
          <p:spPr>
            <a:xfrm>
              <a:off x="7666030" y="1973072"/>
              <a:ext cx="164625" cy="118749"/>
            </a:xfrm>
            <a:custGeom>
              <a:avLst/>
              <a:gdLst/>
              <a:ahLst/>
              <a:cxnLst/>
              <a:rect l="l" t="t" r="r" b="b"/>
              <a:pathLst>
                <a:path w="6287" h="4535" extrusionOk="0">
                  <a:moveTo>
                    <a:pt x="123" y="1"/>
                  </a:moveTo>
                  <a:cubicBezTo>
                    <a:pt x="58" y="1"/>
                    <a:pt x="0" y="56"/>
                    <a:pt x="0" y="127"/>
                  </a:cubicBezTo>
                  <a:cubicBezTo>
                    <a:pt x="0" y="785"/>
                    <a:pt x="315" y="2541"/>
                    <a:pt x="3539" y="2541"/>
                  </a:cubicBezTo>
                  <a:lnTo>
                    <a:pt x="4646" y="2541"/>
                  </a:lnTo>
                  <a:cubicBezTo>
                    <a:pt x="5009" y="2541"/>
                    <a:pt x="5304" y="2836"/>
                    <a:pt x="5304" y="3199"/>
                  </a:cubicBezTo>
                  <a:lnTo>
                    <a:pt x="5304" y="4086"/>
                  </a:lnTo>
                  <a:cubicBezTo>
                    <a:pt x="5304" y="4325"/>
                    <a:pt x="5495" y="4525"/>
                    <a:pt x="5734" y="4525"/>
                  </a:cubicBezTo>
                  <a:lnTo>
                    <a:pt x="5963" y="4534"/>
                  </a:lnTo>
                  <a:lnTo>
                    <a:pt x="6153" y="2770"/>
                  </a:lnTo>
                  <a:cubicBezTo>
                    <a:pt x="6287" y="1463"/>
                    <a:pt x="5266" y="337"/>
                    <a:pt x="3959" y="337"/>
                  </a:cubicBezTo>
                  <a:lnTo>
                    <a:pt x="1784" y="337"/>
                  </a:lnTo>
                  <a:cubicBezTo>
                    <a:pt x="1221" y="337"/>
                    <a:pt x="573" y="251"/>
                    <a:pt x="191" y="22"/>
                  </a:cubicBezTo>
                  <a:cubicBezTo>
                    <a:pt x="169" y="7"/>
                    <a:pt x="146" y="1"/>
                    <a:pt x="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3" name="Google Shape;2343;p63"/>
          <p:cNvGrpSpPr/>
          <p:nvPr/>
        </p:nvGrpSpPr>
        <p:grpSpPr>
          <a:xfrm>
            <a:off x="6822467" y="1658308"/>
            <a:ext cx="440212" cy="593078"/>
            <a:chOff x="6261624" y="3345794"/>
            <a:chExt cx="263316" cy="354754"/>
          </a:xfrm>
        </p:grpSpPr>
        <p:sp>
          <p:nvSpPr>
            <p:cNvPr id="2344" name="Google Shape;2344;p63"/>
            <p:cNvSpPr/>
            <p:nvPr/>
          </p:nvSpPr>
          <p:spPr>
            <a:xfrm>
              <a:off x="6267620" y="3345794"/>
              <a:ext cx="251585" cy="236922"/>
            </a:xfrm>
            <a:custGeom>
              <a:avLst/>
              <a:gdLst/>
              <a:ahLst/>
              <a:cxnLst/>
              <a:rect l="l" t="t" r="r" b="b"/>
              <a:pathLst>
                <a:path w="9608" h="9048" extrusionOk="0">
                  <a:moveTo>
                    <a:pt x="4809" y="1"/>
                  </a:moveTo>
                  <a:cubicBezTo>
                    <a:pt x="4389" y="1"/>
                    <a:pt x="4055" y="478"/>
                    <a:pt x="3673" y="583"/>
                  </a:cubicBezTo>
                  <a:cubicBezTo>
                    <a:pt x="3601" y="603"/>
                    <a:pt x="3523" y="610"/>
                    <a:pt x="3442" y="610"/>
                  </a:cubicBezTo>
                  <a:cubicBezTo>
                    <a:pt x="3225" y="610"/>
                    <a:pt x="2985" y="559"/>
                    <a:pt x="2766" y="559"/>
                  </a:cubicBezTo>
                  <a:cubicBezTo>
                    <a:pt x="2631" y="559"/>
                    <a:pt x="2504" y="578"/>
                    <a:pt x="2395" y="640"/>
                  </a:cubicBezTo>
                  <a:cubicBezTo>
                    <a:pt x="2052" y="840"/>
                    <a:pt x="1994" y="1432"/>
                    <a:pt x="1718" y="1718"/>
                  </a:cubicBezTo>
                  <a:cubicBezTo>
                    <a:pt x="1431" y="1995"/>
                    <a:pt x="840" y="2052"/>
                    <a:pt x="640" y="2405"/>
                  </a:cubicBezTo>
                  <a:cubicBezTo>
                    <a:pt x="439" y="2748"/>
                    <a:pt x="687" y="3283"/>
                    <a:pt x="582" y="3674"/>
                  </a:cubicBezTo>
                  <a:cubicBezTo>
                    <a:pt x="477" y="4065"/>
                    <a:pt x="0" y="4389"/>
                    <a:pt x="0" y="4799"/>
                  </a:cubicBezTo>
                  <a:cubicBezTo>
                    <a:pt x="0" y="5219"/>
                    <a:pt x="477" y="5553"/>
                    <a:pt x="582" y="5935"/>
                  </a:cubicBezTo>
                  <a:cubicBezTo>
                    <a:pt x="687" y="6316"/>
                    <a:pt x="439" y="6860"/>
                    <a:pt x="640" y="7203"/>
                  </a:cubicBezTo>
                  <a:cubicBezTo>
                    <a:pt x="840" y="7547"/>
                    <a:pt x="1431" y="7614"/>
                    <a:pt x="1718" y="7890"/>
                  </a:cubicBezTo>
                  <a:cubicBezTo>
                    <a:pt x="1994" y="8176"/>
                    <a:pt x="2052" y="8768"/>
                    <a:pt x="2395" y="8968"/>
                  </a:cubicBezTo>
                  <a:cubicBezTo>
                    <a:pt x="2500" y="9029"/>
                    <a:pt x="2622" y="9048"/>
                    <a:pt x="2753" y="9048"/>
                  </a:cubicBezTo>
                  <a:cubicBezTo>
                    <a:pt x="2970" y="9048"/>
                    <a:pt x="3211" y="8995"/>
                    <a:pt x="3429" y="8995"/>
                  </a:cubicBezTo>
                  <a:cubicBezTo>
                    <a:pt x="3450" y="8995"/>
                    <a:pt x="3471" y="8996"/>
                    <a:pt x="3492" y="8997"/>
                  </a:cubicBezTo>
                  <a:lnTo>
                    <a:pt x="6116" y="8997"/>
                  </a:lnTo>
                  <a:cubicBezTo>
                    <a:pt x="6136" y="8996"/>
                    <a:pt x="6157" y="8995"/>
                    <a:pt x="6179" y="8995"/>
                  </a:cubicBezTo>
                  <a:cubicBezTo>
                    <a:pt x="6397" y="8995"/>
                    <a:pt x="6637" y="9048"/>
                    <a:pt x="6855" y="9048"/>
                  </a:cubicBezTo>
                  <a:cubicBezTo>
                    <a:pt x="6986" y="9048"/>
                    <a:pt x="7108" y="9029"/>
                    <a:pt x="7213" y="8968"/>
                  </a:cubicBezTo>
                  <a:cubicBezTo>
                    <a:pt x="7556" y="8768"/>
                    <a:pt x="7613" y="8176"/>
                    <a:pt x="7890" y="7890"/>
                  </a:cubicBezTo>
                  <a:cubicBezTo>
                    <a:pt x="8176" y="7614"/>
                    <a:pt x="8768" y="7556"/>
                    <a:pt x="8968" y="7203"/>
                  </a:cubicBezTo>
                  <a:cubicBezTo>
                    <a:pt x="9168" y="6860"/>
                    <a:pt x="8920" y="6326"/>
                    <a:pt x="9025" y="5935"/>
                  </a:cubicBezTo>
                  <a:cubicBezTo>
                    <a:pt x="9130" y="5553"/>
                    <a:pt x="9607" y="5219"/>
                    <a:pt x="9607" y="4799"/>
                  </a:cubicBezTo>
                  <a:cubicBezTo>
                    <a:pt x="9607" y="4389"/>
                    <a:pt x="9130" y="4055"/>
                    <a:pt x="9025" y="3674"/>
                  </a:cubicBezTo>
                  <a:cubicBezTo>
                    <a:pt x="8920" y="3292"/>
                    <a:pt x="9168" y="2748"/>
                    <a:pt x="8968" y="2405"/>
                  </a:cubicBezTo>
                  <a:cubicBezTo>
                    <a:pt x="8768" y="2061"/>
                    <a:pt x="8176" y="1995"/>
                    <a:pt x="7890" y="1718"/>
                  </a:cubicBezTo>
                  <a:cubicBezTo>
                    <a:pt x="7613" y="1432"/>
                    <a:pt x="7556" y="840"/>
                    <a:pt x="7213" y="640"/>
                  </a:cubicBezTo>
                  <a:cubicBezTo>
                    <a:pt x="7104" y="578"/>
                    <a:pt x="6978" y="559"/>
                    <a:pt x="6844" y="559"/>
                  </a:cubicBezTo>
                  <a:cubicBezTo>
                    <a:pt x="6626" y="559"/>
                    <a:pt x="6388" y="610"/>
                    <a:pt x="6170" y="610"/>
                  </a:cubicBezTo>
                  <a:cubicBezTo>
                    <a:pt x="6088" y="610"/>
                    <a:pt x="6008" y="603"/>
                    <a:pt x="5934" y="583"/>
                  </a:cubicBezTo>
                  <a:cubicBezTo>
                    <a:pt x="5543" y="478"/>
                    <a:pt x="5219" y="1"/>
                    <a:pt x="48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63"/>
            <p:cNvSpPr/>
            <p:nvPr/>
          </p:nvSpPr>
          <p:spPr>
            <a:xfrm>
              <a:off x="6341802" y="3345794"/>
              <a:ext cx="177403" cy="205133"/>
            </a:xfrm>
            <a:custGeom>
              <a:avLst/>
              <a:gdLst/>
              <a:ahLst/>
              <a:cxnLst/>
              <a:rect l="l" t="t" r="r" b="b"/>
              <a:pathLst>
                <a:path w="6775" h="7834" extrusionOk="0">
                  <a:moveTo>
                    <a:pt x="1966" y="1"/>
                  </a:moveTo>
                  <a:cubicBezTo>
                    <a:pt x="1556" y="1"/>
                    <a:pt x="1222" y="478"/>
                    <a:pt x="840" y="583"/>
                  </a:cubicBezTo>
                  <a:cubicBezTo>
                    <a:pt x="764" y="604"/>
                    <a:pt x="681" y="612"/>
                    <a:pt x="595" y="612"/>
                  </a:cubicBezTo>
                  <a:cubicBezTo>
                    <a:pt x="411" y="612"/>
                    <a:pt x="211" y="577"/>
                    <a:pt x="29" y="564"/>
                  </a:cubicBezTo>
                  <a:cubicBezTo>
                    <a:pt x="10" y="735"/>
                    <a:pt x="1" y="917"/>
                    <a:pt x="1" y="1088"/>
                  </a:cubicBezTo>
                  <a:cubicBezTo>
                    <a:pt x="1" y="4236"/>
                    <a:pt x="2109" y="6994"/>
                    <a:pt x="5133" y="7833"/>
                  </a:cubicBezTo>
                  <a:cubicBezTo>
                    <a:pt x="5439" y="7604"/>
                    <a:pt x="5944" y="7528"/>
                    <a:pt x="6135" y="7203"/>
                  </a:cubicBezTo>
                  <a:cubicBezTo>
                    <a:pt x="6326" y="6860"/>
                    <a:pt x="6087" y="6326"/>
                    <a:pt x="6192" y="5935"/>
                  </a:cubicBezTo>
                  <a:cubicBezTo>
                    <a:pt x="6297" y="5543"/>
                    <a:pt x="6774" y="5219"/>
                    <a:pt x="6774" y="4809"/>
                  </a:cubicBezTo>
                  <a:cubicBezTo>
                    <a:pt x="6774" y="4399"/>
                    <a:pt x="6297" y="4055"/>
                    <a:pt x="6192" y="3674"/>
                  </a:cubicBezTo>
                  <a:cubicBezTo>
                    <a:pt x="6087" y="3292"/>
                    <a:pt x="6335" y="2748"/>
                    <a:pt x="6135" y="2405"/>
                  </a:cubicBezTo>
                  <a:cubicBezTo>
                    <a:pt x="5935" y="2061"/>
                    <a:pt x="5343" y="1995"/>
                    <a:pt x="5057" y="1718"/>
                  </a:cubicBezTo>
                  <a:cubicBezTo>
                    <a:pt x="4780" y="1432"/>
                    <a:pt x="4723" y="840"/>
                    <a:pt x="4370" y="640"/>
                  </a:cubicBezTo>
                  <a:cubicBezTo>
                    <a:pt x="4264" y="578"/>
                    <a:pt x="4140" y="559"/>
                    <a:pt x="4008" y="559"/>
                  </a:cubicBezTo>
                  <a:cubicBezTo>
                    <a:pt x="3792" y="559"/>
                    <a:pt x="3554" y="610"/>
                    <a:pt x="3337" y="610"/>
                  </a:cubicBezTo>
                  <a:cubicBezTo>
                    <a:pt x="3255" y="610"/>
                    <a:pt x="3175" y="603"/>
                    <a:pt x="3101" y="583"/>
                  </a:cubicBezTo>
                  <a:cubicBezTo>
                    <a:pt x="2710" y="478"/>
                    <a:pt x="2386" y="1"/>
                    <a:pt x="19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63"/>
            <p:cNvSpPr/>
            <p:nvPr/>
          </p:nvSpPr>
          <p:spPr>
            <a:xfrm>
              <a:off x="6261624" y="3574625"/>
              <a:ext cx="263316" cy="125662"/>
            </a:xfrm>
            <a:custGeom>
              <a:avLst/>
              <a:gdLst/>
              <a:ahLst/>
              <a:cxnLst/>
              <a:rect l="l" t="t" r="r" b="b"/>
              <a:pathLst>
                <a:path w="10056" h="4799" extrusionOk="0">
                  <a:moveTo>
                    <a:pt x="3721" y="0"/>
                  </a:moveTo>
                  <a:lnTo>
                    <a:pt x="3721" y="687"/>
                  </a:lnTo>
                  <a:cubicBezTo>
                    <a:pt x="3721" y="1059"/>
                    <a:pt x="3483" y="1393"/>
                    <a:pt x="3139" y="1517"/>
                  </a:cubicBezTo>
                  <a:lnTo>
                    <a:pt x="878" y="2309"/>
                  </a:lnTo>
                  <a:cubicBezTo>
                    <a:pt x="354" y="2490"/>
                    <a:pt x="10" y="2986"/>
                    <a:pt x="1" y="3549"/>
                  </a:cubicBezTo>
                  <a:lnTo>
                    <a:pt x="1" y="4150"/>
                  </a:lnTo>
                  <a:cubicBezTo>
                    <a:pt x="1" y="4513"/>
                    <a:pt x="296" y="4799"/>
                    <a:pt x="659" y="4799"/>
                  </a:cubicBezTo>
                  <a:lnTo>
                    <a:pt x="9397" y="4799"/>
                  </a:lnTo>
                  <a:cubicBezTo>
                    <a:pt x="9760" y="4799"/>
                    <a:pt x="10056" y="4513"/>
                    <a:pt x="10056" y="4150"/>
                  </a:cubicBezTo>
                  <a:lnTo>
                    <a:pt x="10056" y="3540"/>
                  </a:lnTo>
                  <a:cubicBezTo>
                    <a:pt x="10056" y="2986"/>
                    <a:pt x="9703" y="2490"/>
                    <a:pt x="9178" y="2309"/>
                  </a:cubicBezTo>
                  <a:lnTo>
                    <a:pt x="6927" y="1517"/>
                  </a:lnTo>
                  <a:cubicBezTo>
                    <a:pt x="6574" y="1393"/>
                    <a:pt x="6345" y="1059"/>
                    <a:pt x="6345" y="687"/>
                  </a:cubicBezTo>
                  <a:lnTo>
                    <a:pt x="63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63"/>
            <p:cNvSpPr/>
            <p:nvPr/>
          </p:nvSpPr>
          <p:spPr>
            <a:xfrm>
              <a:off x="6343818" y="3574625"/>
              <a:ext cx="99189" cy="62975"/>
            </a:xfrm>
            <a:custGeom>
              <a:avLst/>
              <a:gdLst/>
              <a:ahLst/>
              <a:cxnLst/>
              <a:rect l="l" t="t" r="r" b="b"/>
              <a:pathLst>
                <a:path w="3788" h="2405" extrusionOk="0">
                  <a:moveTo>
                    <a:pt x="582" y="0"/>
                  </a:moveTo>
                  <a:lnTo>
                    <a:pt x="582" y="687"/>
                  </a:lnTo>
                  <a:cubicBezTo>
                    <a:pt x="582" y="1059"/>
                    <a:pt x="344" y="1393"/>
                    <a:pt x="0" y="1517"/>
                  </a:cubicBezTo>
                  <a:lnTo>
                    <a:pt x="1889" y="2404"/>
                  </a:lnTo>
                  <a:lnTo>
                    <a:pt x="3788" y="1517"/>
                  </a:lnTo>
                  <a:cubicBezTo>
                    <a:pt x="3435" y="1384"/>
                    <a:pt x="3206" y="1059"/>
                    <a:pt x="3206" y="687"/>
                  </a:cubicBezTo>
                  <a:lnTo>
                    <a:pt x="3206" y="0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63"/>
            <p:cNvSpPr/>
            <p:nvPr/>
          </p:nvSpPr>
          <p:spPr>
            <a:xfrm>
              <a:off x="6307840" y="3614347"/>
              <a:ext cx="171145" cy="85939"/>
            </a:xfrm>
            <a:custGeom>
              <a:avLst/>
              <a:gdLst/>
              <a:ahLst/>
              <a:cxnLst/>
              <a:rect l="l" t="t" r="r" b="b"/>
              <a:pathLst>
                <a:path w="6536" h="3282" extrusionOk="0">
                  <a:moveTo>
                    <a:pt x="1374" y="0"/>
                  </a:moveTo>
                  <a:lnTo>
                    <a:pt x="0" y="477"/>
                  </a:lnTo>
                  <a:cubicBezTo>
                    <a:pt x="105" y="1746"/>
                    <a:pt x="916" y="2834"/>
                    <a:pt x="2099" y="3282"/>
                  </a:cubicBezTo>
                  <a:lnTo>
                    <a:pt x="4437" y="3282"/>
                  </a:lnTo>
                  <a:cubicBezTo>
                    <a:pt x="5619" y="2834"/>
                    <a:pt x="6440" y="1746"/>
                    <a:pt x="6535" y="477"/>
                  </a:cubicBezTo>
                  <a:lnTo>
                    <a:pt x="5162" y="0"/>
                  </a:lnTo>
                  <a:lnTo>
                    <a:pt x="3263" y="887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63"/>
            <p:cNvSpPr/>
            <p:nvPr/>
          </p:nvSpPr>
          <p:spPr>
            <a:xfrm>
              <a:off x="6319073" y="3614347"/>
              <a:ext cx="148652" cy="80702"/>
            </a:xfrm>
            <a:custGeom>
              <a:avLst/>
              <a:gdLst/>
              <a:ahLst/>
              <a:cxnLst/>
              <a:rect l="l" t="t" r="r" b="b"/>
              <a:pathLst>
                <a:path w="5677" h="3082" extrusionOk="0">
                  <a:moveTo>
                    <a:pt x="945" y="0"/>
                  </a:moveTo>
                  <a:lnTo>
                    <a:pt x="1" y="325"/>
                  </a:lnTo>
                  <a:cubicBezTo>
                    <a:pt x="48" y="1860"/>
                    <a:pt x="1308" y="3082"/>
                    <a:pt x="2844" y="3082"/>
                  </a:cubicBezTo>
                  <a:cubicBezTo>
                    <a:pt x="4370" y="3082"/>
                    <a:pt x="5629" y="1860"/>
                    <a:pt x="5677" y="325"/>
                  </a:cubicBezTo>
                  <a:lnTo>
                    <a:pt x="4733" y="0"/>
                  </a:lnTo>
                  <a:lnTo>
                    <a:pt x="2834" y="887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63"/>
            <p:cNvSpPr/>
            <p:nvPr/>
          </p:nvSpPr>
          <p:spPr>
            <a:xfrm>
              <a:off x="6359058" y="3574625"/>
              <a:ext cx="68709" cy="22755"/>
            </a:xfrm>
            <a:custGeom>
              <a:avLst/>
              <a:gdLst/>
              <a:ahLst/>
              <a:cxnLst/>
              <a:rect l="l" t="t" r="r" b="b"/>
              <a:pathLst>
                <a:path w="2624" h="869" extrusionOk="0">
                  <a:moveTo>
                    <a:pt x="0" y="0"/>
                  </a:moveTo>
                  <a:lnTo>
                    <a:pt x="0" y="592"/>
                  </a:lnTo>
                  <a:cubicBezTo>
                    <a:pt x="410" y="773"/>
                    <a:pt x="859" y="868"/>
                    <a:pt x="1317" y="868"/>
                  </a:cubicBezTo>
                  <a:cubicBezTo>
                    <a:pt x="1765" y="868"/>
                    <a:pt x="2213" y="773"/>
                    <a:pt x="2624" y="592"/>
                  </a:cubicBezTo>
                  <a:lnTo>
                    <a:pt x="2624" y="0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63"/>
            <p:cNvSpPr/>
            <p:nvPr/>
          </p:nvSpPr>
          <p:spPr>
            <a:xfrm>
              <a:off x="6297104" y="3431471"/>
              <a:ext cx="192617" cy="154413"/>
            </a:xfrm>
            <a:custGeom>
              <a:avLst/>
              <a:gdLst/>
              <a:ahLst/>
              <a:cxnLst/>
              <a:rect l="l" t="t" r="r" b="b"/>
              <a:pathLst>
                <a:path w="7356" h="5897" extrusionOk="0">
                  <a:moveTo>
                    <a:pt x="3673" y="1"/>
                  </a:moveTo>
                  <a:cubicBezTo>
                    <a:pt x="2109" y="1"/>
                    <a:pt x="840" y="497"/>
                    <a:pt x="840" y="1098"/>
                  </a:cubicBezTo>
                  <a:lnTo>
                    <a:pt x="840" y="2186"/>
                  </a:lnTo>
                  <a:lnTo>
                    <a:pt x="725" y="2186"/>
                  </a:lnTo>
                  <a:cubicBezTo>
                    <a:pt x="0" y="2186"/>
                    <a:pt x="0" y="3283"/>
                    <a:pt x="725" y="3283"/>
                  </a:cubicBezTo>
                  <a:lnTo>
                    <a:pt x="849" y="3283"/>
                  </a:lnTo>
                  <a:cubicBezTo>
                    <a:pt x="964" y="4761"/>
                    <a:pt x="2194" y="5897"/>
                    <a:pt x="3673" y="5897"/>
                  </a:cubicBezTo>
                  <a:cubicBezTo>
                    <a:pt x="5161" y="5897"/>
                    <a:pt x="6392" y="4761"/>
                    <a:pt x="6506" y="3283"/>
                  </a:cubicBezTo>
                  <a:lnTo>
                    <a:pt x="6621" y="3283"/>
                  </a:lnTo>
                  <a:cubicBezTo>
                    <a:pt x="7356" y="3283"/>
                    <a:pt x="7356" y="2186"/>
                    <a:pt x="6621" y="2186"/>
                  </a:cubicBezTo>
                  <a:lnTo>
                    <a:pt x="6516" y="2186"/>
                  </a:lnTo>
                  <a:lnTo>
                    <a:pt x="6516" y="1098"/>
                  </a:lnTo>
                  <a:cubicBezTo>
                    <a:pt x="6516" y="497"/>
                    <a:pt x="5247" y="1"/>
                    <a:pt x="3673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63"/>
            <p:cNvSpPr/>
            <p:nvPr/>
          </p:nvSpPr>
          <p:spPr>
            <a:xfrm>
              <a:off x="6301084" y="3431471"/>
              <a:ext cx="141661" cy="154465"/>
            </a:xfrm>
            <a:custGeom>
              <a:avLst/>
              <a:gdLst/>
              <a:ahLst/>
              <a:cxnLst/>
              <a:rect l="l" t="t" r="r" b="b"/>
              <a:pathLst>
                <a:path w="5410" h="5899" extrusionOk="0">
                  <a:moveTo>
                    <a:pt x="3608" y="0"/>
                  </a:moveTo>
                  <a:cubicBezTo>
                    <a:pt x="3579" y="0"/>
                    <a:pt x="3550" y="1"/>
                    <a:pt x="3521" y="1"/>
                  </a:cubicBezTo>
                  <a:cubicBezTo>
                    <a:pt x="3493" y="1"/>
                    <a:pt x="3465" y="0"/>
                    <a:pt x="3438" y="0"/>
                  </a:cubicBezTo>
                  <a:cubicBezTo>
                    <a:pt x="2798" y="0"/>
                    <a:pt x="2168" y="105"/>
                    <a:pt x="1556" y="306"/>
                  </a:cubicBezTo>
                  <a:cubicBezTo>
                    <a:pt x="1022" y="507"/>
                    <a:pt x="688" y="783"/>
                    <a:pt x="688" y="1098"/>
                  </a:cubicBezTo>
                  <a:lnTo>
                    <a:pt x="688" y="2186"/>
                  </a:lnTo>
                  <a:lnTo>
                    <a:pt x="611" y="2186"/>
                  </a:lnTo>
                  <a:cubicBezTo>
                    <a:pt x="605" y="2185"/>
                    <a:pt x="599" y="2185"/>
                    <a:pt x="593" y="2185"/>
                  </a:cubicBezTo>
                  <a:cubicBezTo>
                    <a:pt x="305" y="2185"/>
                    <a:pt x="67" y="2401"/>
                    <a:pt x="29" y="2672"/>
                  </a:cubicBezTo>
                  <a:cubicBezTo>
                    <a:pt x="1" y="2996"/>
                    <a:pt x="249" y="3283"/>
                    <a:pt x="573" y="3283"/>
                  </a:cubicBezTo>
                  <a:lnTo>
                    <a:pt x="697" y="3283"/>
                  </a:lnTo>
                  <a:cubicBezTo>
                    <a:pt x="801" y="4773"/>
                    <a:pt x="2048" y="5898"/>
                    <a:pt x="3491" y="5898"/>
                  </a:cubicBezTo>
                  <a:cubicBezTo>
                    <a:pt x="3645" y="5898"/>
                    <a:pt x="3802" y="5885"/>
                    <a:pt x="3960" y="5858"/>
                  </a:cubicBezTo>
                  <a:cubicBezTo>
                    <a:pt x="2577" y="5649"/>
                    <a:pt x="1556" y="4456"/>
                    <a:pt x="1556" y="3063"/>
                  </a:cubicBezTo>
                  <a:lnTo>
                    <a:pt x="1556" y="2176"/>
                  </a:lnTo>
                  <a:cubicBezTo>
                    <a:pt x="1556" y="1976"/>
                    <a:pt x="1708" y="1794"/>
                    <a:pt x="1909" y="1756"/>
                  </a:cubicBezTo>
                  <a:cubicBezTo>
                    <a:pt x="2920" y="1546"/>
                    <a:pt x="4294" y="1136"/>
                    <a:pt x="5315" y="354"/>
                  </a:cubicBezTo>
                  <a:lnTo>
                    <a:pt x="5410" y="278"/>
                  </a:lnTo>
                  <a:cubicBezTo>
                    <a:pt x="4827" y="96"/>
                    <a:pt x="4218" y="0"/>
                    <a:pt x="3608" y="0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63"/>
            <p:cNvSpPr/>
            <p:nvPr/>
          </p:nvSpPr>
          <p:spPr>
            <a:xfrm>
              <a:off x="6353297" y="3483056"/>
              <a:ext cx="11521" cy="23383"/>
            </a:xfrm>
            <a:custGeom>
              <a:avLst/>
              <a:gdLst/>
              <a:ahLst/>
              <a:cxnLst/>
              <a:rect l="l" t="t" r="r" b="b"/>
              <a:pathLst>
                <a:path w="440" h="893" extrusionOk="0">
                  <a:moveTo>
                    <a:pt x="220" y="1"/>
                  </a:moveTo>
                  <a:cubicBezTo>
                    <a:pt x="110" y="1"/>
                    <a:pt x="1" y="73"/>
                    <a:pt x="1" y="216"/>
                  </a:cubicBezTo>
                  <a:lnTo>
                    <a:pt x="1" y="674"/>
                  </a:lnTo>
                  <a:cubicBezTo>
                    <a:pt x="1" y="798"/>
                    <a:pt x="96" y="893"/>
                    <a:pt x="220" y="893"/>
                  </a:cubicBezTo>
                  <a:cubicBezTo>
                    <a:pt x="344" y="893"/>
                    <a:pt x="440" y="798"/>
                    <a:pt x="440" y="674"/>
                  </a:cubicBezTo>
                  <a:lnTo>
                    <a:pt x="440" y="216"/>
                  </a:lnTo>
                  <a:cubicBezTo>
                    <a:pt x="440" y="73"/>
                    <a:pt x="330" y="1"/>
                    <a:pt x="22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63"/>
            <p:cNvSpPr/>
            <p:nvPr/>
          </p:nvSpPr>
          <p:spPr>
            <a:xfrm>
              <a:off x="6422007" y="3483056"/>
              <a:ext cx="11521" cy="23383"/>
            </a:xfrm>
            <a:custGeom>
              <a:avLst/>
              <a:gdLst/>
              <a:ahLst/>
              <a:cxnLst/>
              <a:rect l="l" t="t" r="r" b="b"/>
              <a:pathLst>
                <a:path w="440" h="893" extrusionOk="0">
                  <a:moveTo>
                    <a:pt x="220" y="1"/>
                  </a:moveTo>
                  <a:cubicBezTo>
                    <a:pt x="110" y="1"/>
                    <a:pt x="0" y="73"/>
                    <a:pt x="0" y="216"/>
                  </a:cubicBezTo>
                  <a:lnTo>
                    <a:pt x="0" y="674"/>
                  </a:lnTo>
                  <a:cubicBezTo>
                    <a:pt x="0" y="798"/>
                    <a:pt x="96" y="893"/>
                    <a:pt x="220" y="893"/>
                  </a:cubicBezTo>
                  <a:cubicBezTo>
                    <a:pt x="344" y="893"/>
                    <a:pt x="439" y="798"/>
                    <a:pt x="439" y="674"/>
                  </a:cubicBezTo>
                  <a:lnTo>
                    <a:pt x="439" y="216"/>
                  </a:lnTo>
                  <a:cubicBezTo>
                    <a:pt x="439" y="73"/>
                    <a:pt x="329" y="1"/>
                    <a:pt x="22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63"/>
            <p:cNvSpPr/>
            <p:nvPr/>
          </p:nvSpPr>
          <p:spPr>
            <a:xfrm>
              <a:off x="6368066" y="3540087"/>
              <a:ext cx="50694" cy="17334"/>
            </a:xfrm>
            <a:custGeom>
              <a:avLst/>
              <a:gdLst/>
              <a:ahLst/>
              <a:cxnLst/>
              <a:rect l="l" t="t" r="r" b="b"/>
              <a:pathLst>
                <a:path w="1936" h="662" extrusionOk="0">
                  <a:moveTo>
                    <a:pt x="313" y="0"/>
                  </a:moveTo>
                  <a:cubicBezTo>
                    <a:pt x="143" y="0"/>
                    <a:pt x="1" y="223"/>
                    <a:pt x="162" y="384"/>
                  </a:cubicBezTo>
                  <a:cubicBezTo>
                    <a:pt x="371" y="567"/>
                    <a:pt x="650" y="662"/>
                    <a:pt x="932" y="662"/>
                  </a:cubicBezTo>
                  <a:cubicBezTo>
                    <a:pt x="946" y="662"/>
                    <a:pt x="959" y="662"/>
                    <a:pt x="973" y="661"/>
                  </a:cubicBezTo>
                  <a:cubicBezTo>
                    <a:pt x="986" y="662"/>
                    <a:pt x="999" y="662"/>
                    <a:pt x="1012" y="662"/>
                  </a:cubicBezTo>
                  <a:cubicBezTo>
                    <a:pt x="1286" y="662"/>
                    <a:pt x="1565" y="567"/>
                    <a:pt x="1774" y="384"/>
                  </a:cubicBezTo>
                  <a:cubicBezTo>
                    <a:pt x="1935" y="223"/>
                    <a:pt x="1793" y="0"/>
                    <a:pt x="1623" y="0"/>
                  </a:cubicBezTo>
                  <a:cubicBezTo>
                    <a:pt x="1571" y="0"/>
                    <a:pt x="1517" y="21"/>
                    <a:pt x="1469" y="70"/>
                  </a:cubicBezTo>
                  <a:cubicBezTo>
                    <a:pt x="1316" y="175"/>
                    <a:pt x="1142" y="227"/>
                    <a:pt x="968" y="227"/>
                  </a:cubicBezTo>
                  <a:cubicBezTo>
                    <a:pt x="794" y="227"/>
                    <a:pt x="620" y="175"/>
                    <a:pt x="467" y="70"/>
                  </a:cubicBezTo>
                  <a:cubicBezTo>
                    <a:pt x="418" y="21"/>
                    <a:pt x="364" y="0"/>
                    <a:pt x="3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63"/>
            <p:cNvSpPr/>
            <p:nvPr/>
          </p:nvSpPr>
          <p:spPr>
            <a:xfrm>
              <a:off x="6305850" y="3482951"/>
              <a:ext cx="38230" cy="11521"/>
            </a:xfrm>
            <a:custGeom>
              <a:avLst/>
              <a:gdLst/>
              <a:ahLst/>
              <a:cxnLst/>
              <a:rect l="l" t="t" r="r" b="b"/>
              <a:pathLst>
                <a:path w="1460" h="440" extrusionOk="0">
                  <a:moveTo>
                    <a:pt x="296" y="0"/>
                  </a:moveTo>
                  <a:cubicBezTo>
                    <a:pt x="0" y="0"/>
                    <a:pt x="0" y="439"/>
                    <a:pt x="296" y="439"/>
                  </a:cubicBezTo>
                  <a:lnTo>
                    <a:pt x="1164" y="439"/>
                  </a:lnTo>
                  <a:cubicBezTo>
                    <a:pt x="1460" y="439"/>
                    <a:pt x="1460" y="0"/>
                    <a:pt x="1164" y="0"/>
                  </a:cubicBez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63"/>
            <p:cNvSpPr/>
            <p:nvPr/>
          </p:nvSpPr>
          <p:spPr>
            <a:xfrm>
              <a:off x="6442981" y="3482951"/>
              <a:ext cx="37994" cy="11521"/>
            </a:xfrm>
            <a:custGeom>
              <a:avLst/>
              <a:gdLst/>
              <a:ahLst/>
              <a:cxnLst/>
              <a:rect l="l" t="t" r="r" b="b"/>
              <a:pathLst>
                <a:path w="1451" h="440" extrusionOk="0">
                  <a:moveTo>
                    <a:pt x="287" y="0"/>
                  </a:moveTo>
                  <a:cubicBezTo>
                    <a:pt x="1" y="0"/>
                    <a:pt x="1" y="439"/>
                    <a:pt x="287" y="439"/>
                  </a:cubicBezTo>
                  <a:lnTo>
                    <a:pt x="1164" y="439"/>
                  </a:lnTo>
                  <a:cubicBezTo>
                    <a:pt x="1451" y="439"/>
                    <a:pt x="1451" y="0"/>
                    <a:pt x="1164" y="0"/>
                  </a:cubicBez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63"/>
            <p:cNvSpPr/>
            <p:nvPr/>
          </p:nvSpPr>
          <p:spPr>
            <a:xfrm>
              <a:off x="6374298" y="3488686"/>
              <a:ext cx="38230" cy="11521"/>
            </a:xfrm>
            <a:custGeom>
              <a:avLst/>
              <a:gdLst/>
              <a:ahLst/>
              <a:cxnLst/>
              <a:rect l="l" t="t" r="r" b="b"/>
              <a:pathLst>
                <a:path w="1460" h="440" extrusionOk="0">
                  <a:moveTo>
                    <a:pt x="296" y="1"/>
                  </a:moveTo>
                  <a:cubicBezTo>
                    <a:pt x="0" y="1"/>
                    <a:pt x="0" y="439"/>
                    <a:pt x="296" y="439"/>
                  </a:cubicBezTo>
                  <a:lnTo>
                    <a:pt x="1164" y="439"/>
                  </a:lnTo>
                  <a:cubicBezTo>
                    <a:pt x="1460" y="439"/>
                    <a:pt x="1460" y="1"/>
                    <a:pt x="1164" y="1"/>
                  </a:cubicBez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63"/>
            <p:cNvSpPr/>
            <p:nvPr/>
          </p:nvSpPr>
          <p:spPr>
            <a:xfrm>
              <a:off x="6414492" y="3465957"/>
              <a:ext cx="26525" cy="11260"/>
            </a:xfrm>
            <a:custGeom>
              <a:avLst/>
              <a:gdLst/>
              <a:ahLst/>
              <a:cxnLst/>
              <a:rect l="l" t="t" r="r" b="b"/>
              <a:pathLst>
                <a:path w="1013" h="430" extrusionOk="0">
                  <a:moveTo>
                    <a:pt x="287" y="0"/>
                  </a:moveTo>
                  <a:cubicBezTo>
                    <a:pt x="1" y="0"/>
                    <a:pt x="1" y="430"/>
                    <a:pt x="287" y="430"/>
                  </a:cubicBezTo>
                  <a:lnTo>
                    <a:pt x="726" y="430"/>
                  </a:lnTo>
                  <a:cubicBezTo>
                    <a:pt x="1012" y="430"/>
                    <a:pt x="1012" y="0"/>
                    <a:pt x="7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63"/>
            <p:cNvSpPr/>
            <p:nvPr/>
          </p:nvSpPr>
          <p:spPr>
            <a:xfrm>
              <a:off x="6345808" y="3465957"/>
              <a:ext cx="26499" cy="11260"/>
            </a:xfrm>
            <a:custGeom>
              <a:avLst/>
              <a:gdLst/>
              <a:ahLst/>
              <a:cxnLst/>
              <a:rect l="l" t="t" r="r" b="b"/>
              <a:pathLst>
                <a:path w="1012" h="430" extrusionOk="0">
                  <a:moveTo>
                    <a:pt x="287" y="0"/>
                  </a:moveTo>
                  <a:cubicBezTo>
                    <a:pt x="0" y="0"/>
                    <a:pt x="0" y="430"/>
                    <a:pt x="287" y="430"/>
                  </a:cubicBezTo>
                  <a:lnTo>
                    <a:pt x="726" y="430"/>
                  </a:lnTo>
                  <a:cubicBezTo>
                    <a:pt x="1012" y="430"/>
                    <a:pt x="1012" y="0"/>
                    <a:pt x="726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63"/>
            <p:cNvSpPr/>
            <p:nvPr/>
          </p:nvSpPr>
          <p:spPr>
            <a:xfrm>
              <a:off x="6313575" y="3431471"/>
              <a:ext cx="119953" cy="40246"/>
            </a:xfrm>
            <a:custGeom>
              <a:avLst/>
              <a:gdLst/>
              <a:ahLst/>
              <a:cxnLst/>
              <a:rect l="l" t="t" r="r" b="b"/>
              <a:pathLst>
                <a:path w="4581" h="1537" extrusionOk="0">
                  <a:moveTo>
                    <a:pt x="1" y="1"/>
                  </a:moveTo>
                  <a:lnTo>
                    <a:pt x="1" y="1537"/>
                  </a:lnTo>
                  <a:cubicBezTo>
                    <a:pt x="1" y="1537"/>
                    <a:pt x="2834" y="1317"/>
                    <a:pt x="4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63"/>
            <p:cNvSpPr/>
            <p:nvPr/>
          </p:nvSpPr>
          <p:spPr>
            <a:xfrm>
              <a:off x="6295847" y="3513352"/>
              <a:ext cx="23252" cy="32574"/>
            </a:xfrm>
            <a:custGeom>
              <a:avLst/>
              <a:gdLst/>
              <a:ahLst/>
              <a:cxnLst/>
              <a:rect l="l" t="t" r="r" b="b"/>
              <a:pathLst>
                <a:path w="888" h="1244" extrusionOk="0">
                  <a:moveTo>
                    <a:pt x="445" y="1"/>
                  </a:moveTo>
                  <a:cubicBezTo>
                    <a:pt x="406" y="1"/>
                    <a:pt x="368" y="17"/>
                    <a:pt x="344" y="51"/>
                  </a:cubicBezTo>
                  <a:cubicBezTo>
                    <a:pt x="220" y="213"/>
                    <a:pt x="20" y="499"/>
                    <a:pt x="10" y="785"/>
                  </a:cubicBezTo>
                  <a:cubicBezTo>
                    <a:pt x="1" y="1005"/>
                    <a:pt x="153" y="1196"/>
                    <a:pt x="363" y="1234"/>
                  </a:cubicBezTo>
                  <a:cubicBezTo>
                    <a:pt x="394" y="1240"/>
                    <a:pt x="425" y="1243"/>
                    <a:pt x="454" y="1243"/>
                  </a:cubicBezTo>
                  <a:cubicBezTo>
                    <a:pt x="692" y="1243"/>
                    <a:pt x="888" y="1050"/>
                    <a:pt x="888" y="804"/>
                  </a:cubicBezTo>
                  <a:cubicBezTo>
                    <a:pt x="888" y="518"/>
                    <a:pt x="687" y="213"/>
                    <a:pt x="554" y="51"/>
                  </a:cubicBezTo>
                  <a:cubicBezTo>
                    <a:pt x="525" y="17"/>
                    <a:pt x="485" y="1"/>
                    <a:pt x="445" y="1"/>
                  </a:cubicBez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63"/>
            <p:cNvSpPr/>
            <p:nvPr/>
          </p:nvSpPr>
          <p:spPr>
            <a:xfrm>
              <a:off x="6467464" y="3513352"/>
              <a:ext cx="23252" cy="32574"/>
            </a:xfrm>
            <a:custGeom>
              <a:avLst/>
              <a:gdLst/>
              <a:ahLst/>
              <a:cxnLst/>
              <a:rect l="l" t="t" r="r" b="b"/>
              <a:pathLst>
                <a:path w="888" h="1244" extrusionOk="0">
                  <a:moveTo>
                    <a:pt x="445" y="1"/>
                  </a:moveTo>
                  <a:cubicBezTo>
                    <a:pt x="406" y="1"/>
                    <a:pt x="368" y="17"/>
                    <a:pt x="344" y="51"/>
                  </a:cubicBezTo>
                  <a:cubicBezTo>
                    <a:pt x="220" y="213"/>
                    <a:pt x="20" y="499"/>
                    <a:pt x="10" y="785"/>
                  </a:cubicBezTo>
                  <a:cubicBezTo>
                    <a:pt x="0" y="1005"/>
                    <a:pt x="153" y="1196"/>
                    <a:pt x="363" y="1234"/>
                  </a:cubicBezTo>
                  <a:cubicBezTo>
                    <a:pt x="394" y="1240"/>
                    <a:pt x="424" y="1243"/>
                    <a:pt x="454" y="1243"/>
                  </a:cubicBezTo>
                  <a:cubicBezTo>
                    <a:pt x="692" y="1243"/>
                    <a:pt x="888" y="1050"/>
                    <a:pt x="888" y="804"/>
                  </a:cubicBezTo>
                  <a:cubicBezTo>
                    <a:pt x="888" y="518"/>
                    <a:pt x="678" y="213"/>
                    <a:pt x="554" y="51"/>
                  </a:cubicBezTo>
                  <a:cubicBezTo>
                    <a:pt x="525" y="17"/>
                    <a:pt x="485" y="1"/>
                    <a:pt x="445" y="1"/>
                  </a:cubicBez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63"/>
            <p:cNvSpPr/>
            <p:nvPr/>
          </p:nvSpPr>
          <p:spPr>
            <a:xfrm>
              <a:off x="6319073" y="3408743"/>
              <a:ext cx="148652" cy="51506"/>
            </a:xfrm>
            <a:custGeom>
              <a:avLst/>
              <a:gdLst/>
              <a:ahLst/>
              <a:cxnLst/>
              <a:rect l="l" t="t" r="r" b="b"/>
              <a:pathLst>
                <a:path w="5677" h="1967" extrusionOk="0">
                  <a:moveTo>
                    <a:pt x="2844" y="1"/>
                  </a:moveTo>
                  <a:cubicBezTo>
                    <a:pt x="1270" y="1"/>
                    <a:pt x="1" y="487"/>
                    <a:pt x="1" y="1088"/>
                  </a:cubicBezTo>
                  <a:lnTo>
                    <a:pt x="1" y="1966"/>
                  </a:lnTo>
                  <a:cubicBezTo>
                    <a:pt x="1" y="1365"/>
                    <a:pt x="1270" y="869"/>
                    <a:pt x="2844" y="869"/>
                  </a:cubicBezTo>
                  <a:cubicBezTo>
                    <a:pt x="4408" y="869"/>
                    <a:pt x="5677" y="1365"/>
                    <a:pt x="5677" y="1966"/>
                  </a:cubicBezTo>
                  <a:lnTo>
                    <a:pt x="5677" y="1088"/>
                  </a:lnTo>
                  <a:cubicBezTo>
                    <a:pt x="5677" y="487"/>
                    <a:pt x="4408" y="1"/>
                    <a:pt x="28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63"/>
            <p:cNvSpPr/>
            <p:nvPr/>
          </p:nvSpPr>
          <p:spPr>
            <a:xfrm>
              <a:off x="6399016" y="3482951"/>
              <a:ext cx="57240" cy="45981"/>
            </a:xfrm>
            <a:custGeom>
              <a:avLst/>
              <a:gdLst/>
              <a:ahLst/>
              <a:cxnLst/>
              <a:rect l="l" t="t" r="r" b="b"/>
              <a:pathLst>
                <a:path w="2186" h="1756" extrusionOk="0">
                  <a:moveTo>
                    <a:pt x="1756" y="439"/>
                  </a:moveTo>
                  <a:lnTo>
                    <a:pt x="1756" y="658"/>
                  </a:lnTo>
                  <a:cubicBezTo>
                    <a:pt x="1756" y="1021"/>
                    <a:pt x="1460" y="1317"/>
                    <a:pt x="1098" y="1317"/>
                  </a:cubicBezTo>
                  <a:cubicBezTo>
                    <a:pt x="735" y="1317"/>
                    <a:pt x="439" y="1021"/>
                    <a:pt x="439" y="658"/>
                  </a:cubicBezTo>
                  <a:lnTo>
                    <a:pt x="439" y="439"/>
                  </a:lnTo>
                  <a:close/>
                  <a:moveTo>
                    <a:pt x="220" y="0"/>
                  </a:moveTo>
                  <a:cubicBezTo>
                    <a:pt x="105" y="0"/>
                    <a:pt x="1" y="105"/>
                    <a:pt x="1" y="220"/>
                  </a:cubicBezTo>
                  <a:lnTo>
                    <a:pt x="1" y="658"/>
                  </a:lnTo>
                  <a:cubicBezTo>
                    <a:pt x="1" y="1259"/>
                    <a:pt x="497" y="1746"/>
                    <a:pt x="1098" y="1756"/>
                  </a:cubicBezTo>
                  <a:cubicBezTo>
                    <a:pt x="1699" y="1746"/>
                    <a:pt x="2185" y="1259"/>
                    <a:pt x="2185" y="658"/>
                  </a:cubicBezTo>
                  <a:lnTo>
                    <a:pt x="2185" y="220"/>
                  </a:lnTo>
                  <a:cubicBezTo>
                    <a:pt x="2185" y="105"/>
                    <a:pt x="2090" y="0"/>
                    <a:pt x="1966" y="0"/>
                  </a:cubicBez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63"/>
            <p:cNvSpPr/>
            <p:nvPr/>
          </p:nvSpPr>
          <p:spPr>
            <a:xfrm>
              <a:off x="6330569" y="3482951"/>
              <a:ext cx="56979" cy="45981"/>
            </a:xfrm>
            <a:custGeom>
              <a:avLst/>
              <a:gdLst/>
              <a:ahLst/>
              <a:cxnLst/>
              <a:rect l="l" t="t" r="r" b="b"/>
              <a:pathLst>
                <a:path w="2176" h="1756" extrusionOk="0">
                  <a:moveTo>
                    <a:pt x="1746" y="439"/>
                  </a:moveTo>
                  <a:lnTo>
                    <a:pt x="1746" y="658"/>
                  </a:lnTo>
                  <a:cubicBezTo>
                    <a:pt x="1746" y="1021"/>
                    <a:pt x="1451" y="1317"/>
                    <a:pt x="1088" y="1317"/>
                  </a:cubicBezTo>
                  <a:cubicBezTo>
                    <a:pt x="726" y="1317"/>
                    <a:pt x="430" y="1021"/>
                    <a:pt x="430" y="658"/>
                  </a:cubicBezTo>
                  <a:lnTo>
                    <a:pt x="430" y="439"/>
                  </a:lnTo>
                  <a:close/>
                  <a:moveTo>
                    <a:pt x="210" y="0"/>
                  </a:moveTo>
                  <a:cubicBezTo>
                    <a:pt x="96" y="0"/>
                    <a:pt x="1" y="105"/>
                    <a:pt x="1" y="220"/>
                  </a:cubicBezTo>
                  <a:lnTo>
                    <a:pt x="1" y="658"/>
                  </a:lnTo>
                  <a:cubicBezTo>
                    <a:pt x="1" y="1259"/>
                    <a:pt x="487" y="1746"/>
                    <a:pt x="1088" y="1756"/>
                  </a:cubicBezTo>
                  <a:cubicBezTo>
                    <a:pt x="1689" y="1746"/>
                    <a:pt x="2176" y="1259"/>
                    <a:pt x="2176" y="658"/>
                  </a:cubicBezTo>
                  <a:lnTo>
                    <a:pt x="2176" y="220"/>
                  </a:lnTo>
                  <a:cubicBezTo>
                    <a:pt x="2176" y="105"/>
                    <a:pt x="2080" y="0"/>
                    <a:pt x="1966" y="0"/>
                  </a:cubicBez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63"/>
            <p:cNvSpPr/>
            <p:nvPr/>
          </p:nvSpPr>
          <p:spPr>
            <a:xfrm>
              <a:off x="6326327" y="3614347"/>
              <a:ext cx="134172" cy="80467"/>
            </a:xfrm>
            <a:custGeom>
              <a:avLst/>
              <a:gdLst/>
              <a:ahLst/>
              <a:cxnLst/>
              <a:rect l="l" t="t" r="r" b="b"/>
              <a:pathLst>
                <a:path w="5124" h="3073" extrusionOk="0">
                  <a:moveTo>
                    <a:pt x="668" y="0"/>
                  </a:moveTo>
                  <a:lnTo>
                    <a:pt x="0" y="239"/>
                  </a:lnTo>
                  <a:cubicBezTo>
                    <a:pt x="0" y="248"/>
                    <a:pt x="10" y="258"/>
                    <a:pt x="19" y="277"/>
                  </a:cubicBezTo>
                  <a:lnTo>
                    <a:pt x="735" y="1889"/>
                  </a:lnTo>
                  <a:cubicBezTo>
                    <a:pt x="843" y="2141"/>
                    <a:pt x="1082" y="2279"/>
                    <a:pt x="1328" y="2279"/>
                  </a:cubicBezTo>
                  <a:cubicBezTo>
                    <a:pt x="1474" y="2279"/>
                    <a:pt x="1622" y="2231"/>
                    <a:pt x="1746" y="2128"/>
                  </a:cubicBezTo>
                  <a:lnTo>
                    <a:pt x="2347" y="1641"/>
                  </a:lnTo>
                  <a:lnTo>
                    <a:pt x="2347" y="3062"/>
                  </a:lnTo>
                  <a:cubicBezTo>
                    <a:pt x="2414" y="3062"/>
                    <a:pt x="2490" y="3072"/>
                    <a:pt x="2567" y="3072"/>
                  </a:cubicBezTo>
                  <a:cubicBezTo>
                    <a:pt x="2633" y="3072"/>
                    <a:pt x="2710" y="3072"/>
                    <a:pt x="2777" y="3062"/>
                  </a:cubicBezTo>
                  <a:lnTo>
                    <a:pt x="2777" y="1631"/>
                  </a:lnTo>
                  <a:lnTo>
                    <a:pt x="3378" y="2128"/>
                  </a:lnTo>
                  <a:cubicBezTo>
                    <a:pt x="3502" y="2231"/>
                    <a:pt x="3650" y="2279"/>
                    <a:pt x="3796" y="2279"/>
                  </a:cubicBezTo>
                  <a:cubicBezTo>
                    <a:pt x="4043" y="2279"/>
                    <a:pt x="4285" y="2141"/>
                    <a:pt x="4398" y="1889"/>
                  </a:cubicBezTo>
                  <a:lnTo>
                    <a:pt x="5114" y="267"/>
                  </a:lnTo>
                  <a:cubicBezTo>
                    <a:pt x="5114" y="258"/>
                    <a:pt x="5123" y="248"/>
                    <a:pt x="5123" y="229"/>
                  </a:cubicBezTo>
                  <a:lnTo>
                    <a:pt x="4456" y="0"/>
                  </a:lnTo>
                  <a:lnTo>
                    <a:pt x="2557" y="88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63"/>
            <p:cNvSpPr/>
            <p:nvPr/>
          </p:nvSpPr>
          <p:spPr>
            <a:xfrm>
              <a:off x="6336565" y="3599893"/>
              <a:ext cx="56979" cy="62635"/>
            </a:xfrm>
            <a:custGeom>
              <a:avLst/>
              <a:gdLst/>
              <a:ahLst/>
              <a:cxnLst/>
              <a:rect l="l" t="t" r="r" b="b"/>
              <a:pathLst>
                <a:path w="2176" h="2392" extrusionOk="0">
                  <a:moveTo>
                    <a:pt x="646" y="0"/>
                  </a:moveTo>
                  <a:cubicBezTo>
                    <a:pt x="590" y="0"/>
                    <a:pt x="536" y="21"/>
                    <a:pt x="497" y="66"/>
                  </a:cubicBezTo>
                  <a:lnTo>
                    <a:pt x="58" y="495"/>
                  </a:lnTo>
                  <a:cubicBezTo>
                    <a:pt x="20" y="533"/>
                    <a:pt x="1" y="590"/>
                    <a:pt x="29" y="648"/>
                  </a:cubicBezTo>
                  <a:lnTo>
                    <a:pt x="745" y="2260"/>
                  </a:lnTo>
                  <a:cubicBezTo>
                    <a:pt x="781" y="2345"/>
                    <a:pt x="864" y="2392"/>
                    <a:pt x="947" y="2392"/>
                  </a:cubicBezTo>
                  <a:cubicBezTo>
                    <a:pt x="994" y="2392"/>
                    <a:pt x="1041" y="2377"/>
                    <a:pt x="1079" y="2346"/>
                  </a:cubicBezTo>
                  <a:lnTo>
                    <a:pt x="2176" y="1439"/>
                  </a:lnTo>
                  <a:lnTo>
                    <a:pt x="792" y="56"/>
                  </a:lnTo>
                  <a:cubicBezTo>
                    <a:pt x="751" y="19"/>
                    <a:pt x="698" y="0"/>
                    <a:pt x="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63"/>
            <p:cNvSpPr/>
            <p:nvPr/>
          </p:nvSpPr>
          <p:spPr>
            <a:xfrm>
              <a:off x="6393282" y="3599658"/>
              <a:ext cx="56717" cy="62870"/>
            </a:xfrm>
            <a:custGeom>
              <a:avLst/>
              <a:gdLst/>
              <a:ahLst/>
              <a:cxnLst/>
              <a:rect l="l" t="t" r="r" b="b"/>
              <a:pathLst>
                <a:path w="2166" h="2401" extrusionOk="0">
                  <a:moveTo>
                    <a:pt x="1532" y="1"/>
                  </a:moveTo>
                  <a:cubicBezTo>
                    <a:pt x="1476" y="1"/>
                    <a:pt x="1422" y="22"/>
                    <a:pt x="1383" y="65"/>
                  </a:cubicBezTo>
                  <a:lnTo>
                    <a:pt x="0" y="1448"/>
                  </a:lnTo>
                  <a:lnTo>
                    <a:pt x="1097" y="2355"/>
                  </a:lnTo>
                  <a:cubicBezTo>
                    <a:pt x="1135" y="2386"/>
                    <a:pt x="1182" y="2401"/>
                    <a:pt x="1228" y="2401"/>
                  </a:cubicBezTo>
                  <a:cubicBezTo>
                    <a:pt x="1311" y="2401"/>
                    <a:pt x="1395" y="2354"/>
                    <a:pt x="1431" y="2269"/>
                  </a:cubicBezTo>
                  <a:lnTo>
                    <a:pt x="2147" y="657"/>
                  </a:lnTo>
                  <a:cubicBezTo>
                    <a:pt x="2166" y="599"/>
                    <a:pt x="2156" y="542"/>
                    <a:pt x="2118" y="504"/>
                  </a:cubicBezTo>
                  <a:lnTo>
                    <a:pt x="1689" y="65"/>
                  </a:lnTo>
                  <a:cubicBezTo>
                    <a:pt x="1646" y="22"/>
                    <a:pt x="1588" y="1"/>
                    <a:pt x="1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63"/>
            <p:cNvSpPr/>
            <p:nvPr/>
          </p:nvSpPr>
          <p:spPr>
            <a:xfrm>
              <a:off x="6265132" y="3644067"/>
              <a:ext cx="48468" cy="56481"/>
            </a:xfrm>
            <a:custGeom>
              <a:avLst/>
              <a:gdLst/>
              <a:ahLst/>
              <a:cxnLst/>
              <a:rect l="l" t="t" r="r" b="b"/>
              <a:pathLst>
                <a:path w="1851" h="2157" extrusionOk="0">
                  <a:moveTo>
                    <a:pt x="239" y="0"/>
                  </a:moveTo>
                  <a:cubicBezTo>
                    <a:pt x="134" y="105"/>
                    <a:pt x="57" y="229"/>
                    <a:pt x="0" y="363"/>
                  </a:cubicBezTo>
                  <a:lnTo>
                    <a:pt x="1193" y="1403"/>
                  </a:lnTo>
                  <a:cubicBezTo>
                    <a:pt x="1326" y="1527"/>
                    <a:pt x="1412" y="1708"/>
                    <a:pt x="1412" y="1899"/>
                  </a:cubicBezTo>
                  <a:lnTo>
                    <a:pt x="1412" y="2156"/>
                  </a:lnTo>
                  <a:lnTo>
                    <a:pt x="1851" y="2156"/>
                  </a:lnTo>
                  <a:lnTo>
                    <a:pt x="1851" y="1899"/>
                  </a:lnTo>
                  <a:cubicBezTo>
                    <a:pt x="1851" y="1584"/>
                    <a:pt x="1708" y="1279"/>
                    <a:pt x="1469" y="1069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63"/>
            <p:cNvSpPr/>
            <p:nvPr/>
          </p:nvSpPr>
          <p:spPr>
            <a:xfrm>
              <a:off x="6473198" y="3644067"/>
              <a:ext cx="48495" cy="56481"/>
            </a:xfrm>
            <a:custGeom>
              <a:avLst/>
              <a:gdLst/>
              <a:ahLst/>
              <a:cxnLst/>
              <a:rect l="l" t="t" r="r" b="b"/>
              <a:pathLst>
                <a:path w="1852" h="2157" extrusionOk="0">
                  <a:moveTo>
                    <a:pt x="1613" y="0"/>
                  </a:moveTo>
                  <a:lnTo>
                    <a:pt x="382" y="1069"/>
                  </a:lnTo>
                  <a:cubicBezTo>
                    <a:pt x="144" y="1279"/>
                    <a:pt x="1" y="1584"/>
                    <a:pt x="1" y="1899"/>
                  </a:cubicBezTo>
                  <a:lnTo>
                    <a:pt x="1" y="2156"/>
                  </a:lnTo>
                  <a:lnTo>
                    <a:pt x="440" y="2156"/>
                  </a:lnTo>
                  <a:lnTo>
                    <a:pt x="440" y="1899"/>
                  </a:lnTo>
                  <a:cubicBezTo>
                    <a:pt x="440" y="1708"/>
                    <a:pt x="516" y="1527"/>
                    <a:pt x="659" y="1403"/>
                  </a:cubicBezTo>
                  <a:lnTo>
                    <a:pt x="1852" y="363"/>
                  </a:lnTo>
                  <a:cubicBezTo>
                    <a:pt x="1794" y="229"/>
                    <a:pt x="1718" y="105"/>
                    <a:pt x="16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7" name="Google Shape;2377;p63"/>
          <p:cNvSpPr txBox="1">
            <a:spLocks noGrp="1"/>
          </p:cNvSpPr>
          <p:nvPr>
            <p:ph type="subTitle" idx="4294967295"/>
          </p:nvPr>
        </p:nvSpPr>
        <p:spPr>
          <a:xfrm>
            <a:off x="5929524" y="2279710"/>
            <a:ext cx="3214476" cy="271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pt-BR" sz="1600" i="0" u="none" strike="noStrike" cap="none" dirty="0" smtClean="0">
                <a:solidFill>
                  <a:schemeClr val="dk1"/>
                </a:solidFill>
                <a:latin typeface="+mn-lt"/>
                <a:sym typeface="Open Sans"/>
              </a:rPr>
              <a:t>O mercado de criptomoedas permite  </a:t>
            </a:r>
            <a:r>
              <a:rPr lang="pt-BR" sz="1600" dirty="0">
                <a:latin typeface="+mn-lt"/>
              </a:rPr>
              <a:t>uma maior inclusão </a:t>
            </a:r>
            <a:r>
              <a:rPr lang="pt-BR" sz="1600" dirty="0" smtClean="0">
                <a:latin typeface="+mn-lt"/>
              </a:rPr>
              <a:t>financeira, pois </a:t>
            </a:r>
            <a:r>
              <a:rPr lang="pt-BR" sz="1600" dirty="0">
                <a:latin typeface="+mn-lt"/>
              </a:rPr>
              <a:t>permite investimentos a partir de R$100 em algumas </a:t>
            </a:r>
            <a:r>
              <a:rPr lang="pt-BR" sz="1600" i="1" dirty="0" err="1" smtClean="0">
                <a:latin typeface="+mn-lt"/>
              </a:rPr>
              <a:t>exchanges</a:t>
            </a:r>
            <a:r>
              <a:rPr lang="pt-BR" sz="1600" i="1" dirty="0" smtClean="0">
                <a:latin typeface="+mn-lt"/>
              </a:rPr>
              <a:t>.</a:t>
            </a:r>
            <a:r>
              <a:rPr lang="pt-BR" sz="1600" dirty="0"/>
              <a:t> Comparativamente ao mercado financeiro tradicional, este é um pré-requisito relativamente baixo para começar a investir.</a:t>
            </a:r>
            <a:endParaRPr sz="1600" i="0" u="none" strike="noStrike" cap="none" dirty="0">
              <a:solidFill>
                <a:schemeClr val="dk1"/>
              </a:solidFill>
              <a:latin typeface="+mn-lt"/>
              <a:sym typeface="Open Sans"/>
            </a:endParaRPr>
          </a:p>
          <a:p>
            <a:pPr marL="0" marR="0" lvl="0" indent="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pen San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8" name="Google Shape;2378;p63"/>
          <p:cNvSpPr txBox="1">
            <a:spLocks noGrp="1"/>
          </p:cNvSpPr>
          <p:nvPr>
            <p:ph type="title" idx="4294967295"/>
          </p:nvPr>
        </p:nvSpPr>
        <p:spPr>
          <a:xfrm>
            <a:off x="6500280" y="1160996"/>
            <a:ext cx="22401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1600" dirty="0" smtClean="0"/>
              <a:t>20-45  anos</a:t>
            </a:r>
            <a:endParaRPr sz="1600" dirty="0"/>
          </a:p>
        </p:txBody>
      </p:sp>
      <p:grpSp>
        <p:nvGrpSpPr>
          <p:cNvPr id="2382" name="Google Shape;2382;p63"/>
          <p:cNvGrpSpPr/>
          <p:nvPr/>
        </p:nvGrpSpPr>
        <p:grpSpPr>
          <a:xfrm>
            <a:off x="4054309" y="1658308"/>
            <a:ext cx="1875215" cy="3119984"/>
            <a:chOff x="3638600" y="1289076"/>
            <a:chExt cx="1875215" cy="3119984"/>
          </a:xfrm>
        </p:grpSpPr>
        <p:sp>
          <p:nvSpPr>
            <p:cNvPr id="2383" name="Google Shape;2383;p63"/>
            <p:cNvSpPr/>
            <p:nvPr/>
          </p:nvSpPr>
          <p:spPr>
            <a:xfrm>
              <a:off x="4289681" y="1795819"/>
              <a:ext cx="264787" cy="434291"/>
            </a:xfrm>
            <a:custGeom>
              <a:avLst/>
              <a:gdLst/>
              <a:ahLst/>
              <a:cxnLst/>
              <a:rect l="l" t="t" r="r" b="b"/>
              <a:pathLst>
                <a:path w="4891" h="8022" extrusionOk="0">
                  <a:moveTo>
                    <a:pt x="0" y="0"/>
                  </a:moveTo>
                  <a:lnTo>
                    <a:pt x="2445" y="8022"/>
                  </a:lnTo>
                  <a:lnTo>
                    <a:pt x="4890" y="5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63"/>
            <p:cNvSpPr/>
            <p:nvPr/>
          </p:nvSpPr>
          <p:spPr>
            <a:xfrm>
              <a:off x="4776612" y="1511750"/>
              <a:ext cx="191214" cy="228352"/>
            </a:xfrm>
            <a:custGeom>
              <a:avLst/>
              <a:gdLst/>
              <a:ahLst/>
              <a:cxnLst/>
              <a:rect l="l" t="t" r="r" b="b"/>
              <a:pathLst>
                <a:path w="3532" h="4218" extrusionOk="0">
                  <a:moveTo>
                    <a:pt x="1509" y="0"/>
                  </a:moveTo>
                  <a:cubicBezTo>
                    <a:pt x="862" y="0"/>
                    <a:pt x="687" y="843"/>
                    <a:pt x="687" y="843"/>
                  </a:cubicBezTo>
                  <a:cubicBezTo>
                    <a:pt x="0" y="1401"/>
                    <a:pt x="687" y="2173"/>
                    <a:pt x="687" y="2173"/>
                  </a:cubicBezTo>
                  <a:lnTo>
                    <a:pt x="672" y="2173"/>
                  </a:lnTo>
                  <a:cubicBezTo>
                    <a:pt x="701" y="2302"/>
                    <a:pt x="701" y="2416"/>
                    <a:pt x="658" y="2545"/>
                  </a:cubicBezTo>
                  <a:lnTo>
                    <a:pt x="215" y="3846"/>
                  </a:lnTo>
                  <a:lnTo>
                    <a:pt x="2159" y="4218"/>
                  </a:lnTo>
                  <a:lnTo>
                    <a:pt x="2274" y="3231"/>
                  </a:lnTo>
                  <a:cubicBezTo>
                    <a:pt x="2302" y="2974"/>
                    <a:pt x="2445" y="2745"/>
                    <a:pt x="2660" y="2602"/>
                  </a:cubicBezTo>
                  <a:cubicBezTo>
                    <a:pt x="3289" y="2173"/>
                    <a:pt x="3461" y="1487"/>
                    <a:pt x="3503" y="1058"/>
                  </a:cubicBezTo>
                  <a:cubicBezTo>
                    <a:pt x="3532" y="857"/>
                    <a:pt x="3403" y="657"/>
                    <a:pt x="3217" y="600"/>
                  </a:cubicBezTo>
                  <a:lnTo>
                    <a:pt x="2159" y="228"/>
                  </a:lnTo>
                  <a:cubicBezTo>
                    <a:pt x="1903" y="64"/>
                    <a:pt x="1688" y="0"/>
                    <a:pt x="1509" y="0"/>
                  </a:cubicBezTo>
                  <a:close/>
                </a:path>
              </a:pathLst>
            </a:custGeom>
            <a:solidFill>
              <a:srgbClr val="F79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63"/>
            <p:cNvSpPr/>
            <p:nvPr/>
          </p:nvSpPr>
          <p:spPr>
            <a:xfrm>
              <a:off x="3999385" y="1289076"/>
              <a:ext cx="418699" cy="353031"/>
            </a:xfrm>
            <a:custGeom>
              <a:avLst/>
              <a:gdLst/>
              <a:ahLst/>
              <a:cxnLst/>
              <a:rect l="l" t="t" r="r" b="b"/>
              <a:pathLst>
                <a:path w="7734" h="6521" extrusionOk="0">
                  <a:moveTo>
                    <a:pt x="6513" y="0"/>
                  </a:moveTo>
                  <a:cubicBezTo>
                    <a:pt x="6417" y="0"/>
                    <a:pt x="6323" y="13"/>
                    <a:pt x="6234" y="37"/>
                  </a:cubicBezTo>
                  <a:cubicBezTo>
                    <a:pt x="5934" y="166"/>
                    <a:pt x="5648" y="352"/>
                    <a:pt x="5405" y="581"/>
                  </a:cubicBezTo>
                  <a:cubicBezTo>
                    <a:pt x="5162" y="809"/>
                    <a:pt x="4876" y="967"/>
                    <a:pt x="4547" y="1053"/>
                  </a:cubicBezTo>
                  <a:cubicBezTo>
                    <a:pt x="4487" y="1062"/>
                    <a:pt x="4428" y="1066"/>
                    <a:pt x="4369" y="1066"/>
                  </a:cubicBezTo>
                  <a:cubicBezTo>
                    <a:pt x="3808" y="1066"/>
                    <a:pt x="3285" y="675"/>
                    <a:pt x="2703" y="624"/>
                  </a:cubicBezTo>
                  <a:cubicBezTo>
                    <a:pt x="2684" y="623"/>
                    <a:pt x="2666" y="623"/>
                    <a:pt x="2647" y="623"/>
                  </a:cubicBezTo>
                  <a:cubicBezTo>
                    <a:pt x="1955" y="623"/>
                    <a:pt x="1355" y="1143"/>
                    <a:pt x="1244" y="1839"/>
                  </a:cubicBezTo>
                  <a:cubicBezTo>
                    <a:pt x="1187" y="2196"/>
                    <a:pt x="1273" y="2654"/>
                    <a:pt x="1015" y="2911"/>
                  </a:cubicBezTo>
                  <a:cubicBezTo>
                    <a:pt x="915" y="2997"/>
                    <a:pt x="801" y="3069"/>
                    <a:pt x="686" y="3126"/>
                  </a:cubicBezTo>
                  <a:cubicBezTo>
                    <a:pt x="114" y="3555"/>
                    <a:pt x="0" y="4384"/>
                    <a:pt x="458" y="4942"/>
                  </a:cubicBezTo>
                  <a:cubicBezTo>
                    <a:pt x="615" y="5099"/>
                    <a:pt x="815" y="5228"/>
                    <a:pt x="901" y="5442"/>
                  </a:cubicBezTo>
                  <a:cubicBezTo>
                    <a:pt x="944" y="5571"/>
                    <a:pt x="972" y="5700"/>
                    <a:pt x="972" y="5843"/>
                  </a:cubicBezTo>
                  <a:cubicBezTo>
                    <a:pt x="1030" y="6114"/>
                    <a:pt x="1201" y="6343"/>
                    <a:pt x="1444" y="6458"/>
                  </a:cubicBezTo>
                  <a:cubicBezTo>
                    <a:pt x="1534" y="6500"/>
                    <a:pt x="1632" y="6521"/>
                    <a:pt x="1729" y="6521"/>
                  </a:cubicBezTo>
                  <a:cubicBezTo>
                    <a:pt x="1896" y="6521"/>
                    <a:pt x="2062" y="6460"/>
                    <a:pt x="2188" y="6343"/>
                  </a:cubicBezTo>
                  <a:lnTo>
                    <a:pt x="3332" y="4270"/>
                  </a:lnTo>
                  <a:lnTo>
                    <a:pt x="4061" y="4356"/>
                  </a:lnTo>
                  <a:cubicBezTo>
                    <a:pt x="4192" y="4371"/>
                    <a:pt x="4330" y="4385"/>
                    <a:pt x="4466" y="4385"/>
                  </a:cubicBezTo>
                  <a:cubicBezTo>
                    <a:pt x="4702" y="4385"/>
                    <a:pt x="4932" y="4344"/>
                    <a:pt x="5105" y="4198"/>
                  </a:cubicBezTo>
                  <a:cubicBezTo>
                    <a:pt x="5262" y="4070"/>
                    <a:pt x="5362" y="3869"/>
                    <a:pt x="5548" y="3798"/>
                  </a:cubicBezTo>
                  <a:cubicBezTo>
                    <a:pt x="5634" y="3777"/>
                    <a:pt x="5720" y="3766"/>
                    <a:pt x="5804" y="3766"/>
                  </a:cubicBezTo>
                  <a:cubicBezTo>
                    <a:pt x="5888" y="3766"/>
                    <a:pt x="5970" y="3777"/>
                    <a:pt x="6048" y="3798"/>
                  </a:cubicBezTo>
                  <a:cubicBezTo>
                    <a:pt x="6096" y="3803"/>
                    <a:pt x="6144" y="3805"/>
                    <a:pt x="6190" y="3805"/>
                  </a:cubicBezTo>
                  <a:cubicBezTo>
                    <a:pt x="7090" y="3805"/>
                    <a:pt x="7734" y="2910"/>
                    <a:pt x="7421" y="2053"/>
                  </a:cubicBezTo>
                  <a:cubicBezTo>
                    <a:pt x="7350" y="1896"/>
                    <a:pt x="7292" y="1739"/>
                    <a:pt x="7235" y="1582"/>
                  </a:cubicBezTo>
                  <a:cubicBezTo>
                    <a:pt x="7135" y="1153"/>
                    <a:pt x="7378" y="638"/>
                    <a:pt x="7135" y="280"/>
                  </a:cubicBezTo>
                  <a:cubicBezTo>
                    <a:pt x="7001" y="85"/>
                    <a:pt x="6757" y="0"/>
                    <a:pt x="6513" y="0"/>
                  </a:cubicBezTo>
                  <a:close/>
                </a:path>
              </a:pathLst>
            </a:custGeom>
            <a:solidFill>
              <a:srgbClr val="361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63"/>
            <p:cNvSpPr/>
            <p:nvPr/>
          </p:nvSpPr>
          <p:spPr>
            <a:xfrm>
              <a:off x="3638600" y="2546730"/>
              <a:ext cx="1019572" cy="1862330"/>
            </a:xfrm>
            <a:custGeom>
              <a:avLst/>
              <a:gdLst/>
              <a:ahLst/>
              <a:cxnLst/>
              <a:rect l="l" t="t" r="r" b="b"/>
              <a:pathLst>
                <a:path w="18833" h="34400" extrusionOk="0">
                  <a:moveTo>
                    <a:pt x="15515" y="0"/>
                  </a:moveTo>
                  <a:lnTo>
                    <a:pt x="5020" y="300"/>
                  </a:lnTo>
                  <a:lnTo>
                    <a:pt x="3661" y="15314"/>
                  </a:lnTo>
                  <a:lnTo>
                    <a:pt x="473" y="29685"/>
                  </a:lnTo>
                  <a:cubicBezTo>
                    <a:pt x="573" y="29742"/>
                    <a:pt x="687" y="29785"/>
                    <a:pt x="816" y="29842"/>
                  </a:cubicBezTo>
                  <a:cubicBezTo>
                    <a:pt x="630" y="30514"/>
                    <a:pt x="401" y="31186"/>
                    <a:pt x="115" y="31829"/>
                  </a:cubicBezTo>
                  <a:cubicBezTo>
                    <a:pt x="1" y="32087"/>
                    <a:pt x="115" y="32401"/>
                    <a:pt x="387" y="32501"/>
                  </a:cubicBezTo>
                  <a:cubicBezTo>
                    <a:pt x="577" y="32575"/>
                    <a:pt x="720" y="32672"/>
                    <a:pt x="902" y="32672"/>
                  </a:cubicBezTo>
                  <a:cubicBezTo>
                    <a:pt x="967" y="32672"/>
                    <a:pt x="1037" y="32660"/>
                    <a:pt x="1116" y="32630"/>
                  </a:cubicBezTo>
                  <a:cubicBezTo>
                    <a:pt x="1175" y="32609"/>
                    <a:pt x="1237" y="32599"/>
                    <a:pt x="1302" y="32599"/>
                  </a:cubicBezTo>
                  <a:cubicBezTo>
                    <a:pt x="2065" y="32599"/>
                    <a:pt x="3276" y="33948"/>
                    <a:pt x="4791" y="33974"/>
                  </a:cubicBezTo>
                  <a:cubicBezTo>
                    <a:pt x="4797" y="33975"/>
                    <a:pt x="4804" y="33975"/>
                    <a:pt x="4810" y="33975"/>
                  </a:cubicBezTo>
                  <a:cubicBezTo>
                    <a:pt x="5085" y="33975"/>
                    <a:pt x="5245" y="33683"/>
                    <a:pt x="5105" y="33445"/>
                  </a:cubicBezTo>
                  <a:lnTo>
                    <a:pt x="3390" y="31558"/>
                  </a:lnTo>
                  <a:cubicBezTo>
                    <a:pt x="3075" y="31257"/>
                    <a:pt x="2660" y="30728"/>
                    <a:pt x="2718" y="30428"/>
                  </a:cubicBezTo>
                  <a:lnTo>
                    <a:pt x="2732" y="30357"/>
                  </a:lnTo>
                  <a:cubicBezTo>
                    <a:pt x="2875" y="30385"/>
                    <a:pt x="2961" y="30400"/>
                    <a:pt x="2961" y="30400"/>
                  </a:cubicBezTo>
                  <a:lnTo>
                    <a:pt x="7980" y="16873"/>
                  </a:lnTo>
                  <a:cubicBezTo>
                    <a:pt x="8094" y="16587"/>
                    <a:pt x="8165" y="16301"/>
                    <a:pt x="8237" y="16001"/>
                  </a:cubicBezTo>
                  <a:lnTo>
                    <a:pt x="10196" y="6163"/>
                  </a:lnTo>
                  <a:lnTo>
                    <a:pt x="12241" y="16844"/>
                  </a:lnTo>
                  <a:lnTo>
                    <a:pt x="13113" y="31529"/>
                  </a:lnTo>
                  <a:cubicBezTo>
                    <a:pt x="13227" y="31558"/>
                    <a:pt x="13342" y="31572"/>
                    <a:pt x="13456" y="31586"/>
                  </a:cubicBezTo>
                  <a:cubicBezTo>
                    <a:pt x="13470" y="32258"/>
                    <a:pt x="13442" y="32930"/>
                    <a:pt x="13356" y="33588"/>
                  </a:cubicBezTo>
                  <a:cubicBezTo>
                    <a:pt x="13313" y="33874"/>
                    <a:pt x="13528" y="34146"/>
                    <a:pt x="13828" y="34160"/>
                  </a:cubicBezTo>
                  <a:cubicBezTo>
                    <a:pt x="13952" y="34174"/>
                    <a:pt x="14063" y="34198"/>
                    <a:pt x="14175" y="34198"/>
                  </a:cubicBezTo>
                  <a:cubicBezTo>
                    <a:pt x="14295" y="34198"/>
                    <a:pt x="14417" y="34170"/>
                    <a:pt x="14557" y="34074"/>
                  </a:cubicBezTo>
                  <a:cubicBezTo>
                    <a:pt x="14669" y="33991"/>
                    <a:pt x="14813" y="33958"/>
                    <a:pt x="14985" y="33958"/>
                  </a:cubicBezTo>
                  <a:cubicBezTo>
                    <a:pt x="15614" y="33958"/>
                    <a:pt x="16603" y="34399"/>
                    <a:pt x="17634" y="34399"/>
                  </a:cubicBezTo>
                  <a:cubicBezTo>
                    <a:pt x="17909" y="34399"/>
                    <a:pt x="18186" y="34368"/>
                    <a:pt x="18461" y="34289"/>
                  </a:cubicBezTo>
                  <a:cubicBezTo>
                    <a:pt x="18747" y="34232"/>
                    <a:pt x="18832" y="33874"/>
                    <a:pt x="18604" y="33688"/>
                  </a:cubicBezTo>
                  <a:lnTo>
                    <a:pt x="16416" y="32387"/>
                  </a:lnTo>
                  <a:cubicBezTo>
                    <a:pt x="16058" y="32187"/>
                    <a:pt x="15558" y="31844"/>
                    <a:pt x="15458" y="31558"/>
                  </a:cubicBezTo>
                  <a:cubicBezTo>
                    <a:pt x="15615" y="31543"/>
                    <a:pt x="15715" y="31529"/>
                    <a:pt x="15715" y="31529"/>
                  </a:cubicBezTo>
                  <a:lnTo>
                    <a:pt x="16816" y="17144"/>
                  </a:lnTo>
                  <a:cubicBezTo>
                    <a:pt x="16845" y="16844"/>
                    <a:pt x="16845" y="16544"/>
                    <a:pt x="16816" y="16229"/>
                  </a:cubicBezTo>
                  <a:lnTo>
                    <a:pt x="15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63"/>
            <p:cNvSpPr/>
            <p:nvPr/>
          </p:nvSpPr>
          <p:spPr>
            <a:xfrm>
              <a:off x="4133272" y="2318316"/>
              <a:ext cx="358499" cy="728528"/>
            </a:xfrm>
            <a:custGeom>
              <a:avLst/>
              <a:gdLst/>
              <a:ahLst/>
              <a:cxnLst/>
              <a:rect l="l" t="t" r="r" b="b"/>
              <a:pathLst>
                <a:path w="6622" h="13457" extrusionOk="0">
                  <a:moveTo>
                    <a:pt x="1617" y="1"/>
                  </a:moveTo>
                  <a:lnTo>
                    <a:pt x="1" y="4791"/>
                  </a:lnTo>
                  <a:lnTo>
                    <a:pt x="1659" y="13456"/>
                  </a:lnTo>
                  <a:cubicBezTo>
                    <a:pt x="2746" y="9624"/>
                    <a:pt x="5334" y="7865"/>
                    <a:pt x="6621" y="7208"/>
                  </a:cubicBezTo>
                  <a:lnTo>
                    <a:pt x="6378" y="4219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63"/>
            <p:cNvSpPr/>
            <p:nvPr/>
          </p:nvSpPr>
          <p:spPr>
            <a:xfrm>
              <a:off x="3723761" y="1713744"/>
              <a:ext cx="781908" cy="1010855"/>
            </a:xfrm>
            <a:custGeom>
              <a:avLst/>
              <a:gdLst/>
              <a:ahLst/>
              <a:cxnLst/>
              <a:rect l="l" t="t" r="r" b="b"/>
              <a:pathLst>
                <a:path w="14443" h="18672" extrusionOk="0">
                  <a:moveTo>
                    <a:pt x="8023" y="0"/>
                  </a:moveTo>
                  <a:cubicBezTo>
                    <a:pt x="7852" y="0"/>
                    <a:pt x="7679" y="10"/>
                    <a:pt x="7508" y="29"/>
                  </a:cubicBezTo>
                  <a:cubicBezTo>
                    <a:pt x="1" y="930"/>
                    <a:pt x="2460" y="17888"/>
                    <a:pt x="2460" y="17903"/>
                  </a:cubicBezTo>
                  <a:cubicBezTo>
                    <a:pt x="4612" y="18468"/>
                    <a:pt x="6488" y="18671"/>
                    <a:pt x="8074" y="18671"/>
                  </a:cubicBezTo>
                  <a:cubicBezTo>
                    <a:pt x="12144" y="18671"/>
                    <a:pt x="14300" y="17331"/>
                    <a:pt x="14300" y="17331"/>
                  </a:cubicBezTo>
                  <a:cubicBezTo>
                    <a:pt x="14385" y="16973"/>
                    <a:pt x="14428" y="16602"/>
                    <a:pt x="14414" y="16244"/>
                  </a:cubicBezTo>
                  <a:cubicBezTo>
                    <a:pt x="14443" y="14042"/>
                    <a:pt x="14056" y="11840"/>
                    <a:pt x="13942" y="9638"/>
                  </a:cubicBezTo>
                  <a:cubicBezTo>
                    <a:pt x="13856" y="8137"/>
                    <a:pt x="13728" y="6621"/>
                    <a:pt x="13356" y="5177"/>
                  </a:cubicBezTo>
                  <a:cubicBezTo>
                    <a:pt x="12970" y="3733"/>
                    <a:pt x="12312" y="2346"/>
                    <a:pt x="11297" y="1345"/>
                  </a:cubicBezTo>
                  <a:cubicBezTo>
                    <a:pt x="10420" y="480"/>
                    <a:pt x="9236" y="0"/>
                    <a:pt x="80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63"/>
            <p:cNvSpPr/>
            <p:nvPr/>
          </p:nvSpPr>
          <p:spPr>
            <a:xfrm>
              <a:off x="4199106" y="1723814"/>
              <a:ext cx="699078" cy="554639"/>
            </a:xfrm>
            <a:custGeom>
              <a:avLst/>
              <a:gdLst/>
              <a:ahLst/>
              <a:cxnLst/>
              <a:rect l="l" t="t" r="r" b="b"/>
              <a:pathLst>
                <a:path w="12913" h="10245" extrusionOk="0">
                  <a:moveTo>
                    <a:pt x="10724" y="0"/>
                  </a:moveTo>
                  <a:lnTo>
                    <a:pt x="8851" y="5763"/>
                  </a:lnTo>
                  <a:cubicBezTo>
                    <a:pt x="8732" y="6064"/>
                    <a:pt x="8450" y="6237"/>
                    <a:pt x="8158" y="6237"/>
                  </a:cubicBezTo>
                  <a:cubicBezTo>
                    <a:pt x="7992" y="6237"/>
                    <a:pt x="7823" y="6182"/>
                    <a:pt x="7679" y="6063"/>
                  </a:cubicBezTo>
                  <a:cubicBezTo>
                    <a:pt x="6049" y="4676"/>
                    <a:pt x="2374" y="744"/>
                    <a:pt x="1144" y="229"/>
                  </a:cubicBezTo>
                  <a:lnTo>
                    <a:pt x="0" y="4505"/>
                  </a:lnTo>
                  <a:cubicBezTo>
                    <a:pt x="0" y="4505"/>
                    <a:pt x="3117" y="6978"/>
                    <a:pt x="5091" y="9109"/>
                  </a:cubicBezTo>
                  <a:cubicBezTo>
                    <a:pt x="5829" y="9906"/>
                    <a:pt x="6657" y="10245"/>
                    <a:pt x="7468" y="10245"/>
                  </a:cubicBezTo>
                  <a:cubicBezTo>
                    <a:pt x="9202" y="10245"/>
                    <a:pt x="10856" y="8697"/>
                    <a:pt x="11382" y="6778"/>
                  </a:cubicBezTo>
                  <a:cubicBezTo>
                    <a:pt x="12140" y="3961"/>
                    <a:pt x="12912" y="358"/>
                    <a:pt x="12912" y="358"/>
                  </a:cubicBezTo>
                  <a:lnTo>
                    <a:pt x="107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63"/>
            <p:cNvSpPr/>
            <p:nvPr/>
          </p:nvSpPr>
          <p:spPr>
            <a:xfrm>
              <a:off x="4072149" y="1798905"/>
              <a:ext cx="356874" cy="927538"/>
            </a:xfrm>
            <a:custGeom>
              <a:avLst/>
              <a:gdLst/>
              <a:ahLst/>
              <a:cxnLst/>
              <a:rect l="l" t="t" r="r" b="b"/>
              <a:pathLst>
                <a:path w="6592" h="17133" extrusionOk="0">
                  <a:moveTo>
                    <a:pt x="615" y="0"/>
                  </a:moveTo>
                  <a:cubicBezTo>
                    <a:pt x="1573" y="2531"/>
                    <a:pt x="0" y="17002"/>
                    <a:pt x="0" y="17002"/>
                  </a:cubicBezTo>
                  <a:cubicBezTo>
                    <a:pt x="506" y="17096"/>
                    <a:pt x="1041" y="17133"/>
                    <a:pt x="1564" y="17133"/>
                  </a:cubicBezTo>
                  <a:cubicBezTo>
                    <a:pt x="3333" y="17133"/>
                    <a:pt x="4976" y="16716"/>
                    <a:pt x="4976" y="16716"/>
                  </a:cubicBezTo>
                  <a:cubicBezTo>
                    <a:pt x="6592" y="4261"/>
                    <a:pt x="2974" y="0"/>
                    <a:pt x="29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63"/>
            <p:cNvSpPr/>
            <p:nvPr/>
          </p:nvSpPr>
          <p:spPr>
            <a:xfrm>
              <a:off x="4068143" y="1438175"/>
              <a:ext cx="256395" cy="393634"/>
            </a:xfrm>
            <a:custGeom>
              <a:avLst/>
              <a:gdLst/>
              <a:ahLst/>
              <a:cxnLst/>
              <a:rect l="l" t="t" r="r" b="b"/>
              <a:pathLst>
                <a:path w="4736" h="7271" extrusionOk="0">
                  <a:moveTo>
                    <a:pt x="1347" y="0"/>
                  </a:moveTo>
                  <a:cubicBezTo>
                    <a:pt x="1175" y="329"/>
                    <a:pt x="1104" y="715"/>
                    <a:pt x="1161" y="1087"/>
                  </a:cubicBezTo>
                  <a:cubicBezTo>
                    <a:pt x="1204" y="1430"/>
                    <a:pt x="1161" y="1787"/>
                    <a:pt x="1061" y="2116"/>
                  </a:cubicBezTo>
                  <a:cubicBezTo>
                    <a:pt x="864" y="1897"/>
                    <a:pt x="680" y="1809"/>
                    <a:pt x="526" y="1809"/>
                  </a:cubicBezTo>
                  <a:cubicBezTo>
                    <a:pt x="198" y="1809"/>
                    <a:pt x="1" y="2205"/>
                    <a:pt x="88" y="2574"/>
                  </a:cubicBezTo>
                  <a:cubicBezTo>
                    <a:pt x="203" y="3117"/>
                    <a:pt x="818" y="3246"/>
                    <a:pt x="818" y="3246"/>
                  </a:cubicBezTo>
                  <a:lnTo>
                    <a:pt x="303" y="5262"/>
                  </a:lnTo>
                  <a:cubicBezTo>
                    <a:pt x="146" y="5848"/>
                    <a:pt x="374" y="6463"/>
                    <a:pt x="861" y="6806"/>
                  </a:cubicBezTo>
                  <a:lnTo>
                    <a:pt x="1089" y="6992"/>
                  </a:lnTo>
                  <a:cubicBezTo>
                    <a:pt x="1334" y="7180"/>
                    <a:pt x="1625" y="7271"/>
                    <a:pt x="1914" y="7271"/>
                  </a:cubicBezTo>
                  <a:cubicBezTo>
                    <a:pt x="2349" y="7271"/>
                    <a:pt x="2782" y="7065"/>
                    <a:pt x="3048" y="6678"/>
                  </a:cubicBezTo>
                  <a:cubicBezTo>
                    <a:pt x="3163" y="6492"/>
                    <a:pt x="3234" y="6292"/>
                    <a:pt x="3263" y="6091"/>
                  </a:cubicBezTo>
                  <a:lnTo>
                    <a:pt x="3449" y="4662"/>
                  </a:lnTo>
                  <a:cubicBezTo>
                    <a:pt x="3463" y="4647"/>
                    <a:pt x="3492" y="4647"/>
                    <a:pt x="3506" y="4633"/>
                  </a:cubicBezTo>
                  <a:cubicBezTo>
                    <a:pt x="4264" y="4376"/>
                    <a:pt x="4736" y="3618"/>
                    <a:pt x="4635" y="2817"/>
                  </a:cubicBezTo>
                  <a:lnTo>
                    <a:pt x="4521" y="601"/>
                  </a:lnTo>
                  <a:cubicBezTo>
                    <a:pt x="4521" y="601"/>
                    <a:pt x="4390" y="612"/>
                    <a:pt x="4169" y="612"/>
                  </a:cubicBezTo>
                  <a:cubicBezTo>
                    <a:pt x="3593" y="612"/>
                    <a:pt x="2410" y="537"/>
                    <a:pt x="1347" y="0"/>
                  </a:cubicBezTo>
                  <a:close/>
                </a:path>
              </a:pathLst>
            </a:custGeom>
            <a:solidFill>
              <a:srgbClr val="F79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63"/>
            <p:cNvSpPr/>
            <p:nvPr/>
          </p:nvSpPr>
          <p:spPr>
            <a:xfrm>
              <a:off x="4160396" y="1653379"/>
              <a:ext cx="94470" cy="57169"/>
            </a:xfrm>
            <a:custGeom>
              <a:avLst/>
              <a:gdLst/>
              <a:ahLst/>
              <a:cxnLst/>
              <a:rect l="l" t="t" r="r" b="b"/>
              <a:pathLst>
                <a:path w="1745" h="105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56" y="1056"/>
                    <a:pt x="1489" y="1056"/>
                  </a:cubicBezTo>
                  <a:cubicBezTo>
                    <a:pt x="1557" y="1056"/>
                    <a:pt x="1628" y="1052"/>
                    <a:pt x="1702" y="1044"/>
                  </a:cubicBezTo>
                  <a:lnTo>
                    <a:pt x="1745" y="672"/>
                  </a:lnTo>
                  <a:lnTo>
                    <a:pt x="1745" y="672"/>
                  </a:lnTo>
                  <a:cubicBezTo>
                    <a:pt x="1745" y="672"/>
                    <a:pt x="1655" y="687"/>
                    <a:pt x="1511" y="687"/>
                  </a:cubicBezTo>
                  <a:cubicBezTo>
                    <a:pt x="1158" y="687"/>
                    <a:pt x="478" y="600"/>
                    <a:pt x="0" y="0"/>
                  </a:cubicBezTo>
                  <a:close/>
                </a:path>
              </a:pathLst>
            </a:custGeom>
            <a:solidFill>
              <a:srgbClr val="E96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63"/>
            <p:cNvSpPr/>
            <p:nvPr/>
          </p:nvSpPr>
          <p:spPr>
            <a:xfrm>
              <a:off x="4768058" y="1673464"/>
              <a:ext cx="147146" cy="92196"/>
            </a:xfrm>
            <a:custGeom>
              <a:avLst/>
              <a:gdLst/>
              <a:ahLst/>
              <a:cxnLst/>
              <a:rect l="l" t="t" r="r" b="b"/>
              <a:pathLst>
                <a:path w="2718" h="1703" extrusionOk="0">
                  <a:moveTo>
                    <a:pt x="330" y="1"/>
                  </a:moveTo>
                  <a:lnTo>
                    <a:pt x="1" y="988"/>
                  </a:lnTo>
                  <a:lnTo>
                    <a:pt x="2546" y="1703"/>
                  </a:lnTo>
                  <a:lnTo>
                    <a:pt x="2718" y="602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63"/>
            <p:cNvSpPr/>
            <p:nvPr/>
          </p:nvSpPr>
          <p:spPr>
            <a:xfrm>
              <a:off x="4024127" y="1765609"/>
              <a:ext cx="793493" cy="810547"/>
            </a:xfrm>
            <a:custGeom>
              <a:avLst/>
              <a:gdLst/>
              <a:ahLst/>
              <a:cxnLst/>
              <a:rect l="l" t="t" r="r" b="b"/>
              <a:pathLst>
                <a:path w="14657" h="14972" extrusionOk="0">
                  <a:moveTo>
                    <a:pt x="1" y="1"/>
                  </a:moveTo>
                  <a:lnTo>
                    <a:pt x="1130" y="9910"/>
                  </a:lnTo>
                  <a:cubicBezTo>
                    <a:pt x="2732" y="11640"/>
                    <a:pt x="4719" y="12970"/>
                    <a:pt x="6936" y="13785"/>
                  </a:cubicBezTo>
                  <a:cubicBezTo>
                    <a:pt x="7765" y="14099"/>
                    <a:pt x="8623" y="14342"/>
                    <a:pt x="9495" y="14528"/>
                  </a:cubicBezTo>
                  <a:cubicBezTo>
                    <a:pt x="11282" y="14900"/>
                    <a:pt x="14571" y="14971"/>
                    <a:pt x="14571" y="14971"/>
                  </a:cubicBezTo>
                  <a:cubicBezTo>
                    <a:pt x="14657" y="14271"/>
                    <a:pt x="14628" y="13570"/>
                    <a:pt x="14528" y="12870"/>
                  </a:cubicBezTo>
                  <a:cubicBezTo>
                    <a:pt x="12913" y="12584"/>
                    <a:pt x="11282" y="12312"/>
                    <a:pt x="9767" y="11654"/>
                  </a:cubicBezTo>
                  <a:cubicBezTo>
                    <a:pt x="8337" y="11039"/>
                    <a:pt x="7007" y="10067"/>
                    <a:pt x="6249" y="8723"/>
                  </a:cubicBezTo>
                  <a:cubicBezTo>
                    <a:pt x="6178" y="8580"/>
                    <a:pt x="6106" y="8437"/>
                    <a:pt x="6035" y="8294"/>
                  </a:cubicBezTo>
                  <a:cubicBezTo>
                    <a:pt x="5763" y="7679"/>
                    <a:pt x="4919" y="5820"/>
                    <a:pt x="4061" y="4119"/>
                  </a:cubicBezTo>
                  <a:cubicBezTo>
                    <a:pt x="3618" y="3232"/>
                    <a:pt x="3061" y="2403"/>
                    <a:pt x="2403" y="1659"/>
                  </a:cubicBezTo>
                  <a:cubicBezTo>
                    <a:pt x="1759" y="916"/>
                    <a:pt x="944" y="287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63"/>
            <p:cNvSpPr/>
            <p:nvPr/>
          </p:nvSpPr>
          <p:spPr>
            <a:xfrm>
              <a:off x="4812993" y="2449442"/>
              <a:ext cx="288769" cy="165444"/>
            </a:xfrm>
            <a:custGeom>
              <a:avLst/>
              <a:gdLst/>
              <a:ahLst/>
              <a:cxnLst/>
              <a:rect l="l" t="t" r="r" b="b"/>
              <a:pathLst>
                <a:path w="5334" h="3056" extrusionOk="0">
                  <a:moveTo>
                    <a:pt x="2564" y="1"/>
                  </a:moveTo>
                  <a:cubicBezTo>
                    <a:pt x="2121" y="1"/>
                    <a:pt x="1773" y="424"/>
                    <a:pt x="1773" y="424"/>
                  </a:cubicBezTo>
                  <a:lnTo>
                    <a:pt x="1773" y="439"/>
                  </a:lnTo>
                  <a:cubicBezTo>
                    <a:pt x="1699" y="466"/>
                    <a:pt x="1620" y="482"/>
                    <a:pt x="1541" y="482"/>
                  </a:cubicBezTo>
                  <a:cubicBezTo>
                    <a:pt x="1499" y="482"/>
                    <a:pt x="1456" y="477"/>
                    <a:pt x="1416" y="467"/>
                  </a:cubicBezTo>
                  <a:lnTo>
                    <a:pt x="57" y="239"/>
                  </a:lnTo>
                  <a:lnTo>
                    <a:pt x="0" y="2212"/>
                  </a:lnTo>
                  <a:lnTo>
                    <a:pt x="973" y="2169"/>
                  </a:lnTo>
                  <a:cubicBezTo>
                    <a:pt x="1244" y="2169"/>
                    <a:pt x="1487" y="2269"/>
                    <a:pt x="1659" y="2469"/>
                  </a:cubicBezTo>
                  <a:cubicBezTo>
                    <a:pt x="2188" y="3013"/>
                    <a:pt x="2889" y="3055"/>
                    <a:pt x="3318" y="3055"/>
                  </a:cubicBezTo>
                  <a:cubicBezTo>
                    <a:pt x="3890" y="3041"/>
                    <a:pt x="4419" y="2769"/>
                    <a:pt x="4776" y="2340"/>
                  </a:cubicBezTo>
                  <a:cubicBezTo>
                    <a:pt x="5334" y="1054"/>
                    <a:pt x="3089" y="224"/>
                    <a:pt x="3089" y="224"/>
                  </a:cubicBezTo>
                  <a:cubicBezTo>
                    <a:pt x="2909" y="60"/>
                    <a:pt x="2730" y="1"/>
                    <a:pt x="2564" y="1"/>
                  </a:cubicBezTo>
                  <a:close/>
                </a:path>
              </a:pathLst>
            </a:custGeom>
            <a:solidFill>
              <a:srgbClr val="F79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63"/>
            <p:cNvSpPr/>
            <p:nvPr/>
          </p:nvSpPr>
          <p:spPr>
            <a:xfrm>
              <a:off x="4782026" y="2443757"/>
              <a:ext cx="65831" cy="143248"/>
            </a:xfrm>
            <a:custGeom>
              <a:avLst/>
              <a:gdLst/>
              <a:ahLst/>
              <a:cxnLst/>
              <a:rect l="l" t="t" r="r" b="b"/>
              <a:pathLst>
                <a:path w="1216" h="2646" extrusionOk="0">
                  <a:moveTo>
                    <a:pt x="186" y="0"/>
                  </a:moveTo>
                  <a:lnTo>
                    <a:pt x="0" y="2646"/>
                  </a:lnTo>
                  <a:lnTo>
                    <a:pt x="1101" y="2588"/>
                  </a:lnTo>
                  <a:lnTo>
                    <a:pt x="1216" y="12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63"/>
            <p:cNvSpPr/>
            <p:nvPr/>
          </p:nvSpPr>
          <p:spPr>
            <a:xfrm>
              <a:off x="4008643" y="2224656"/>
              <a:ext cx="98368" cy="433587"/>
            </a:xfrm>
            <a:custGeom>
              <a:avLst/>
              <a:gdLst/>
              <a:ahLst/>
              <a:cxnLst/>
              <a:rect l="l" t="t" r="r" b="b"/>
              <a:pathLst>
                <a:path w="1817" h="8009" extrusionOk="0">
                  <a:moveTo>
                    <a:pt x="1" y="1"/>
                  </a:moveTo>
                  <a:lnTo>
                    <a:pt x="1288" y="8008"/>
                  </a:lnTo>
                  <a:lnTo>
                    <a:pt x="1817" y="1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63"/>
            <p:cNvSpPr/>
            <p:nvPr/>
          </p:nvSpPr>
          <p:spPr>
            <a:xfrm>
              <a:off x="4393412" y="1842270"/>
              <a:ext cx="157161" cy="427361"/>
            </a:xfrm>
            <a:custGeom>
              <a:avLst/>
              <a:gdLst/>
              <a:ahLst/>
              <a:cxnLst/>
              <a:rect l="l" t="t" r="r" b="b"/>
              <a:pathLst>
                <a:path w="2903" h="7894" extrusionOk="0">
                  <a:moveTo>
                    <a:pt x="0" y="0"/>
                  </a:moveTo>
                  <a:lnTo>
                    <a:pt x="0" y="0"/>
                  </a:lnTo>
                  <a:cubicBezTo>
                    <a:pt x="1130" y="1487"/>
                    <a:pt x="1502" y="6907"/>
                    <a:pt x="1502" y="6907"/>
                  </a:cubicBezTo>
                  <a:cubicBezTo>
                    <a:pt x="2331" y="7764"/>
                    <a:pt x="2903" y="7879"/>
                    <a:pt x="2903" y="7893"/>
                  </a:cubicBezTo>
                  <a:cubicBezTo>
                    <a:pt x="2846" y="5691"/>
                    <a:pt x="758" y="715"/>
                    <a:pt x="758" y="7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63"/>
            <p:cNvSpPr/>
            <p:nvPr/>
          </p:nvSpPr>
          <p:spPr>
            <a:xfrm>
              <a:off x="4521750" y="1569950"/>
              <a:ext cx="946247" cy="940662"/>
            </a:xfrm>
            <a:custGeom>
              <a:avLst/>
              <a:gdLst/>
              <a:ahLst/>
              <a:cxnLst/>
              <a:rect l="l" t="t" r="r" b="b"/>
              <a:pathLst>
                <a:path w="8674" h="8623" extrusionOk="0">
                  <a:moveTo>
                    <a:pt x="4337" y="1"/>
                  </a:moveTo>
                  <a:cubicBezTo>
                    <a:pt x="1938" y="1"/>
                    <a:pt x="0" y="1928"/>
                    <a:pt x="0" y="4306"/>
                  </a:cubicBezTo>
                  <a:cubicBezTo>
                    <a:pt x="0" y="6685"/>
                    <a:pt x="1938" y="8622"/>
                    <a:pt x="4337" y="8622"/>
                  </a:cubicBezTo>
                  <a:cubicBezTo>
                    <a:pt x="6736" y="8622"/>
                    <a:pt x="8673" y="6685"/>
                    <a:pt x="8673" y="4306"/>
                  </a:cubicBezTo>
                  <a:cubicBezTo>
                    <a:pt x="8673" y="1928"/>
                    <a:pt x="6736" y="1"/>
                    <a:pt x="4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4592223" y="1620349"/>
              <a:ext cx="921592" cy="921571"/>
            </a:xfrm>
            <a:custGeom>
              <a:avLst/>
              <a:gdLst/>
              <a:ahLst/>
              <a:cxnLst/>
              <a:rect l="l" t="t" r="r" b="b"/>
              <a:pathLst>
                <a:path w="8448" h="8448" extrusionOk="0">
                  <a:moveTo>
                    <a:pt x="4224" y="0"/>
                  </a:moveTo>
                  <a:cubicBezTo>
                    <a:pt x="1887" y="0"/>
                    <a:pt x="0" y="1897"/>
                    <a:pt x="0" y="4224"/>
                  </a:cubicBezTo>
                  <a:cubicBezTo>
                    <a:pt x="0" y="6561"/>
                    <a:pt x="1887" y="8447"/>
                    <a:pt x="4224" y="8447"/>
                  </a:cubicBezTo>
                  <a:cubicBezTo>
                    <a:pt x="6551" y="8447"/>
                    <a:pt x="8448" y="6561"/>
                    <a:pt x="8448" y="4224"/>
                  </a:cubicBezTo>
                  <a:cubicBezTo>
                    <a:pt x="8448" y="1897"/>
                    <a:pt x="6551" y="0"/>
                    <a:pt x="42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4742112" y="1770127"/>
              <a:ext cx="623013" cy="622999"/>
            </a:xfrm>
            <a:custGeom>
              <a:avLst/>
              <a:gdLst/>
              <a:ahLst/>
              <a:cxnLst/>
              <a:rect l="l" t="t" r="r" b="b"/>
              <a:pathLst>
                <a:path w="5711" h="5711" extrusionOk="0">
                  <a:moveTo>
                    <a:pt x="2850" y="1"/>
                  </a:moveTo>
                  <a:cubicBezTo>
                    <a:pt x="1281" y="1"/>
                    <a:pt x="0" y="1282"/>
                    <a:pt x="0" y="2851"/>
                  </a:cubicBezTo>
                  <a:cubicBezTo>
                    <a:pt x="0" y="4429"/>
                    <a:pt x="1281" y="5711"/>
                    <a:pt x="2850" y="5711"/>
                  </a:cubicBezTo>
                  <a:cubicBezTo>
                    <a:pt x="4429" y="5711"/>
                    <a:pt x="5710" y="4429"/>
                    <a:pt x="5710" y="2851"/>
                  </a:cubicBezTo>
                  <a:cubicBezTo>
                    <a:pt x="5710" y="1282"/>
                    <a:pt x="4429" y="1"/>
                    <a:pt x="28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4948947" y="1818235"/>
              <a:ext cx="222653" cy="505621"/>
            </a:xfrm>
            <a:custGeom>
              <a:avLst/>
              <a:gdLst/>
              <a:ahLst/>
              <a:cxnLst/>
              <a:rect l="l" t="t" r="r" b="b"/>
              <a:pathLst>
                <a:path w="2041" h="4635" extrusionOk="0">
                  <a:moveTo>
                    <a:pt x="759" y="698"/>
                  </a:moveTo>
                  <a:lnTo>
                    <a:pt x="759" y="1825"/>
                  </a:lnTo>
                  <a:cubicBezTo>
                    <a:pt x="534" y="1661"/>
                    <a:pt x="380" y="1497"/>
                    <a:pt x="380" y="1221"/>
                  </a:cubicBezTo>
                  <a:cubicBezTo>
                    <a:pt x="370" y="975"/>
                    <a:pt x="523" y="759"/>
                    <a:pt x="759" y="698"/>
                  </a:cubicBezTo>
                  <a:close/>
                  <a:moveTo>
                    <a:pt x="926" y="662"/>
                  </a:moveTo>
                  <a:cubicBezTo>
                    <a:pt x="938" y="662"/>
                    <a:pt x="951" y="664"/>
                    <a:pt x="964" y="667"/>
                  </a:cubicBezTo>
                  <a:cubicBezTo>
                    <a:pt x="981" y="664"/>
                    <a:pt x="998" y="663"/>
                    <a:pt x="1015" y="663"/>
                  </a:cubicBezTo>
                  <a:cubicBezTo>
                    <a:pt x="1063" y="663"/>
                    <a:pt x="1114" y="672"/>
                    <a:pt x="1159" y="687"/>
                  </a:cubicBezTo>
                  <a:lnTo>
                    <a:pt x="1159" y="2071"/>
                  </a:lnTo>
                  <a:cubicBezTo>
                    <a:pt x="1046" y="2010"/>
                    <a:pt x="944" y="1948"/>
                    <a:pt x="851" y="1887"/>
                  </a:cubicBezTo>
                  <a:lnTo>
                    <a:pt x="851" y="667"/>
                  </a:lnTo>
                  <a:cubicBezTo>
                    <a:pt x="879" y="667"/>
                    <a:pt x="902" y="662"/>
                    <a:pt x="926" y="662"/>
                  </a:cubicBezTo>
                  <a:close/>
                  <a:moveTo>
                    <a:pt x="1251" y="2717"/>
                  </a:moveTo>
                  <a:cubicBezTo>
                    <a:pt x="1477" y="2892"/>
                    <a:pt x="1620" y="3076"/>
                    <a:pt x="1620" y="3343"/>
                  </a:cubicBezTo>
                  <a:cubicBezTo>
                    <a:pt x="1641" y="3599"/>
                    <a:pt x="1487" y="3835"/>
                    <a:pt x="1251" y="3937"/>
                  </a:cubicBezTo>
                  <a:lnTo>
                    <a:pt x="1251" y="2717"/>
                  </a:lnTo>
                  <a:close/>
                  <a:moveTo>
                    <a:pt x="851" y="2451"/>
                  </a:moveTo>
                  <a:lnTo>
                    <a:pt x="872" y="2471"/>
                  </a:lnTo>
                  <a:cubicBezTo>
                    <a:pt x="974" y="2533"/>
                    <a:pt x="1067" y="2584"/>
                    <a:pt x="1159" y="2646"/>
                  </a:cubicBezTo>
                  <a:lnTo>
                    <a:pt x="1159" y="3958"/>
                  </a:lnTo>
                  <a:cubicBezTo>
                    <a:pt x="1108" y="3968"/>
                    <a:pt x="1056" y="3978"/>
                    <a:pt x="1005" y="3978"/>
                  </a:cubicBezTo>
                  <a:cubicBezTo>
                    <a:pt x="954" y="3978"/>
                    <a:pt x="903" y="3968"/>
                    <a:pt x="851" y="3968"/>
                  </a:cubicBezTo>
                  <a:lnTo>
                    <a:pt x="851" y="2451"/>
                  </a:lnTo>
                  <a:close/>
                  <a:moveTo>
                    <a:pt x="749" y="1"/>
                  </a:moveTo>
                  <a:lnTo>
                    <a:pt x="749" y="585"/>
                  </a:lnTo>
                  <a:cubicBezTo>
                    <a:pt x="349" y="646"/>
                    <a:pt x="21" y="923"/>
                    <a:pt x="21" y="1405"/>
                  </a:cubicBezTo>
                  <a:cubicBezTo>
                    <a:pt x="21" y="1887"/>
                    <a:pt x="349" y="2153"/>
                    <a:pt x="749" y="2399"/>
                  </a:cubicBezTo>
                  <a:lnTo>
                    <a:pt x="749" y="3958"/>
                  </a:lnTo>
                  <a:cubicBezTo>
                    <a:pt x="318" y="3835"/>
                    <a:pt x="154" y="3394"/>
                    <a:pt x="124" y="2902"/>
                  </a:cubicBezTo>
                  <a:lnTo>
                    <a:pt x="11" y="2902"/>
                  </a:lnTo>
                  <a:cubicBezTo>
                    <a:pt x="11" y="3568"/>
                    <a:pt x="11" y="3845"/>
                    <a:pt x="1" y="4040"/>
                  </a:cubicBezTo>
                  <a:lnTo>
                    <a:pt x="103" y="4040"/>
                  </a:lnTo>
                  <a:cubicBezTo>
                    <a:pt x="124" y="3906"/>
                    <a:pt x="154" y="3835"/>
                    <a:pt x="216" y="3835"/>
                  </a:cubicBezTo>
                  <a:cubicBezTo>
                    <a:pt x="267" y="3845"/>
                    <a:pt x="329" y="3865"/>
                    <a:pt x="370" y="3906"/>
                  </a:cubicBezTo>
                  <a:cubicBezTo>
                    <a:pt x="493" y="3978"/>
                    <a:pt x="616" y="4029"/>
                    <a:pt x="749" y="4060"/>
                  </a:cubicBezTo>
                  <a:lnTo>
                    <a:pt x="749" y="4624"/>
                  </a:lnTo>
                  <a:lnTo>
                    <a:pt x="851" y="4624"/>
                  </a:lnTo>
                  <a:lnTo>
                    <a:pt x="851" y="4060"/>
                  </a:lnTo>
                  <a:cubicBezTo>
                    <a:pt x="903" y="4070"/>
                    <a:pt x="964" y="4070"/>
                    <a:pt x="1026" y="4070"/>
                  </a:cubicBezTo>
                  <a:lnTo>
                    <a:pt x="1159" y="4070"/>
                  </a:lnTo>
                  <a:lnTo>
                    <a:pt x="1159" y="4634"/>
                  </a:lnTo>
                  <a:lnTo>
                    <a:pt x="1251" y="4634"/>
                  </a:lnTo>
                  <a:lnTo>
                    <a:pt x="1251" y="4060"/>
                  </a:lnTo>
                  <a:cubicBezTo>
                    <a:pt x="1702" y="3978"/>
                    <a:pt x="2041" y="3681"/>
                    <a:pt x="2041" y="3158"/>
                  </a:cubicBezTo>
                  <a:cubicBezTo>
                    <a:pt x="2041" y="2676"/>
                    <a:pt x="1713" y="2420"/>
                    <a:pt x="1251" y="2133"/>
                  </a:cubicBezTo>
                  <a:lnTo>
                    <a:pt x="1251" y="718"/>
                  </a:lnTo>
                  <a:cubicBezTo>
                    <a:pt x="1579" y="851"/>
                    <a:pt x="1723" y="1221"/>
                    <a:pt x="1743" y="1579"/>
                  </a:cubicBezTo>
                  <a:lnTo>
                    <a:pt x="1856" y="1579"/>
                  </a:lnTo>
                  <a:cubicBezTo>
                    <a:pt x="1856" y="985"/>
                    <a:pt x="1866" y="780"/>
                    <a:pt x="1877" y="605"/>
                  </a:cubicBezTo>
                  <a:lnTo>
                    <a:pt x="1764" y="605"/>
                  </a:lnTo>
                  <a:cubicBezTo>
                    <a:pt x="1754" y="749"/>
                    <a:pt x="1723" y="821"/>
                    <a:pt x="1661" y="821"/>
                  </a:cubicBezTo>
                  <a:cubicBezTo>
                    <a:pt x="1600" y="810"/>
                    <a:pt x="1549" y="790"/>
                    <a:pt x="1508" y="749"/>
                  </a:cubicBezTo>
                  <a:cubicBezTo>
                    <a:pt x="1426" y="698"/>
                    <a:pt x="1333" y="657"/>
                    <a:pt x="1251" y="626"/>
                  </a:cubicBezTo>
                  <a:lnTo>
                    <a:pt x="1251" y="1"/>
                  </a:lnTo>
                  <a:lnTo>
                    <a:pt x="1149" y="1"/>
                  </a:lnTo>
                  <a:lnTo>
                    <a:pt x="1149" y="605"/>
                  </a:lnTo>
                  <a:cubicBezTo>
                    <a:pt x="1096" y="590"/>
                    <a:pt x="1038" y="581"/>
                    <a:pt x="983" y="581"/>
                  </a:cubicBezTo>
                  <a:cubicBezTo>
                    <a:pt x="962" y="581"/>
                    <a:pt x="942" y="582"/>
                    <a:pt x="923" y="585"/>
                  </a:cubicBezTo>
                  <a:lnTo>
                    <a:pt x="851" y="585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66"/>
          <p:cNvSpPr txBox="1">
            <a:spLocks noGrp="1"/>
          </p:cNvSpPr>
          <p:nvPr>
            <p:ph type="title"/>
          </p:nvPr>
        </p:nvSpPr>
        <p:spPr>
          <a:xfrm>
            <a:off x="3826145" y="184717"/>
            <a:ext cx="5024892" cy="1321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2000" dirty="0">
                <a:latin typeface="+mn-lt"/>
              </a:rPr>
              <a:t>A tabela a seguir apresenta os requisitos do projeto, identificando a prioridade em que os mesmos devem ser entregues</a:t>
            </a:r>
            <a:r>
              <a:rPr lang="pt-BR" sz="1200" dirty="0">
                <a:latin typeface="+mn-lt"/>
              </a:rPr>
              <a:t>.</a:t>
            </a:r>
            <a:endParaRPr sz="1200" dirty="0">
              <a:latin typeface="+mn-lt"/>
            </a:endParaRPr>
          </a:p>
        </p:txBody>
      </p:sp>
      <p:sp>
        <p:nvSpPr>
          <p:cNvPr id="2514" name="Google Shape;2514;p66"/>
          <p:cNvSpPr/>
          <p:nvPr/>
        </p:nvSpPr>
        <p:spPr>
          <a:xfrm flipH="1">
            <a:off x="3111977" y="1214142"/>
            <a:ext cx="96151" cy="81703"/>
          </a:xfrm>
          <a:custGeom>
            <a:avLst/>
            <a:gdLst/>
            <a:ahLst/>
            <a:cxnLst/>
            <a:rect l="l" t="t" r="r" b="b"/>
            <a:pathLst>
              <a:path w="945" h="803" extrusionOk="0">
                <a:moveTo>
                  <a:pt x="534" y="0"/>
                </a:moveTo>
                <a:cubicBezTo>
                  <a:pt x="185" y="0"/>
                  <a:pt x="1" y="410"/>
                  <a:pt x="226" y="666"/>
                </a:cubicBezTo>
                <a:cubicBezTo>
                  <a:pt x="309" y="760"/>
                  <a:pt x="418" y="803"/>
                  <a:pt x="526" y="803"/>
                </a:cubicBezTo>
                <a:cubicBezTo>
                  <a:pt x="714" y="803"/>
                  <a:pt x="898" y="672"/>
                  <a:pt x="924" y="451"/>
                </a:cubicBezTo>
                <a:cubicBezTo>
                  <a:pt x="944" y="215"/>
                  <a:pt x="760" y="21"/>
                  <a:pt x="534" y="0"/>
                </a:cubicBezTo>
                <a:close/>
              </a:path>
            </a:pathLst>
          </a:custGeom>
          <a:solidFill>
            <a:srgbClr val="F792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5" name="Google Shape;2515;p66"/>
          <p:cNvSpPr/>
          <p:nvPr/>
        </p:nvSpPr>
        <p:spPr>
          <a:xfrm flipH="1">
            <a:off x="2766751" y="1214142"/>
            <a:ext cx="96050" cy="81703"/>
          </a:xfrm>
          <a:custGeom>
            <a:avLst/>
            <a:gdLst/>
            <a:ahLst/>
            <a:cxnLst/>
            <a:rect l="l" t="t" r="r" b="b"/>
            <a:pathLst>
              <a:path w="944" h="803" extrusionOk="0">
                <a:moveTo>
                  <a:pt x="533" y="0"/>
                </a:moveTo>
                <a:cubicBezTo>
                  <a:pt x="185" y="0"/>
                  <a:pt x="0" y="410"/>
                  <a:pt x="226" y="666"/>
                </a:cubicBezTo>
                <a:cubicBezTo>
                  <a:pt x="312" y="760"/>
                  <a:pt x="422" y="803"/>
                  <a:pt x="531" y="803"/>
                </a:cubicBezTo>
                <a:cubicBezTo>
                  <a:pt x="719" y="803"/>
                  <a:pt x="900" y="672"/>
                  <a:pt x="933" y="451"/>
                </a:cubicBezTo>
                <a:cubicBezTo>
                  <a:pt x="943" y="215"/>
                  <a:pt x="769" y="21"/>
                  <a:pt x="533" y="0"/>
                </a:cubicBezTo>
                <a:close/>
              </a:path>
            </a:pathLst>
          </a:custGeom>
          <a:solidFill>
            <a:srgbClr val="F792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6" name="Google Shape;2516;p66"/>
          <p:cNvGrpSpPr/>
          <p:nvPr/>
        </p:nvGrpSpPr>
        <p:grpSpPr>
          <a:xfrm>
            <a:off x="991475" y="307619"/>
            <a:ext cx="2440904" cy="4400849"/>
            <a:chOff x="991475" y="307619"/>
            <a:chExt cx="2440904" cy="4400849"/>
          </a:xfrm>
        </p:grpSpPr>
        <p:sp>
          <p:nvSpPr>
            <p:cNvPr id="2517" name="Google Shape;2517;p66"/>
            <p:cNvSpPr/>
            <p:nvPr/>
          </p:nvSpPr>
          <p:spPr>
            <a:xfrm flipH="1">
              <a:off x="1389910" y="2113695"/>
              <a:ext cx="802279" cy="535497"/>
            </a:xfrm>
            <a:custGeom>
              <a:avLst/>
              <a:gdLst/>
              <a:ahLst/>
              <a:cxnLst/>
              <a:rect l="l" t="t" r="r" b="b"/>
              <a:pathLst>
                <a:path w="7885" h="5263" extrusionOk="0">
                  <a:moveTo>
                    <a:pt x="6688" y="0"/>
                  </a:moveTo>
                  <a:cubicBezTo>
                    <a:pt x="6313" y="0"/>
                    <a:pt x="5948" y="195"/>
                    <a:pt x="5752" y="539"/>
                  </a:cubicBezTo>
                  <a:lnTo>
                    <a:pt x="4224" y="3030"/>
                  </a:lnTo>
                  <a:lnTo>
                    <a:pt x="267" y="1677"/>
                  </a:lnTo>
                  <a:lnTo>
                    <a:pt x="1" y="2794"/>
                  </a:lnTo>
                  <a:cubicBezTo>
                    <a:pt x="1" y="2794"/>
                    <a:pt x="2815" y="5263"/>
                    <a:pt x="4589" y="5263"/>
                  </a:cubicBezTo>
                  <a:cubicBezTo>
                    <a:pt x="4698" y="5263"/>
                    <a:pt x="4802" y="5254"/>
                    <a:pt x="4901" y="5234"/>
                  </a:cubicBezTo>
                  <a:cubicBezTo>
                    <a:pt x="6101" y="4988"/>
                    <a:pt x="7095" y="2702"/>
                    <a:pt x="7648" y="1441"/>
                  </a:cubicBezTo>
                  <a:cubicBezTo>
                    <a:pt x="7884" y="908"/>
                    <a:pt x="7669" y="293"/>
                    <a:pt x="7156" y="27"/>
                  </a:cubicBezTo>
                  <a:lnTo>
                    <a:pt x="7156" y="27"/>
                  </a:lnTo>
                  <a:lnTo>
                    <a:pt x="7197" y="129"/>
                  </a:lnTo>
                  <a:cubicBezTo>
                    <a:pt x="7036" y="42"/>
                    <a:pt x="6861" y="0"/>
                    <a:pt x="6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66"/>
            <p:cNvSpPr/>
            <p:nvPr/>
          </p:nvSpPr>
          <p:spPr>
            <a:xfrm flipH="1">
              <a:off x="2059611" y="1747148"/>
              <a:ext cx="319284" cy="631140"/>
            </a:xfrm>
            <a:custGeom>
              <a:avLst/>
              <a:gdLst/>
              <a:ahLst/>
              <a:cxnLst/>
              <a:rect l="l" t="t" r="r" b="b"/>
              <a:pathLst>
                <a:path w="3138" h="6203" extrusionOk="0">
                  <a:moveTo>
                    <a:pt x="831" y="0"/>
                  </a:moveTo>
                  <a:lnTo>
                    <a:pt x="1" y="328"/>
                  </a:lnTo>
                  <a:lnTo>
                    <a:pt x="2307" y="6202"/>
                  </a:lnTo>
                  <a:lnTo>
                    <a:pt x="3138" y="5874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66"/>
            <p:cNvSpPr/>
            <p:nvPr/>
          </p:nvSpPr>
          <p:spPr>
            <a:xfrm flipH="1">
              <a:off x="1860389" y="1888171"/>
              <a:ext cx="484013" cy="928344"/>
            </a:xfrm>
            <a:custGeom>
              <a:avLst/>
              <a:gdLst/>
              <a:ahLst/>
              <a:cxnLst/>
              <a:rect l="l" t="t" r="r" b="b"/>
              <a:pathLst>
                <a:path w="4757" h="9124" extrusionOk="0">
                  <a:moveTo>
                    <a:pt x="1085" y="1"/>
                  </a:moveTo>
                  <a:cubicBezTo>
                    <a:pt x="1017" y="1"/>
                    <a:pt x="948" y="13"/>
                    <a:pt x="882" y="39"/>
                  </a:cubicBezTo>
                  <a:lnTo>
                    <a:pt x="441" y="213"/>
                  </a:lnTo>
                  <a:cubicBezTo>
                    <a:pt x="144" y="336"/>
                    <a:pt x="0" y="665"/>
                    <a:pt x="113" y="962"/>
                  </a:cubicBezTo>
                  <a:lnTo>
                    <a:pt x="3137" y="8763"/>
                  </a:lnTo>
                  <a:cubicBezTo>
                    <a:pt x="3223" y="8982"/>
                    <a:pt x="3441" y="9124"/>
                    <a:pt x="3671" y="9124"/>
                  </a:cubicBezTo>
                  <a:cubicBezTo>
                    <a:pt x="3742" y="9124"/>
                    <a:pt x="3815" y="9110"/>
                    <a:pt x="3885" y="9081"/>
                  </a:cubicBezTo>
                  <a:lnTo>
                    <a:pt x="4316" y="8907"/>
                  </a:lnTo>
                  <a:cubicBezTo>
                    <a:pt x="4613" y="8794"/>
                    <a:pt x="4757" y="8466"/>
                    <a:pt x="4644" y="8169"/>
                  </a:cubicBezTo>
                  <a:lnTo>
                    <a:pt x="1620" y="367"/>
                  </a:lnTo>
                  <a:cubicBezTo>
                    <a:pt x="1533" y="139"/>
                    <a:pt x="1313" y="1"/>
                    <a:pt x="1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66"/>
            <p:cNvSpPr/>
            <p:nvPr/>
          </p:nvSpPr>
          <p:spPr>
            <a:xfrm flipH="1">
              <a:off x="2254660" y="1644892"/>
              <a:ext cx="194032" cy="164933"/>
            </a:xfrm>
            <a:custGeom>
              <a:avLst/>
              <a:gdLst/>
              <a:ahLst/>
              <a:cxnLst/>
              <a:rect l="l" t="t" r="r" b="b"/>
              <a:pathLst>
                <a:path w="1907" h="1621" extrusionOk="0">
                  <a:moveTo>
                    <a:pt x="1507" y="1"/>
                  </a:moveTo>
                  <a:lnTo>
                    <a:pt x="0" y="595"/>
                  </a:lnTo>
                  <a:lnTo>
                    <a:pt x="400" y="1620"/>
                  </a:lnTo>
                  <a:lnTo>
                    <a:pt x="1907" y="1026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66"/>
            <p:cNvSpPr/>
            <p:nvPr/>
          </p:nvSpPr>
          <p:spPr>
            <a:xfrm flipH="1">
              <a:off x="1817544" y="307619"/>
              <a:ext cx="1614835" cy="1460687"/>
            </a:xfrm>
            <a:custGeom>
              <a:avLst/>
              <a:gdLst/>
              <a:ahLst/>
              <a:cxnLst/>
              <a:rect l="l" t="t" r="r" b="b"/>
              <a:pathLst>
                <a:path w="15871" h="14356" extrusionOk="0">
                  <a:moveTo>
                    <a:pt x="7756" y="1651"/>
                  </a:moveTo>
                  <a:cubicBezTo>
                    <a:pt x="7781" y="1651"/>
                    <a:pt x="7807" y="1651"/>
                    <a:pt x="7833" y="1652"/>
                  </a:cubicBezTo>
                  <a:cubicBezTo>
                    <a:pt x="10068" y="1693"/>
                    <a:pt x="12057" y="3077"/>
                    <a:pt x="12877" y="5158"/>
                  </a:cubicBezTo>
                  <a:cubicBezTo>
                    <a:pt x="13994" y="7987"/>
                    <a:pt x="12600" y="11196"/>
                    <a:pt x="9760" y="12323"/>
                  </a:cubicBezTo>
                  <a:cubicBezTo>
                    <a:pt x="9105" y="12578"/>
                    <a:pt x="8422" y="12702"/>
                    <a:pt x="7745" y="12702"/>
                  </a:cubicBezTo>
                  <a:cubicBezTo>
                    <a:pt x="6270" y="12702"/>
                    <a:pt x="4824" y="12114"/>
                    <a:pt x="3763" y="11011"/>
                  </a:cubicBezTo>
                  <a:cubicBezTo>
                    <a:pt x="2215" y="9412"/>
                    <a:pt x="1785" y="7023"/>
                    <a:pt x="2666" y="4973"/>
                  </a:cubicBezTo>
                  <a:cubicBezTo>
                    <a:pt x="3548" y="2947"/>
                    <a:pt x="5551" y="1651"/>
                    <a:pt x="7756" y="1651"/>
                  </a:cubicBezTo>
                  <a:close/>
                  <a:moveTo>
                    <a:pt x="7737" y="0"/>
                  </a:moveTo>
                  <a:cubicBezTo>
                    <a:pt x="4886" y="0"/>
                    <a:pt x="2301" y="1701"/>
                    <a:pt x="1159" y="4317"/>
                  </a:cubicBezTo>
                  <a:cubicBezTo>
                    <a:pt x="1" y="6982"/>
                    <a:pt x="565" y="10078"/>
                    <a:pt x="2574" y="12159"/>
                  </a:cubicBezTo>
                  <a:cubicBezTo>
                    <a:pt x="3957" y="13592"/>
                    <a:pt x="5836" y="14356"/>
                    <a:pt x="7748" y="14356"/>
                  </a:cubicBezTo>
                  <a:cubicBezTo>
                    <a:pt x="8628" y="14356"/>
                    <a:pt x="9516" y="14194"/>
                    <a:pt x="10365" y="13861"/>
                  </a:cubicBezTo>
                  <a:cubicBezTo>
                    <a:pt x="14056" y="12406"/>
                    <a:pt x="15870" y="8233"/>
                    <a:pt x="14414" y="4543"/>
                  </a:cubicBezTo>
                  <a:cubicBezTo>
                    <a:pt x="13348" y="1847"/>
                    <a:pt x="10765" y="53"/>
                    <a:pt x="7864" y="1"/>
                  </a:cubicBezTo>
                  <a:cubicBezTo>
                    <a:pt x="7821" y="1"/>
                    <a:pt x="7779" y="0"/>
                    <a:pt x="7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66"/>
            <p:cNvSpPr/>
            <p:nvPr/>
          </p:nvSpPr>
          <p:spPr>
            <a:xfrm flipH="1">
              <a:off x="2042916" y="475605"/>
              <a:ext cx="1204792" cy="1124513"/>
            </a:xfrm>
            <a:custGeom>
              <a:avLst/>
              <a:gdLst/>
              <a:ahLst/>
              <a:cxnLst/>
              <a:rect l="l" t="t" r="r" b="b"/>
              <a:pathLst>
                <a:path w="11841" h="11052" extrusionOk="0">
                  <a:moveTo>
                    <a:pt x="5918" y="1"/>
                  </a:moveTo>
                  <a:cubicBezTo>
                    <a:pt x="3224" y="1"/>
                    <a:pt x="871" y="1960"/>
                    <a:pt x="462" y="4706"/>
                  </a:cubicBezTo>
                  <a:cubicBezTo>
                    <a:pt x="0" y="7720"/>
                    <a:pt x="2081" y="10529"/>
                    <a:pt x="5095" y="10990"/>
                  </a:cubicBezTo>
                  <a:cubicBezTo>
                    <a:pt x="5373" y="11032"/>
                    <a:pt x="5648" y="11052"/>
                    <a:pt x="5920" y="11052"/>
                  </a:cubicBezTo>
                  <a:cubicBezTo>
                    <a:pt x="8615" y="11052"/>
                    <a:pt x="10970" y="9084"/>
                    <a:pt x="11380" y="6346"/>
                  </a:cubicBezTo>
                  <a:cubicBezTo>
                    <a:pt x="11841" y="3332"/>
                    <a:pt x="9760" y="513"/>
                    <a:pt x="6746" y="62"/>
                  </a:cubicBezTo>
                  <a:cubicBezTo>
                    <a:pt x="6467" y="21"/>
                    <a:pt x="6191" y="1"/>
                    <a:pt x="5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66"/>
            <p:cNvSpPr/>
            <p:nvPr/>
          </p:nvSpPr>
          <p:spPr>
            <a:xfrm flipH="1">
              <a:off x="1103089" y="2086884"/>
              <a:ext cx="563376" cy="961005"/>
            </a:xfrm>
            <a:custGeom>
              <a:avLst/>
              <a:gdLst/>
              <a:ahLst/>
              <a:cxnLst/>
              <a:rect l="l" t="t" r="r" b="b"/>
              <a:pathLst>
                <a:path w="5537" h="9445" extrusionOk="0">
                  <a:moveTo>
                    <a:pt x="2412" y="1"/>
                  </a:moveTo>
                  <a:cubicBezTo>
                    <a:pt x="1857" y="1"/>
                    <a:pt x="1549" y="280"/>
                    <a:pt x="1549" y="280"/>
                  </a:cubicBezTo>
                  <a:cubicBezTo>
                    <a:pt x="1549" y="280"/>
                    <a:pt x="185" y="547"/>
                    <a:pt x="113" y="3519"/>
                  </a:cubicBezTo>
                  <a:cubicBezTo>
                    <a:pt x="52" y="5765"/>
                    <a:pt x="1" y="9445"/>
                    <a:pt x="1" y="9445"/>
                  </a:cubicBezTo>
                  <a:lnTo>
                    <a:pt x="4891" y="9445"/>
                  </a:lnTo>
                  <a:cubicBezTo>
                    <a:pt x="4891" y="9445"/>
                    <a:pt x="5536" y="1982"/>
                    <a:pt x="4152" y="793"/>
                  </a:cubicBezTo>
                  <a:cubicBezTo>
                    <a:pt x="3439" y="174"/>
                    <a:pt x="2849" y="1"/>
                    <a:pt x="2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66"/>
            <p:cNvSpPr/>
            <p:nvPr/>
          </p:nvSpPr>
          <p:spPr>
            <a:xfrm flipH="1">
              <a:off x="1363868" y="1749183"/>
              <a:ext cx="303615" cy="402717"/>
            </a:xfrm>
            <a:custGeom>
              <a:avLst/>
              <a:gdLst/>
              <a:ahLst/>
              <a:cxnLst/>
              <a:rect l="l" t="t" r="r" b="b"/>
              <a:pathLst>
                <a:path w="2984" h="3958" extrusionOk="0">
                  <a:moveTo>
                    <a:pt x="298" y="1"/>
                  </a:moveTo>
                  <a:cubicBezTo>
                    <a:pt x="298" y="1"/>
                    <a:pt x="0" y="2051"/>
                    <a:pt x="339" y="2533"/>
                  </a:cubicBezTo>
                  <a:cubicBezTo>
                    <a:pt x="677" y="3025"/>
                    <a:pt x="1518" y="3066"/>
                    <a:pt x="1518" y="3066"/>
                  </a:cubicBezTo>
                  <a:lnTo>
                    <a:pt x="1559" y="3958"/>
                  </a:lnTo>
                  <a:lnTo>
                    <a:pt x="2748" y="3548"/>
                  </a:lnTo>
                  <a:lnTo>
                    <a:pt x="2789" y="2533"/>
                  </a:lnTo>
                  <a:lnTo>
                    <a:pt x="2984" y="73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F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66"/>
            <p:cNvSpPr/>
            <p:nvPr/>
          </p:nvSpPr>
          <p:spPr>
            <a:xfrm flipH="1">
              <a:off x="1276262" y="1660764"/>
              <a:ext cx="417266" cy="331595"/>
            </a:xfrm>
            <a:custGeom>
              <a:avLst/>
              <a:gdLst/>
              <a:ahLst/>
              <a:cxnLst/>
              <a:rect l="l" t="t" r="r" b="b"/>
              <a:pathLst>
                <a:path w="4101" h="3259" extrusionOk="0">
                  <a:moveTo>
                    <a:pt x="1771" y="0"/>
                  </a:moveTo>
                  <a:cubicBezTo>
                    <a:pt x="1023" y="0"/>
                    <a:pt x="215" y="60"/>
                    <a:pt x="215" y="60"/>
                  </a:cubicBezTo>
                  <a:cubicBezTo>
                    <a:pt x="215" y="60"/>
                    <a:pt x="0" y="439"/>
                    <a:pt x="564" y="870"/>
                  </a:cubicBezTo>
                  <a:lnTo>
                    <a:pt x="2061" y="911"/>
                  </a:lnTo>
                  <a:cubicBezTo>
                    <a:pt x="1938" y="1249"/>
                    <a:pt x="1938" y="1618"/>
                    <a:pt x="2081" y="1956"/>
                  </a:cubicBezTo>
                  <a:cubicBezTo>
                    <a:pt x="2163" y="2120"/>
                    <a:pt x="2286" y="2264"/>
                    <a:pt x="2440" y="2377"/>
                  </a:cubicBezTo>
                  <a:cubicBezTo>
                    <a:pt x="2440" y="2377"/>
                    <a:pt x="2519" y="1905"/>
                    <a:pt x="2801" y="1905"/>
                  </a:cubicBezTo>
                  <a:cubicBezTo>
                    <a:pt x="2807" y="1905"/>
                    <a:pt x="2813" y="1905"/>
                    <a:pt x="2819" y="1905"/>
                  </a:cubicBezTo>
                  <a:cubicBezTo>
                    <a:pt x="3014" y="1926"/>
                    <a:pt x="3096" y="2295"/>
                    <a:pt x="2973" y="2592"/>
                  </a:cubicBezTo>
                  <a:cubicBezTo>
                    <a:pt x="2935" y="2743"/>
                    <a:pt x="2802" y="2851"/>
                    <a:pt x="2653" y="2851"/>
                  </a:cubicBezTo>
                  <a:cubicBezTo>
                    <a:pt x="2640" y="2851"/>
                    <a:pt x="2627" y="2850"/>
                    <a:pt x="2614" y="2848"/>
                  </a:cubicBezTo>
                  <a:lnTo>
                    <a:pt x="2614" y="2848"/>
                  </a:lnTo>
                  <a:lnTo>
                    <a:pt x="3055" y="3258"/>
                  </a:lnTo>
                  <a:cubicBezTo>
                    <a:pt x="3055" y="3258"/>
                    <a:pt x="4101" y="1331"/>
                    <a:pt x="3424" y="849"/>
                  </a:cubicBezTo>
                  <a:cubicBezTo>
                    <a:pt x="3404" y="531"/>
                    <a:pt x="3219" y="244"/>
                    <a:pt x="2922" y="111"/>
                  </a:cubicBezTo>
                  <a:cubicBezTo>
                    <a:pt x="2727" y="26"/>
                    <a:pt x="2261" y="0"/>
                    <a:pt x="1771" y="0"/>
                  </a:cubicBezTo>
                  <a:close/>
                </a:path>
              </a:pathLst>
            </a:custGeom>
            <a:solidFill>
              <a:srgbClr val="00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66"/>
            <p:cNvSpPr/>
            <p:nvPr/>
          </p:nvSpPr>
          <p:spPr>
            <a:xfrm flipH="1">
              <a:off x="1448320" y="1995362"/>
              <a:ext cx="64813" cy="85570"/>
            </a:xfrm>
            <a:custGeom>
              <a:avLst/>
              <a:gdLst/>
              <a:ahLst/>
              <a:cxnLst/>
              <a:rect l="l" t="t" r="r" b="b"/>
              <a:pathLst>
                <a:path w="637" h="841" extrusionOk="0">
                  <a:moveTo>
                    <a:pt x="626" y="0"/>
                  </a:moveTo>
                  <a:cubicBezTo>
                    <a:pt x="575" y="308"/>
                    <a:pt x="1" y="472"/>
                    <a:pt x="1" y="472"/>
                  </a:cubicBezTo>
                  <a:lnTo>
                    <a:pt x="21" y="841"/>
                  </a:lnTo>
                  <a:cubicBezTo>
                    <a:pt x="636" y="697"/>
                    <a:pt x="626" y="1"/>
                    <a:pt x="626" y="0"/>
                  </a:cubicBezTo>
                  <a:close/>
                </a:path>
              </a:pathLst>
            </a:custGeom>
            <a:solidFill>
              <a:srgbClr val="D8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66"/>
            <p:cNvSpPr/>
            <p:nvPr/>
          </p:nvSpPr>
          <p:spPr>
            <a:xfrm flipH="1">
              <a:off x="1356543" y="2049594"/>
              <a:ext cx="165950" cy="107547"/>
            </a:xfrm>
            <a:custGeom>
              <a:avLst/>
              <a:gdLst/>
              <a:ahLst/>
              <a:cxnLst/>
              <a:rect l="l" t="t" r="r" b="b"/>
              <a:pathLst>
                <a:path w="1631" h="1057" extrusionOk="0">
                  <a:moveTo>
                    <a:pt x="1374" y="0"/>
                  </a:moveTo>
                  <a:lnTo>
                    <a:pt x="287" y="667"/>
                  </a:lnTo>
                  <a:lnTo>
                    <a:pt x="123" y="410"/>
                  </a:lnTo>
                  <a:lnTo>
                    <a:pt x="0" y="585"/>
                  </a:lnTo>
                  <a:lnTo>
                    <a:pt x="0" y="933"/>
                  </a:lnTo>
                  <a:lnTo>
                    <a:pt x="277" y="800"/>
                  </a:lnTo>
                  <a:lnTo>
                    <a:pt x="790" y="1056"/>
                  </a:lnTo>
                  <a:lnTo>
                    <a:pt x="1630" y="298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66"/>
            <p:cNvSpPr/>
            <p:nvPr/>
          </p:nvSpPr>
          <p:spPr>
            <a:xfrm flipH="1">
              <a:off x="1002969" y="3047791"/>
              <a:ext cx="663495" cy="1467708"/>
            </a:xfrm>
            <a:custGeom>
              <a:avLst/>
              <a:gdLst/>
              <a:ahLst/>
              <a:cxnLst/>
              <a:rect l="l" t="t" r="r" b="b"/>
              <a:pathLst>
                <a:path w="6521" h="14425" extrusionOk="0">
                  <a:moveTo>
                    <a:pt x="1" y="1"/>
                  </a:moveTo>
                  <a:lnTo>
                    <a:pt x="1128" y="14425"/>
                  </a:lnTo>
                  <a:lnTo>
                    <a:pt x="2912" y="14425"/>
                  </a:lnTo>
                  <a:lnTo>
                    <a:pt x="2912" y="6223"/>
                  </a:lnTo>
                  <a:lnTo>
                    <a:pt x="4593" y="14425"/>
                  </a:lnTo>
                  <a:lnTo>
                    <a:pt x="6521" y="14425"/>
                  </a:lnTo>
                  <a:lnTo>
                    <a:pt x="5495" y="6193"/>
                  </a:lnTo>
                  <a:lnTo>
                    <a:pt x="48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66"/>
            <p:cNvSpPr/>
            <p:nvPr/>
          </p:nvSpPr>
          <p:spPr>
            <a:xfrm flipH="1">
              <a:off x="1023832" y="4449724"/>
              <a:ext cx="137766" cy="80381"/>
            </a:xfrm>
            <a:custGeom>
              <a:avLst/>
              <a:gdLst/>
              <a:ahLst/>
              <a:cxnLst/>
              <a:rect l="l" t="t" r="r" b="b"/>
              <a:pathLst>
                <a:path w="1354" h="790" extrusionOk="0">
                  <a:moveTo>
                    <a:pt x="0" y="0"/>
                  </a:moveTo>
                  <a:lnTo>
                    <a:pt x="185" y="789"/>
                  </a:lnTo>
                  <a:lnTo>
                    <a:pt x="1354" y="789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66"/>
            <p:cNvSpPr/>
            <p:nvPr/>
          </p:nvSpPr>
          <p:spPr>
            <a:xfrm flipH="1">
              <a:off x="991475" y="4530003"/>
              <a:ext cx="343296" cy="178465"/>
            </a:xfrm>
            <a:custGeom>
              <a:avLst/>
              <a:gdLst/>
              <a:ahLst/>
              <a:cxnLst/>
              <a:rect l="l" t="t" r="r" b="b"/>
              <a:pathLst>
                <a:path w="3374" h="1754" extrusionOk="0">
                  <a:moveTo>
                    <a:pt x="1887" y="0"/>
                  </a:moveTo>
                  <a:lnTo>
                    <a:pt x="1805" y="103"/>
                  </a:lnTo>
                  <a:cubicBezTo>
                    <a:pt x="1805" y="103"/>
                    <a:pt x="923" y="995"/>
                    <a:pt x="195" y="1190"/>
                  </a:cubicBezTo>
                  <a:lnTo>
                    <a:pt x="1" y="1753"/>
                  </a:lnTo>
                  <a:lnTo>
                    <a:pt x="1887" y="1753"/>
                  </a:lnTo>
                  <a:lnTo>
                    <a:pt x="2379" y="1651"/>
                  </a:lnTo>
                  <a:lnTo>
                    <a:pt x="2522" y="1753"/>
                  </a:lnTo>
                  <a:lnTo>
                    <a:pt x="3250" y="1753"/>
                  </a:lnTo>
                  <a:cubicBezTo>
                    <a:pt x="3250" y="1753"/>
                    <a:pt x="3373" y="513"/>
                    <a:pt x="30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66"/>
            <p:cNvSpPr/>
            <p:nvPr/>
          </p:nvSpPr>
          <p:spPr>
            <a:xfrm flipH="1">
              <a:off x="1397242" y="4448605"/>
              <a:ext cx="120062" cy="81500"/>
            </a:xfrm>
            <a:custGeom>
              <a:avLst/>
              <a:gdLst/>
              <a:ahLst/>
              <a:cxnLst/>
              <a:rect l="l" t="t" r="r" b="b"/>
              <a:pathLst>
                <a:path w="1180" h="801" extrusionOk="0">
                  <a:moveTo>
                    <a:pt x="1" y="1"/>
                  </a:moveTo>
                  <a:lnTo>
                    <a:pt x="1" y="800"/>
                  </a:lnTo>
                  <a:lnTo>
                    <a:pt x="1180" y="80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66"/>
            <p:cNvSpPr/>
            <p:nvPr/>
          </p:nvSpPr>
          <p:spPr>
            <a:xfrm flipH="1">
              <a:off x="1364885" y="4530003"/>
              <a:ext cx="343296" cy="178465"/>
            </a:xfrm>
            <a:custGeom>
              <a:avLst/>
              <a:gdLst/>
              <a:ahLst/>
              <a:cxnLst/>
              <a:rect l="l" t="t" r="r" b="b"/>
              <a:pathLst>
                <a:path w="3374" h="1754" extrusionOk="0">
                  <a:moveTo>
                    <a:pt x="1877" y="0"/>
                  </a:moveTo>
                  <a:lnTo>
                    <a:pt x="1795" y="103"/>
                  </a:lnTo>
                  <a:cubicBezTo>
                    <a:pt x="1795" y="103"/>
                    <a:pt x="923" y="995"/>
                    <a:pt x="195" y="1190"/>
                  </a:cubicBezTo>
                  <a:lnTo>
                    <a:pt x="1" y="1753"/>
                  </a:lnTo>
                  <a:lnTo>
                    <a:pt x="1887" y="1753"/>
                  </a:lnTo>
                  <a:lnTo>
                    <a:pt x="2379" y="1651"/>
                  </a:lnTo>
                  <a:lnTo>
                    <a:pt x="2522" y="1753"/>
                  </a:lnTo>
                  <a:lnTo>
                    <a:pt x="3250" y="1753"/>
                  </a:lnTo>
                  <a:cubicBezTo>
                    <a:pt x="3250" y="1753"/>
                    <a:pt x="3373" y="513"/>
                    <a:pt x="30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66"/>
            <p:cNvSpPr/>
            <p:nvPr/>
          </p:nvSpPr>
          <p:spPr>
            <a:xfrm flipH="1">
              <a:off x="1181329" y="2151596"/>
              <a:ext cx="840841" cy="569176"/>
            </a:xfrm>
            <a:custGeom>
              <a:avLst/>
              <a:gdLst/>
              <a:ahLst/>
              <a:cxnLst/>
              <a:rect l="l" t="t" r="r" b="b"/>
              <a:pathLst>
                <a:path w="8264" h="5594" extrusionOk="0">
                  <a:moveTo>
                    <a:pt x="7070" y="1"/>
                  </a:moveTo>
                  <a:cubicBezTo>
                    <a:pt x="6609" y="1"/>
                    <a:pt x="6180" y="296"/>
                    <a:pt x="6029" y="751"/>
                  </a:cubicBezTo>
                  <a:lnTo>
                    <a:pt x="5106" y="3581"/>
                  </a:lnTo>
                  <a:lnTo>
                    <a:pt x="103" y="2955"/>
                  </a:lnTo>
                  <a:lnTo>
                    <a:pt x="1" y="4462"/>
                  </a:lnTo>
                  <a:cubicBezTo>
                    <a:pt x="1" y="4462"/>
                    <a:pt x="3056" y="5593"/>
                    <a:pt x="5033" y="5593"/>
                  </a:cubicBezTo>
                  <a:cubicBezTo>
                    <a:pt x="5445" y="5593"/>
                    <a:pt x="5810" y="5544"/>
                    <a:pt x="6090" y="5426"/>
                  </a:cubicBezTo>
                  <a:cubicBezTo>
                    <a:pt x="7218" y="4944"/>
                    <a:pt x="7854" y="2668"/>
                    <a:pt x="8141" y="1325"/>
                  </a:cubicBezTo>
                  <a:cubicBezTo>
                    <a:pt x="8264" y="761"/>
                    <a:pt x="7925" y="198"/>
                    <a:pt x="7372" y="44"/>
                  </a:cubicBezTo>
                  <a:cubicBezTo>
                    <a:pt x="7271" y="15"/>
                    <a:pt x="7170" y="1"/>
                    <a:pt x="70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66"/>
            <p:cNvSpPr/>
            <p:nvPr/>
          </p:nvSpPr>
          <p:spPr>
            <a:xfrm flipH="1">
              <a:off x="2008433" y="2402099"/>
              <a:ext cx="196271" cy="203597"/>
            </a:xfrm>
            <a:custGeom>
              <a:avLst/>
              <a:gdLst/>
              <a:ahLst/>
              <a:cxnLst/>
              <a:rect l="l" t="t" r="r" b="b"/>
              <a:pathLst>
                <a:path w="1929" h="2001" extrusionOk="0">
                  <a:moveTo>
                    <a:pt x="781" y="1"/>
                  </a:moveTo>
                  <a:cubicBezTo>
                    <a:pt x="728" y="1"/>
                    <a:pt x="687" y="7"/>
                    <a:pt x="667" y="22"/>
                  </a:cubicBezTo>
                  <a:cubicBezTo>
                    <a:pt x="585" y="83"/>
                    <a:pt x="698" y="268"/>
                    <a:pt x="852" y="288"/>
                  </a:cubicBezTo>
                  <a:cubicBezTo>
                    <a:pt x="964" y="309"/>
                    <a:pt x="1067" y="350"/>
                    <a:pt x="1159" y="401"/>
                  </a:cubicBezTo>
                  <a:cubicBezTo>
                    <a:pt x="1159" y="401"/>
                    <a:pt x="541" y="232"/>
                    <a:pt x="259" y="232"/>
                  </a:cubicBezTo>
                  <a:cubicBezTo>
                    <a:pt x="200" y="232"/>
                    <a:pt x="155" y="240"/>
                    <a:pt x="134" y="257"/>
                  </a:cubicBezTo>
                  <a:cubicBezTo>
                    <a:pt x="1" y="350"/>
                    <a:pt x="83" y="575"/>
                    <a:pt x="298" y="626"/>
                  </a:cubicBezTo>
                  <a:cubicBezTo>
                    <a:pt x="298" y="626"/>
                    <a:pt x="73" y="647"/>
                    <a:pt x="73" y="852"/>
                  </a:cubicBezTo>
                  <a:cubicBezTo>
                    <a:pt x="62" y="1047"/>
                    <a:pt x="319" y="1108"/>
                    <a:pt x="319" y="1108"/>
                  </a:cubicBezTo>
                  <a:cubicBezTo>
                    <a:pt x="257" y="1242"/>
                    <a:pt x="308" y="1395"/>
                    <a:pt x="421" y="1488"/>
                  </a:cubicBezTo>
                  <a:cubicBezTo>
                    <a:pt x="442" y="1631"/>
                    <a:pt x="534" y="1754"/>
                    <a:pt x="667" y="1805"/>
                  </a:cubicBezTo>
                  <a:cubicBezTo>
                    <a:pt x="1036" y="1887"/>
                    <a:pt x="1416" y="1959"/>
                    <a:pt x="1795" y="2000"/>
                  </a:cubicBezTo>
                  <a:lnTo>
                    <a:pt x="1928" y="503"/>
                  </a:lnTo>
                  <a:cubicBezTo>
                    <a:pt x="1928" y="503"/>
                    <a:pt x="1549" y="165"/>
                    <a:pt x="1303" y="93"/>
                  </a:cubicBezTo>
                  <a:cubicBezTo>
                    <a:pt x="1133" y="42"/>
                    <a:pt x="916" y="1"/>
                    <a:pt x="781" y="1"/>
                  </a:cubicBezTo>
                  <a:close/>
                </a:path>
              </a:pathLst>
            </a:custGeom>
            <a:solidFill>
              <a:srgbClr val="FF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66"/>
            <p:cNvSpPr/>
            <p:nvPr/>
          </p:nvSpPr>
          <p:spPr>
            <a:xfrm flipH="1">
              <a:off x="2112826" y="2240524"/>
              <a:ext cx="139801" cy="179788"/>
            </a:xfrm>
            <a:custGeom>
              <a:avLst/>
              <a:gdLst/>
              <a:ahLst/>
              <a:cxnLst/>
              <a:rect l="l" t="t" r="r" b="b"/>
              <a:pathLst>
                <a:path w="1374" h="1767" extrusionOk="0">
                  <a:moveTo>
                    <a:pt x="321" y="0"/>
                  </a:moveTo>
                  <a:cubicBezTo>
                    <a:pt x="237" y="0"/>
                    <a:pt x="153" y="43"/>
                    <a:pt x="113" y="123"/>
                  </a:cubicBezTo>
                  <a:cubicBezTo>
                    <a:pt x="82" y="246"/>
                    <a:pt x="93" y="379"/>
                    <a:pt x="144" y="492"/>
                  </a:cubicBezTo>
                  <a:cubicBezTo>
                    <a:pt x="144" y="492"/>
                    <a:pt x="0" y="605"/>
                    <a:pt x="113" y="841"/>
                  </a:cubicBezTo>
                  <a:cubicBezTo>
                    <a:pt x="82" y="913"/>
                    <a:pt x="93" y="1015"/>
                    <a:pt x="144" y="1087"/>
                  </a:cubicBezTo>
                  <a:cubicBezTo>
                    <a:pt x="144" y="1087"/>
                    <a:pt x="21" y="1353"/>
                    <a:pt x="349" y="1579"/>
                  </a:cubicBezTo>
                  <a:cubicBezTo>
                    <a:pt x="540" y="1697"/>
                    <a:pt x="755" y="1767"/>
                    <a:pt x="973" y="1767"/>
                  </a:cubicBezTo>
                  <a:cubicBezTo>
                    <a:pt x="1000" y="1767"/>
                    <a:pt x="1028" y="1766"/>
                    <a:pt x="1056" y="1763"/>
                  </a:cubicBezTo>
                  <a:lnTo>
                    <a:pt x="943" y="1446"/>
                  </a:lnTo>
                  <a:cubicBezTo>
                    <a:pt x="1087" y="1446"/>
                    <a:pt x="1230" y="1364"/>
                    <a:pt x="1179" y="1251"/>
                  </a:cubicBezTo>
                  <a:cubicBezTo>
                    <a:pt x="1138" y="1148"/>
                    <a:pt x="882" y="1128"/>
                    <a:pt x="882" y="1128"/>
                  </a:cubicBezTo>
                  <a:lnTo>
                    <a:pt x="882" y="1128"/>
                  </a:lnTo>
                  <a:cubicBezTo>
                    <a:pt x="882" y="1128"/>
                    <a:pt x="901" y="1129"/>
                    <a:pt x="931" y="1129"/>
                  </a:cubicBezTo>
                  <a:cubicBezTo>
                    <a:pt x="1019" y="1129"/>
                    <a:pt x="1200" y="1118"/>
                    <a:pt x="1230" y="1025"/>
                  </a:cubicBezTo>
                  <a:cubicBezTo>
                    <a:pt x="1251" y="954"/>
                    <a:pt x="1220" y="882"/>
                    <a:pt x="1159" y="841"/>
                  </a:cubicBezTo>
                  <a:cubicBezTo>
                    <a:pt x="1292" y="841"/>
                    <a:pt x="1374" y="687"/>
                    <a:pt x="1200" y="595"/>
                  </a:cubicBezTo>
                  <a:cubicBezTo>
                    <a:pt x="1086" y="531"/>
                    <a:pt x="845" y="521"/>
                    <a:pt x="707" y="521"/>
                  </a:cubicBezTo>
                  <a:cubicBezTo>
                    <a:pt x="646" y="521"/>
                    <a:pt x="605" y="523"/>
                    <a:pt x="605" y="523"/>
                  </a:cubicBezTo>
                  <a:lnTo>
                    <a:pt x="574" y="451"/>
                  </a:lnTo>
                  <a:cubicBezTo>
                    <a:pt x="605" y="448"/>
                    <a:pt x="635" y="447"/>
                    <a:pt x="665" y="447"/>
                  </a:cubicBezTo>
                  <a:cubicBezTo>
                    <a:pt x="748" y="447"/>
                    <a:pt x="830" y="457"/>
                    <a:pt x="913" y="472"/>
                  </a:cubicBezTo>
                  <a:cubicBezTo>
                    <a:pt x="927" y="473"/>
                    <a:pt x="942" y="474"/>
                    <a:pt x="957" y="474"/>
                  </a:cubicBezTo>
                  <a:cubicBezTo>
                    <a:pt x="1133" y="474"/>
                    <a:pt x="1325" y="364"/>
                    <a:pt x="1107" y="185"/>
                  </a:cubicBezTo>
                  <a:cubicBezTo>
                    <a:pt x="918" y="27"/>
                    <a:pt x="595" y="9"/>
                    <a:pt x="457" y="9"/>
                  </a:cubicBezTo>
                  <a:cubicBezTo>
                    <a:pt x="415" y="9"/>
                    <a:pt x="390" y="10"/>
                    <a:pt x="390" y="10"/>
                  </a:cubicBezTo>
                  <a:cubicBezTo>
                    <a:pt x="368" y="4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D8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56941"/>
              </p:ext>
            </p:extLst>
          </p:nvPr>
        </p:nvGraphicFramePr>
        <p:xfrm>
          <a:off x="3247708" y="1644891"/>
          <a:ext cx="5708676" cy="3465240"/>
        </p:xfrm>
        <a:graphic>
          <a:graphicData uri="http://schemas.openxmlformats.org/drawingml/2006/table">
            <a:tbl>
              <a:tblPr/>
              <a:tblGrid>
                <a:gridCol w="605207"/>
                <a:gridCol w="4221271"/>
                <a:gridCol w="882198"/>
              </a:tblGrid>
              <a:tr h="2787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Arial"/>
                        </a:rPr>
                        <a:t>ID</a:t>
                      </a:r>
                      <a:endParaRPr lang="pt-BR" sz="1000">
                        <a:effectLst/>
                        <a:latin typeface="Arial"/>
                        <a:ea typeface="Arial"/>
                      </a:endParaRPr>
                    </a:p>
                  </a:txBody>
                  <a:tcPr marL="56995" marR="56995" marT="56995" marB="569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Arial"/>
                        </a:rPr>
                        <a:t>Descrição</a:t>
                      </a:r>
                      <a:endParaRPr lang="pt-BR" sz="1000">
                        <a:effectLst/>
                        <a:latin typeface="Arial"/>
                        <a:ea typeface="Arial"/>
                      </a:endParaRPr>
                    </a:p>
                  </a:txBody>
                  <a:tcPr marL="56995" marR="56995" marT="56995" marB="569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Arial"/>
                        </a:rPr>
                        <a:t>Prioridade</a:t>
                      </a:r>
                      <a:endParaRPr lang="pt-BR" sz="1000">
                        <a:effectLst/>
                        <a:latin typeface="Arial"/>
                        <a:ea typeface="Arial"/>
                      </a:endParaRPr>
                    </a:p>
                  </a:txBody>
                  <a:tcPr marL="56995" marR="56995" marT="56995" marB="569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</a:tr>
              <a:tr h="7853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Arial"/>
                          <a:ea typeface="Arial"/>
                        </a:rPr>
                        <a:t>RF-01</a:t>
                      </a:r>
                    </a:p>
                  </a:txBody>
                  <a:tcPr marL="56995" marR="56995" marT="56995" marB="569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Arial"/>
                          <a:ea typeface="Arial"/>
                        </a:rPr>
                        <a:t>O usuário poderá inserir um valor para a conversão das criptomoedas Bitcoin, Ethereum, Bitcoin Cash, Litecoin e Ripple para as moedas Dólar Americano, Euro e Real;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Arial"/>
                          <a:ea typeface="Arial"/>
                        </a:rPr>
                        <a:t> </a:t>
                      </a:r>
                    </a:p>
                  </a:txBody>
                  <a:tcPr marL="56995" marR="56995" marT="56995" marB="569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Arial"/>
                          <a:ea typeface="Arial"/>
                        </a:rPr>
                        <a:t>Alta</a:t>
                      </a:r>
                    </a:p>
                  </a:txBody>
                  <a:tcPr marL="56995" marR="56995" marT="56995" marB="569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4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Arial"/>
                          <a:ea typeface="Arial"/>
                        </a:rPr>
                        <a:t>RF-01</a:t>
                      </a:r>
                    </a:p>
                  </a:txBody>
                  <a:tcPr marL="56995" marR="56995" marT="56995" marB="569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Arial"/>
                          <a:ea typeface="Arial"/>
                        </a:rPr>
                        <a:t>O usuário poderá inserir um valor para a conversão das moedas Dólar Americano, Euro e Real para as criptomoedas Bitcoin,  Ethereum, Bitcoin Cash, Litecoin e Ripple;</a:t>
                      </a:r>
                    </a:p>
                  </a:txBody>
                  <a:tcPr marL="56995" marR="56995" marT="56995" marB="569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Arial"/>
                          <a:ea typeface="Arial"/>
                        </a:rPr>
                        <a:t>Alta</a:t>
                      </a:r>
                    </a:p>
                  </a:txBody>
                  <a:tcPr marL="56995" marR="56995" marT="56995" marB="569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5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Arial"/>
                          <a:ea typeface="Arial"/>
                        </a:rPr>
                        <a:t>RF-03</a:t>
                      </a:r>
                    </a:p>
                  </a:txBody>
                  <a:tcPr marL="56995" marR="56995" marT="56995" marB="569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Arial"/>
                          <a:ea typeface="Arial"/>
                        </a:rPr>
                        <a:t>O sistema deve exibir a cotação atualizada da criptomoeda escolhida pelo usuário;</a:t>
                      </a:r>
                    </a:p>
                  </a:txBody>
                  <a:tcPr marL="56995" marR="56995" marT="56995" marB="569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Arial"/>
                          <a:ea typeface="Arial"/>
                        </a:rPr>
                        <a:t>Alta</a:t>
                      </a:r>
                    </a:p>
                  </a:txBody>
                  <a:tcPr marL="56995" marR="56995" marT="56995" marB="569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5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Arial"/>
                          <a:ea typeface="Arial"/>
                        </a:rPr>
                        <a:t>RF-04</a:t>
                      </a:r>
                    </a:p>
                  </a:txBody>
                  <a:tcPr marL="56995" marR="56995" marT="56995" marB="569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pt-BR" sz="1000">
                          <a:effectLst/>
                          <a:latin typeface="Arial"/>
                          <a:ea typeface="Arial"/>
                        </a:rPr>
                        <a:t>O usuário deverá conseguir selecionar a criptomoeda desejada e obter o valor da conversão do câmbio para a moeda escolhida;</a:t>
                      </a:r>
                    </a:p>
                  </a:txBody>
                  <a:tcPr marL="56995" marR="56995" marT="56995" marB="569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Arial"/>
                          <a:ea typeface="Arial"/>
                        </a:rPr>
                        <a:t>Alta</a:t>
                      </a:r>
                    </a:p>
                  </a:txBody>
                  <a:tcPr marL="56995" marR="56995" marT="56995" marB="569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331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Arial"/>
                          <a:ea typeface="Arial"/>
                        </a:rPr>
                        <a:t>RF-05</a:t>
                      </a:r>
                    </a:p>
                  </a:txBody>
                  <a:tcPr marL="56995" marR="56995" marT="56995" marB="569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pt-BR" sz="1000" dirty="0">
                          <a:effectLst/>
                          <a:latin typeface="Arial"/>
                          <a:ea typeface="Arial"/>
                        </a:rPr>
                        <a:t>O usuário deve conseguir visualizar  um breve descritivo sobre as criptomoedas Bitcoin,  </a:t>
                      </a:r>
                      <a:r>
                        <a:rPr lang="pt-BR" sz="1000" dirty="0" err="1">
                          <a:effectLst/>
                          <a:latin typeface="Arial"/>
                          <a:ea typeface="Arial"/>
                        </a:rPr>
                        <a:t>Ethereum</a:t>
                      </a:r>
                      <a:r>
                        <a:rPr lang="pt-BR" sz="1000" dirty="0">
                          <a:effectLst/>
                          <a:latin typeface="Arial"/>
                          <a:ea typeface="Arial"/>
                        </a:rPr>
                        <a:t>, Bitcoin Cash, </a:t>
                      </a:r>
                      <a:r>
                        <a:rPr lang="pt-BR" sz="1000" dirty="0" err="1">
                          <a:effectLst/>
                          <a:latin typeface="Arial"/>
                          <a:ea typeface="Arial"/>
                        </a:rPr>
                        <a:t>Litecoin</a:t>
                      </a:r>
                      <a:r>
                        <a:rPr lang="pt-BR" sz="1000" dirty="0">
                          <a:effectLst/>
                          <a:latin typeface="Arial"/>
                          <a:ea typeface="Arial"/>
                        </a:rPr>
                        <a:t> e </a:t>
                      </a:r>
                      <a:r>
                        <a:rPr lang="pt-BR" sz="1000" dirty="0" err="1">
                          <a:effectLst/>
                          <a:latin typeface="Arial"/>
                          <a:ea typeface="Arial"/>
                        </a:rPr>
                        <a:t>Ripple</a:t>
                      </a:r>
                      <a:r>
                        <a:rPr lang="pt-BR" sz="1000" dirty="0">
                          <a:effectLst/>
                          <a:latin typeface="Arial"/>
                          <a:ea typeface="Arial"/>
                        </a:rPr>
                        <a:t>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  <a:latin typeface="Arial"/>
                          <a:ea typeface="Arial"/>
                        </a:rPr>
                        <a:t> </a:t>
                      </a:r>
                    </a:p>
                  </a:txBody>
                  <a:tcPr marL="56995" marR="56995" marT="56995" marB="569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  <a:latin typeface="Arial"/>
                          <a:ea typeface="Arial"/>
                        </a:rPr>
                        <a:t>Média</a:t>
                      </a:r>
                    </a:p>
                  </a:txBody>
                  <a:tcPr marL="56995" marR="56995" marT="56995" marB="569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62"/>
          <p:cNvSpPr txBox="1">
            <a:spLocks noGrp="1"/>
          </p:cNvSpPr>
          <p:nvPr>
            <p:ph type="title"/>
          </p:nvPr>
        </p:nvSpPr>
        <p:spPr>
          <a:xfrm>
            <a:off x="926590" y="106476"/>
            <a:ext cx="7489441" cy="992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sz="2800" dirty="0" smtClean="0"/>
              <a:t>Pontos positivos/aprendizado.</a:t>
            </a:r>
            <a:endParaRPr sz="2800" dirty="0"/>
          </a:p>
        </p:txBody>
      </p:sp>
      <p:sp>
        <p:nvSpPr>
          <p:cNvPr id="2120" name="Google Shape;2120;p62"/>
          <p:cNvSpPr txBox="1">
            <a:spLocks noGrp="1"/>
          </p:cNvSpPr>
          <p:nvPr>
            <p:ph type="subTitle" idx="1"/>
          </p:nvPr>
        </p:nvSpPr>
        <p:spPr>
          <a:xfrm>
            <a:off x="4827994" y="887767"/>
            <a:ext cx="4065455" cy="378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dirty="0" smtClean="0"/>
              <a:t>Um grande ponto positivo foi aprender a conduzir um projeto, desde sua concepção até a aplicação pronta, entendendo e se adaptando durante o percurso às necessidades e desafios apresentado.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600" dirty="0" smtClean="0"/>
          </a:p>
          <a:p>
            <a:pPr marL="0" indent="0" algn="l">
              <a:buSzPts val="1100"/>
            </a:pPr>
            <a:r>
              <a:rPr lang="pt-BR" sz="1600" dirty="0" smtClean="0"/>
              <a:t>Outro ponto de destaque foi que através do acompanhamento das etapas do projeto, observando </a:t>
            </a:r>
            <a:r>
              <a:rPr lang="pt-BR" sz="1600" dirty="0"/>
              <a:t>o que deu certo e o que deu </a:t>
            </a:r>
            <a:r>
              <a:rPr lang="pt-BR" sz="1600" dirty="0" smtClean="0"/>
              <a:t>errado, nos trouxe um grande aprendizado e nos mostrou que </a:t>
            </a:r>
            <a:r>
              <a:rPr lang="pt-BR" sz="1600" dirty="0"/>
              <a:t>muitas vezes é através da tentativa e erro que se chega ao local correto. </a:t>
            </a:r>
          </a:p>
          <a:p>
            <a:pPr marL="0" lvl="0" indent="0" algn="l">
              <a:buSzPts val="1100"/>
            </a:pPr>
            <a:endParaRPr lang="pt-BR" dirty="0" smtClean="0"/>
          </a:p>
        </p:txBody>
      </p:sp>
      <p:sp>
        <p:nvSpPr>
          <p:cNvPr id="2121" name="Google Shape;2121;p62"/>
          <p:cNvSpPr/>
          <p:nvPr/>
        </p:nvSpPr>
        <p:spPr>
          <a:xfrm>
            <a:off x="696136" y="3909893"/>
            <a:ext cx="4079314" cy="53"/>
          </a:xfrm>
          <a:custGeom>
            <a:avLst/>
            <a:gdLst/>
            <a:ahLst/>
            <a:cxnLst/>
            <a:rect l="l" t="t" r="r" b="b"/>
            <a:pathLst>
              <a:path w="77399" h="1" fill="none" extrusionOk="0">
                <a:moveTo>
                  <a:pt x="0" y="1"/>
                </a:moveTo>
                <a:lnTo>
                  <a:pt x="77399" y="1"/>
                </a:lnTo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2" name="Google Shape;2122;p62"/>
          <p:cNvSpPr/>
          <p:nvPr/>
        </p:nvSpPr>
        <p:spPr>
          <a:xfrm>
            <a:off x="1485520" y="1337440"/>
            <a:ext cx="2500062" cy="1543223"/>
          </a:xfrm>
          <a:custGeom>
            <a:avLst/>
            <a:gdLst/>
            <a:ahLst/>
            <a:cxnLst/>
            <a:rect l="l" t="t" r="r" b="b"/>
            <a:pathLst>
              <a:path w="47435" h="29279" extrusionOk="0">
                <a:moveTo>
                  <a:pt x="2399" y="1"/>
                </a:moveTo>
                <a:cubicBezTo>
                  <a:pt x="1067" y="1"/>
                  <a:pt x="1" y="1067"/>
                  <a:pt x="1" y="2389"/>
                </a:cubicBezTo>
                <a:lnTo>
                  <a:pt x="1" y="26880"/>
                </a:lnTo>
                <a:cubicBezTo>
                  <a:pt x="1" y="28213"/>
                  <a:pt x="1067" y="29279"/>
                  <a:pt x="2399" y="29279"/>
                </a:cubicBezTo>
                <a:lnTo>
                  <a:pt x="45046" y="29279"/>
                </a:lnTo>
                <a:cubicBezTo>
                  <a:pt x="46368" y="29279"/>
                  <a:pt x="47434" y="28213"/>
                  <a:pt x="47434" y="26880"/>
                </a:cubicBezTo>
                <a:lnTo>
                  <a:pt x="47434" y="2389"/>
                </a:lnTo>
                <a:cubicBezTo>
                  <a:pt x="47434" y="1067"/>
                  <a:pt x="46368" y="1"/>
                  <a:pt x="450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p62"/>
          <p:cNvSpPr/>
          <p:nvPr/>
        </p:nvSpPr>
        <p:spPr>
          <a:xfrm>
            <a:off x="1512558" y="1364478"/>
            <a:ext cx="2445986" cy="1489198"/>
          </a:xfrm>
          <a:custGeom>
            <a:avLst/>
            <a:gdLst/>
            <a:ahLst/>
            <a:cxnLst/>
            <a:rect l="l" t="t" r="r" b="b"/>
            <a:pathLst>
              <a:path w="46409" h="28254" extrusionOk="0">
                <a:moveTo>
                  <a:pt x="1927" y="0"/>
                </a:moveTo>
                <a:cubicBezTo>
                  <a:pt x="861" y="0"/>
                  <a:pt x="0" y="862"/>
                  <a:pt x="0" y="1917"/>
                </a:cubicBezTo>
                <a:lnTo>
                  <a:pt x="0" y="26244"/>
                </a:lnTo>
                <a:cubicBezTo>
                  <a:pt x="0" y="27351"/>
                  <a:pt x="902" y="28253"/>
                  <a:pt x="2009" y="28253"/>
                </a:cubicBezTo>
                <a:lnTo>
                  <a:pt x="44399" y="28253"/>
                </a:lnTo>
                <a:cubicBezTo>
                  <a:pt x="45507" y="28253"/>
                  <a:pt x="46409" y="27351"/>
                  <a:pt x="46409" y="26244"/>
                </a:cubicBezTo>
                <a:lnTo>
                  <a:pt x="46409" y="1917"/>
                </a:lnTo>
                <a:cubicBezTo>
                  <a:pt x="46409" y="862"/>
                  <a:pt x="45548" y="0"/>
                  <a:pt x="444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4" name="Google Shape;2124;p62"/>
          <p:cNvSpPr/>
          <p:nvPr/>
        </p:nvSpPr>
        <p:spPr>
          <a:xfrm>
            <a:off x="1507657" y="1364478"/>
            <a:ext cx="2450888" cy="182684"/>
          </a:xfrm>
          <a:custGeom>
            <a:avLst/>
            <a:gdLst/>
            <a:ahLst/>
            <a:cxnLst/>
            <a:rect l="l" t="t" r="r" b="b"/>
            <a:pathLst>
              <a:path w="46502" h="3466" extrusionOk="0">
                <a:moveTo>
                  <a:pt x="1918" y="0"/>
                </a:moveTo>
                <a:cubicBezTo>
                  <a:pt x="852" y="0"/>
                  <a:pt x="1" y="862"/>
                  <a:pt x="1" y="1917"/>
                </a:cubicBezTo>
                <a:lnTo>
                  <a:pt x="1" y="3465"/>
                </a:lnTo>
                <a:lnTo>
                  <a:pt x="46502" y="3465"/>
                </a:lnTo>
                <a:lnTo>
                  <a:pt x="46502" y="1917"/>
                </a:lnTo>
                <a:cubicBezTo>
                  <a:pt x="46502" y="862"/>
                  <a:pt x="45641" y="0"/>
                  <a:pt x="445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5" name="Google Shape;2125;p62"/>
          <p:cNvSpPr/>
          <p:nvPr/>
        </p:nvSpPr>
        <p:spPr>
          <a:xfrm>
            <a:off x="1621660" y="1432575"/>
            <a:ext cx="47066" cy="46488"/>
          </a:xfrm>
          <a:custGeom>
            <a:avLst/>
            <a:gdLst/>
            <a:ahLst/>
            <a:cxnLst/>
            <a:rect l="l" t="t" r="r" b="b"/>
            <a:pathLst>
              <a:path w="893" h="882" extrusionOk="0">
                <a:moveTo>
                  <a:pt x="452" y="0"/>
                </a:moveTo>
                <a:cubicBezTo>
                  <a:pt x="206" y="0"/>
                  <a:pt x="1" y="195"/>
                  <a:pt x="1" y="441"/>
                </a:cubicBezTo>
                <a:cubicBezTo>
                  <a:pt x="1" y="687"/>
                  <a:pt x="206" y="882"/>
                  <a:pt x="452" y="882"/>
                </a:cubicBezTo>
                <a:cubicBezTo>
                  <a:pt x="688" y="882"/>
                  <a:pt x="893" y="687"/>
                  <a:pt x="893" y="441"/>
                </a:cubicBezTo>
                <a:cubicBezTo>
                  <a:pt x="893" y="195"/>
                  <a:pt x="688" y="0"/>
                  <a:pt x="452" y="0"/>
                </a:cubicBezTo>
                <a:close/>
              </a:path>
            </a:pathLst>
          </a:custGeom>
          <a:solidFill>
            <a:srgbClr val="D5E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6" name="Google Shape;2126;p62"/>
          <p:cNvSpPr/>
          <p:nvPr/>
        </p:nvSpPr>
        <p:spPr>
          <a:xfrm>
            <a:off x="1761069" y="1432575"/>
            <a:ext cx="46539" cy="46488"/>
          </a:xfrm>
          <a:custGeom>
            <a:avLst/>
            <a:gdLst/>
            <a:ahLst/>
            <a:cxnLst/>
            <a:rect l="l" t="t" r="r" b="b"/>
            <a:pathLst>
              <a:path w="883" h="882" extrusionOk="0">
                <a:moveTo>
                  <a:pt x="442" y="0"/>
                </a:moveTo>
                <a:cubicBezTo>
                  <a:pt x="196" y="0"/>
                  <a:pt x="1" y="195"/>
                  <a:pt x="1" y="441"/>
                </a:cubicBezTo>
                <a:cubicBezTo>
                  <a:pt x="1" y="687"/>
                  <a:pt x="196" y="882"/>
                  <a:pt x="442" y="882"/>
                </a:cubicBezTo>
                <a:cubicBezTo>
                  <a:pt x="688" y="882"/>
                  <a:pt x="882" y="687"/>
                  <a:pt x="882" y="441"/>
                </a:cubicBezTo>
                <a:cubicBezTo>
                  <a:pt x="882" y="195"/>
                  <a:pt x="688" y="0"/>
                  <a:pt x="442" y="0"/>
                </a:cubicBezTo>
                <a:close/>
              </a:path>
            </a:pathLst>
          </a:custGeom>
          <a:solidFill>
            <a:srgbClr val="D5E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p62"/>
          <p:cNvSpPr/>
          <p:nvPr/>
        </p:nvSpPr>
        <p:spPr>
          <a:xfrm>
            <a:off x="1892361" y="1432575"/>
            <a:ext cx="54655" cy="46857"/>
          </a:xfrm>
          <a:custGeom>
            <a:avLst/>
            <a:gdLst/>
            <a:ahLst/>
            <a:cxnLst/>
            <a:rect l="l" t="t" r="r" b="b"/>
            <a:pathLst>
              <a:path w="1037" h="889" extrusionOk="0">
                <a:moveTo>
                  <a:pt x="596" y="0"/>
                </a:moveTo>
                <a:cubicBezTo>
                  <a:pt x="196" y="0"/>
                  <a:pt x="1" y="472"/>
                  <a:pt x="278" y="759"/>
                </a:cubicBezTo>
                <a:cubicBezTo>
                  <a:pt x="370" y="848"/>
                  <a:pt x="482" y="888"/>
                  <a:pt x="591" y="888"/>
                </a:cubicBezTo>
                <a:cubicBezTo>
                  <a:pt x="820" y="888"/>
                  <a:pt x="1036" y="712"/>
                  <a:pt x="1036" y="441"/>
                </a:cubicBezTo>
                <a:cubicBezTo>
                  <a:pt x="1036" y="195"/>
                  <a:pt x="842" y="0"/>
                  <a:pt x="596" y="0"/>
                </a:cubicBezTo>
                <a:close/>
              </a:path>
            </a:pathLst>
          </a:custGeom>
          <a:solidFill>
            <a:srgbClr val="D5E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8" name="Google Shape;2128;p62"/>
          <p:cNvSpPr/>
          <p:nvPr/>
        </p:nvSpPr>
        <p:spPr>
          <a:xfrm>
            <a:off x="1639001" y="2608303"/>
            <a:ext cx="1394574" cy="53"/>
          </a:xfrm>
          <a:custGeom>
            <a:avLst/>
            <a:gdLst/>
            <a:ahLst/>
            <a:cxnLst/>
            <a:rect l="l" t="t" r="r" b="b"/>
            <a:pathLst>
              <a:path w="26460" h="1" fill="none" extrusionOk="0">
                <a:moveTo>
                  <a:pt x="0" y="0"/>
                </a:moveTo>
                <a:lnTo>
                  <a:pt x="26459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9" name="Google Shape;2129;p62"/>
          <p:cNvSpPr/>
          <p:nvPr/>
        </p:nvSpPr>
        <p:spPr>
          <a:xfrm>
            <a:off x="1639001" y="2688786"/>
            <a:ext cx="1089834" cy="53"/>
          </a:xfrm>
          <a:custGeom>
            <a:avLst/>
            <a:gdLst/>
            <a:ahLst/>
            <a:cxnLst/>
            <a:rect l="l" t="t" r="r" b="b"/>
            <a:pathLst>
              <a:path w="20678" h="1" fill="none" extrusionOk="0">
                <a:moveTo>
                  <a:pt x="0" y="1"/>
                </a:moveTo>
                <a:lnTo>
                  <a:pt x="20677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0" name="Google Shape;2130;p62"/>
          <p:cNvSpPr/>
          <p:nvPr/>
        </p:nvSpPr>
        <p:spPr>
          <a:xfrm>
            <a:off x="1639001" y="2769321"/>
            <a:ext cx="678630" cy="53"/>
          </a:xfrm>
          <a:custGeom>
            <a:avLst/>
            <a:gdLst/>
            <a:ahLst/>
            <a:cxnLst/>
            <a:rect l="l" t="t" r="r" b="b"/>
            <a:pathLst>
              <a:path w="12876" h="1" fill="none" extrusionOk="0">
                <a:moveTo>
                  <a:pt x="0" y="0"/>
                </a:moveTo>
                <a:lnTo>
                  <a:pt x="12876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1" name="Google Shape;2131;p62"/>
          <p:cNvSpPr/>
          <p:nvPr/>
        </p:nvSpPr>
        <p:spPr>
          <a:xfrm>
            <a:off x="3229680" y="2608303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0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2" name="Google Shape;2132;p62"/>
          <p:cNvSpPr/>
          <p:nvPr/>
        </p:nvSpPr>
        <p:spPr>
          <a:xfrm>
            <a:off x="3229680" y="2688786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0" y="1"/>
                </a:moveTo>
                <a:lnTo>
                  <a:pt x="2451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3" name="Google Shape;2133;p62"/>
          <p:cNvSpPr/>
          <p:nvPr/>
        </p:nvSpPr>
        <p:spPr>
          <a:xfrm>
            <a:off x="3229680" y="2769321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0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4" name="Google Shape;2134;p62"/>
          <p:cNvSpPr/>
          <p:nvPr/>
        </p:nvSpPr>
        <p:spPr>
          <a:xfrm>
            <a:off x="3466332" y="2608303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5" name="Google Shape;2135;p62"/>
          <p:cNvSpPr/>
          <p:nvPr/>
        </p:nvSpPr>
        <p:spPr>
          <a:xfrm>
            <a:off x="3466332" y="2688786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1"/>
                </a:moveTo>
                <a:lnTo>
                  <a:pt x="2451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6" name="Google Shape;2136;p62"/>
          <p:cNvSpPr/>
          <p:nvPr/>
        </p:nvSpPr>
        <p:spPr>
          <a:xfrm>
            <a:off x="3466332" y="2769321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rgbClr val="B9DB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7" name="Google Shape;2137;p62"/>
          <p:cNvSpPr/>
          <p:nvPr/>
        </p:nvSpPr>
        <p:spPr>
          <a:xfrm>
            <a:off x="3702983" y="2608303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8" name="Google Shape;2138;p62"/>
          <p:cNvSpPr/>
          <p:nvPr/>
        </p:nvSpPr>
        <p:spPr>
          <a:xfrm>
            <a:off x="3702983" y="2688786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1"/>
                </a:moveTo>
                <a:lnTo>
                  <a:pt x="2451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9" name="Google Shape;2139;p62"/>
          <p:cNvSpPr/>
          <p:nvPr/>
        </p:nvSpPr>
        <p:spPr>
          <a:xfrm>
            <a:off x="3702983" y="2769321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0" name="Google Shape;2140;p62"/>
          <p:cNvSpPr/>
          <p:nvPr/>
        </p:nvSpPr>
        <p:spPr>
          <a:xfrm>
            <a:off x="3822943" y="1592487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1" y="1"/>
                </a:moveTo>
                <a:lnTo>
                  <a:pt x="1" y="5875"/>
                </a:lnTo>
              </a:path>
            </a:pathLst>
          </a:custGeom>
          <a:noFill/>
          <a:ln w="952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1" name="Google Shape;2141;p62"/>
          <p:cNvSpPr/>
          <p:nvPr/>
        </p:nvSpPr>
        <p:spPr>
          <a:xfrm>
            <a:off x="3822943" y="1688677"/>
            <a:ext cx="53" cy="140518"/>
          </a:xfrm>
          <a:custGeom>
            <a:avLst/>
            <a:gdLst/>
            <a:ahLst/>
            <a:cxnLst/>
            <a:rect l="l" t="t" r="r" b="b"/>
            <a:pathLst>
              <a:path w="1" h="2666" fill="none" extrusionOk="0">
                <a:moveTo>
                  <a:pt x="1" y="0"/>
                </a:moveTo>
                <a:lnTo>
                  <a:pt x="1" y="2666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2" name="Google Shape;2142;p62"/>
          <p:cNvSpPr/>
          <p:nvPr/>
        </p:nvSpPr>
        <p:spPr>
          <a:xfrm>
            <a:off x="3753792" y="1644878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952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3" name="Google Shape;2143;p62"/>
          <p:cNvSpPr/>
          <p:nvPr/>
        </p:nvSpPr>
        <p:spPr>
          <a:xfrm>
            <a:off x="3753792" y="1789189"/>
            <a:ext cx="53" cy="92449"/>
          </a:xfrm>
          <a:custGeom>
            <a:avLst/>
            <a:gdLst/>
            <a:ahLst/>
            <a:cxnLst/>
            <a:rect l="l" t="t" r="r" b="b"/>
            <a:pathLst>
              <a:path w="1" h="1754" fill="none" extrusionOk="0">
                <a:moveTo>
                  <a:pt x="0" y="0"/>
                </a:moveTo>
                <a:lnTo>
                  <a:pt x="0" y="1753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4" name="Google Shape;2144;p62"/>
          <p:cNvSpPr/>
          <p:nvPr/>
        </p:nvSpPr>
        <p:spPr>
          <a:xfrm>
            <a:off x="3685169" y="1671916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5"/>
                </a:lnTo>
              </a:path>
            </a:pathLst>
          </a:custGeom>
          <a:noFill/>
          <a:ln w="952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5" name="Google Shape;2145;p62"/>
          <p:cNvSpPr/>
          <p:nvPr/>
        </p:nvSpPr>
        <p:spPr>
          <a:xfrm>
            <a:off x="3685169" y="1829667"/>
            <a:ext cx="53" cy="145420"/>
          </a:xfrm>
          <a:custGeom>
            <a:avLst/>
            <a:gdLst/>
            <a:ahLst/>
            <a:cxnLst/>
            <a:rect l="l" t="t" r="r" b="b"/>
            <a:pathLst>
              <a:path w="1" h="2759" fill="none" extrusionOk="0">
                <a:moveTo>
                  <a:pt x="0" y="1"/>
                </a:moveTo>
                <a:lnTo>
                  <a:pt x="0" y="2759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6" name="Google Shape;2146;p62"/>
          <p:cNvSpPr/>
          <p:nvPr/>
        </p:nvSpPr>
        <p:spPr>
          <a:xfrm>
            <a:off x="3616545" y="1656790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5"/>
                </a:lnTo>
              </a:path>
            </a:pathLst>
          </a:custGeom>
          <a:noFill/>
          <a:ln w="952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7" name="Google Shape;2147;p62"/>
          <p:cNvSpPr/>
          <p:nvPr/>
        </p:nvSpPr>
        <p:spPr>
          <a:xfrm>
            <a:off x="3616545" y="1702170"/>
            <a:ext cx="53" cy="191328"/>
          </a:xfrm>
          <a:custGeom>
            <a:avLst/>
            <a:gdLst/>
            <a:ahLst/>
            <a:cxnLst/>
            <a:rect l="l" t="t" r="r" b="b"/>
            <a:pathLst>
              <a:path w="1" h="3630" fill="none" extrusionOk="0">
                <a:moveTo>
                  <a:pt x="0" y="1"/>
                </a:moveTo>
                <a:lnTo>
                  <a:pt x="0" y="3630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8" name="Google Shape;2148;p62"/>
          <p:cNvSpPr/>
          <p:nvPr/>
        </p:nvSpPr>
        <p:spPr>
          <a:xfrm>
            <a:off x="3547394" y="1762677"/>
            <a:ext cx="53" cy="232387"/>
          </a:xfrm>
          <a:custGeom>
            <a:avLst/>
            <a:gdLst/>
            <a:ahLst/>
            <a:cxnLst/>
            <a:rect l="l" t="t" r="r" b="b"/>
            <a:pathLst>
              <a:path w="1" h="4409" fill="none" extrusionOk="0">
                <a:moveTo>
                  <a:pt x="0" y="1"/>
                </a:moveTo>
                <a:lnTo>
                  <a:pt x="0" y="4409"/>
                </a:lnTo>
              </a:path>
            </a:pathLst>
          </a:custGeom>
          <a:noFill/>
          <a:ln w="952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9" name="Google Shape;2149;p62"/>
          <p:cNvSpPr/>
          <p:nvPr/>
        </p:nvSpPr>
        <p:spPr>
          <a:xfrm>
            <a:off x="3547394" y="1822657"/>
            <a:ext cx="53" cy="102200"/>
          </a:xfrm>
          <a:custGeom>
            <a:avLst/>
            <a:gdLst/>
            <a:ahLst/>
            <a:cxnLst/>
            <a:rect l="l" t="t" r="r" b="b"/>
            <a:pathLst>
              <a:path w="1" h="1939" fill="none" extrusionOk="0">
                <a:moveTo>
                  <a:pt x="0" y="1"/>
                </a:moveTo>
                <a:lnTo>
                  <a:pt x="0" y="1938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0" name="Google Shape;2150;p62"/>
          <p:cNvSpPr/>
          <p:nvPr/>
        </p:nvSpPr>
        <p:spPr>
          <a:xfrm>
            <a:off x="3478770" y="1796199"/>
            <a:ext cx="53" cy="276135"/>
          </a:xfrm>
          <a:custGeom>
            <a:avLst/>
            <a:gdLst/>
            <a:ahLst/>
            <a:cxnLst/>
            <a:rect l="l" t="t" r="r" b="b"/>
            <a:pathLst>
              <a:path w="1" h="5239" fill="none" extrusionOk="0">
                <a:moveTo>
                  <a:pt x="0" y="0"/>
                </a:moveTo>
                <a:lnTo>
                  <a:pt x="0" y="5239"/>
                </a:lnTo>
              </a:path>
            </a:pathLst>
          </a:custGeom>
          <a:noFill/>
          <a:ln w="952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1" name="Google Shape;2151;p62"/>
          <p:cNvSpPr/>
          <p:nvPr/>
        </p:nvSpPr>
        <p:spPr>
          <a:xfrm>
            <a:off x="3478770" y="1868618"/>
            <a:ext cx="53" cy="164289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6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2" name="Google Shape;2152;p62"/>
          <p:cNvSpPr/>
          <p:nvPr/>
        </p:nvSpPr>
        <p:spPr>
          <a:xfrm>
            <a:off x="3410147" y="1747023"/>
            <a:ext cx="53" cy="240504"/>
          </a:xfrm>
          <a:custGeom>
            <a:avLst/>
            <a:gdLst/>
            <a:ahLst/>
            <a:cxnLst/>
            <a:rect l="l" t="t" r="r" b="b"/>
            <a:pathLst>
              <a:path w="1" h="4563" fill="none" extrusionOk="0">
                <a:moveTo>
                  <a:pt x="0" y="0"/>
                </a:moveTo>
                <a:lnTo>
                  <a:pt x="0" y="4562"/>
                </a:lnTo>
              </a:path>
            </a:pathLst>
          </a:custGeom>
          <a:noFill/>
          <a:ln w="952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3" name="Google Shape;2153;p62"/>
          <p:cNvSpPr/>
          <p:nvPr/>
        </p:nvSpPr>
        <p:spPr>
          <a:xfrm>
            <a:off x="3410147" y="1803736"/>
            <a:ext cx="53" cy="136249"/>
          </a:xfrm>
          <a:custGeom>
            <a:avLst/>
            <a:gdLst/>
            <a:ahLst/>
            <a:cxnLst/>
            <a:rect l="l" t="t" r="r" b="b"/>
            <a:pathLst>
              <a:path w="1" h="2585" fill="none" extrusionOk="0">
                <a:moveTo>
                  <a:pt x="0" y="1"/>
                </a:moveTo>
                <a:lnTo>
                  <a:pt x="0" y="2584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4" name="Google Shape;2154;p62"/>
          <p:cNvSpPr/>
          <p:nvPr/>
        </p:nvSpPr>
        <p:spPr>
          <a:xfrm>
            <a:off x="3341523" y="1650834"/>
            <a:ext cx="53" cy="288046"/>
          </a:xfrm>
          <a:custGeom>
            <a:avLst/>
            <a:gdLst/>
            <a:ahLst/>
            <a:cxnLst/>
            <a:rect l="l" t="t" r="r" b="b"/>
            <a:pathLst>
              <a:path w="1" h="5465" fill="none" extrusionOk="0">
                <a:moveTo>
                  <a:pt x="0" y="1"/>
                </a:moveTo>
                <a:lnTo>
                  <a:pt x="0" y="5465"/>
                </a:lnTo>
              </a:path>
            </a:pathLst>
          </a:custGeom>
          <a:noFill/>
          <a:ln w="952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5" name="Google Shape;2155;p62"/>
          <p:cNvSpPr/>
          <p:nvPr/>
        </p:nvSpPr>
        <p:spPr>
          <a:xfrm>
            <a:off x="3341523" y="1706492"/>
            <a:ext cx="53" cy="181050"/>
          </a:xfrm>
          <a:custGeom>
            <a:avLst/>
            <a:gdLst/>
            <a:ahLst/>
            <a:cxnLst/>
            <a:rect l="l" t="t" r="r" b="b"/>
            <a:pathLst>
              <a:path w="1" h="3435" fill="none" extrusionOk="0">
                <a:moveTo>
                  <a:pt x="0" y="1"/>
                </a:moveTo>
                <a:lnTo>
                  <a:pt x="0" y="3435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6" name="Google Shape;2156;p62"/>
          <p:cNvSpPr/>
          <p:nvPr/>
        </p:nvSpPr>
        <p:spPr>
          <a:xfrm>
            <a:off x="3272372" y="1787028"/>
            <a:ext cx="53" cy="228592"/>
          </a:xfrm>
          <a:custGeom>
            <a:avLst/>
            <a:gdLst/>
            <a:ahLst/>
            <a:cxnLst/>
            <a:rect l="l" t="t" r="r" b="b"/>
            <a:pathLst>
              <a:path w="1" h="4337" fill="none" extrusionOk="0">
                <a:moveTo>
                  <a:pt x="0" y="0"/>
                </a:moveTo>
                <a:lnTo>
                  <a:pt x="0" y="4336"/>
                </a:lnTo>
              </a:path>
            </a:pathLst>
          </a:custGeom>
          <a:noFill/>
          <a:ln w="952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7" name="Google Shape;2157;p62"/>
          <p:cNvSpPr/>
          <p:nvPr/>
        </p:nvSpPr>
        <p:spPr>
          <a:xfrm>
            <a:off x="3272372" y="1841579"/>
            <a:ext cx="53" cy="110791"/>
          </a:xfrm>
          <a:custGeom>
            <a:avLst/>
            <a:gdLst/>
            <a:ahLst/>
            <a:cxnLst/>
            <a:rect l="l" t="t" r="r" b="b"/>
            <a:pathLst>
              <a:path w="1" h="2102" fill="none" extrusionOk="0">
                <a:moveTo>
                  <a:pt x="0" y="0"/>
                </a:moveTo>
                <a:lnTo>
                  <a:pt x="0" y="2102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8" name="Google Shape;2158;p62"/>
          <p:cNvSpPr/>
          <p:nvPr/>
        </p:nvSpPr>
        <p:spPr>
          <a:xfrm>
            <a:off x="3203748" y="1880477"/>
            <a:ext cx="53" cy="230226"/>
          </a:xfrm>
          <a:custGeom>
            <a:avLst/>
            <a:gdLst/>
            <a:ahLst/>
            <a:cxnLst/>
            <a:rect l="l" t="t" r="r" b="b"/>
            <a:pathLst>
              <a:path w="1" h="4368" fill="none" extrusionOk="0">
                <a:moveTo>
                  <a:pt x="0" y="1"/>
                </a:moveTo>
                <a:lnTo>
                  <a:pt x="0" y="4368"/>
                </a:lnTo>
              </a:path>
            </a:pathLst>
          </a:custGeom>
          <a:noFill/>
          <a:ln w="952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9" name="Google Shape;2159;p62"/>
          <p:cNvSpPr/>
          <p:nvPr/>
        </p:nvSpPr>
        <p:spPr>
          <a:xfrm>
            <a:off x="3203748" y="1953422"/>
            <a:ext cx="53" cy="84332"/>
          </a:xfrm>
          <a:custGeom>
            <a:avLst/>
            <a:gdLst/>
            <a:ahLst/>
            <a:cxnLst/>
            <a:rect l="l" t="t" r="r" b="b"/>
            <a:pathLst>
              <a:path w="1" h="1600" fill="none" extrusionOk="0">
                <a:moveTo>
                  <a:pt x="0" y="0"/>
                </a:moveTo>
                <a:lnTo>
                  <a:pt x="0" y="1600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0" name="Google Shape;2160;p62"/>
          <p:cNvSpPr/>
          <p:nvPr/>
        </p:nvSpPr>
        <p:spPr>
          <a:xfrm>
            <a:off x="3135125" y="1821023"/>
            <a:ext cx="53" cy="234548"/>
          </a:xfrm>
          <a:custGeom>
            <a:avLst/>
            <a:gdLst/>
            <a:ahLst/>
            <a:cxnLst/>
            <a:rect l="l" t="t" r="r" b="b"/>
            <a:pathLst>
              <a:path w="1" h="4450" fill="none" extrusionOk="0">
                <a:moveTo>
                  <a:pt x="0" y="1"/>
                </a:moveTo>
                <a:lnTo>
                  <a:pt x="0" y="4450"/>
                </a:lnTo>
              </a:path>
            </a:pathLst>
          </a:custGeom>
          <a:noFill/>
          <a:ln w="952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1" name="Google Shape;2161;p62"/>
          <p:cNvSpPr/>
          <p:nvPr/>
        </p:nvSpPr>
        <p:spPr>
          <a:xfrm>
            <a:off x="3135125" y="1893442"/>
            <a:ext cx="53" cy="88654"/>
          </a:xfrm>
          <a:custGeom>
            <a:avLst/>
            <a:gdLst/>
            <a:ahLst/>
            <a:cxnLst/>
            <a:rect l="l" t="t" r="r" b="b"/>
            <a:pathLst>
              <a:path w="1" h="1682" fill="none" extrusionOk="0">
                <a:moveTo>
                  <a:pt x="0" y="1"/>
                </a:moveTo>
                <a:lnTo>
                  <a:pt x="0" y="1682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2" name="Google Shape;2162;p62"/>
          <p:cNvSpPr/>
          <p:nvPr/>
        </p:nvSpPr>
        <p:spPr>
          <a:xfrm>
            <a:off x="3066501" y="1880477"/>
            <a:ext cx="53" cy="284831"/>
          </a:xfrm>
          <a:custGeom>
            <a:avLst/>
            <a:gdLst/>
            <a:ahLst/>
            <a:cxnLst/>
            <a:rect l="l" t="t" r="r" b="b"/>
            <a:pathLst>
              <a:path w="1" h="5404" fill="none" extrusionOk="0">
                <a:moveTo>
                  <a:pt x="0" y="1"/>
                </a:moveTo>
                <a:lnTo>
                  <a:pt x="0" y="5403"/>
                </a:lnTo>
              </a:path>
            </a:pathLst>
          </a:custGeom>
          <a:noFill/>
          <a:ln w="952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3" name="Google Shape;2163;p62"/>
          <p:cNvSpPr/>
          <p:nvPr/>
        </p:nvSpPr>
        <p:spPr>
          <a:xfrm>
            <a:off x="3066501" y="1953422"/>
            <a:ext cx="53" cy="164289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7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4" name="Google Shape;2164;p62"/>
          <p:cNvSpPr/>
          <p:nvPr/>
        </p:nvSpPr>
        <p:spPr>
          <a:xfrm>
            <a:off x="2997350" y="1880477"/>
            <a:ext cx="53" cy="197284"/>
          </a:xfrm>
          <a:custGeom>
            <a:avLst/>
            <a:gdLst/>
            <a:ahLst/>
            <a:cxnLst/>
            <a:rect l="l" t="t" r="r" b="b"/>
            <a:pathLst>
              <a:path w="1" h="3743" fill="none" extrusionOk="0">
                <a:moveTo>
                  <a:pt x="0" y="1"/>
                </a:moveTo>
                <a:lnTo>
                  <a:pt x="0" y="3742"/>
                </a:lnTo>
              </a:path>
            </a:pathLst>
          </a:custGeom>
          <a:noFill/>
          <a:ln w="952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5" name="Google Shape;2165;p62"/>
          <p:cNvSpPr/>
          <p:nvPr/>
        </p:nvSpPr>
        <p:spPr>
          <a:xfrm>
            <a:off x="2997350" y="1953422"/>
            <a:ext cx="53" cy="80010"/>
          </a:xfrm>
          <a:custGeom>
            <a:avLst/>
            <a:gdLst/>
            <a:ahLst/>
            <a:cxnLst/>
            <a:rect l="l" t="t" r="r" b="b"/>
            <a:pathLst>
              <a:path w="1" h="1518" fill="none" extrusionOk="0">
                <a:moveTo>
                  <a:pt x="0" y="0"/>
                </a:moveTo>
                <a:lnTo>
                  <a:pt x="0" y="1518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6" name="Google Shape;2166;p62"/>
          <p:cNvSpPr/>
          <p:nvPr/>
        </p:nvSpPr>
        <p:spPr>
          <a:xfrm>
            <a:off x="2928726" y="1849696"/>
            <a:ext cx="53" cy="205875"/>
          </a:xfrm>
          <a:custGeom>
            <a:avLst/>
            <a:gdLst/>
            <a:ahLst/>
            <a:cxnLst/>
            <a:rect l="l" t="t" r="r" b="b"/>
            <a:pathLst>
              <a:path w="1" h="3906" fill="none" extrusionOk="0">
                <a:moveTo>
                  <a:pt x="0" y="0"/>
                </a:moveTo>
                <a:lnTo>
                  <a:pt x="0" y="3906"/>
                </a:lnTo>
              </a:path>
            </a:pathLst>
          </a:custGeom>
          <a:noFill/>
          <a:ln w="952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7" name="Google Shape;2167;p62"/>
          <p:cNvSpPr/>
          <p:nvPr/>
        </p:nvSpPr>
        <p:spPr>
          <a:xfrm>
            <a:off x="2928726" y="1922062"/>
            <a:ext cx="53" cy="60034"/>
          </a:xfrm>
          <a:custGeom>
            <a:avLst/>
            <a:gdLst/>
            <a:ahLst/>
            <a:cxnLst/>
            <a:rect l="l" t="t" r="r" b="b"/>
            <a:pathLst>
              <a:path w="1" h="1139" fill="none" extrusionOk="0">
                <a:moveTo>
                  <a:pt x="0" y="1"/>
                </a:moveTo>
                <a:lnTo>
                  <a:pt x="0" y="1139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8" name="Google Shape;2168;p62"/>
          <p:cNvSpPr/>
          <p:nvPr/>
        </p:nvSpPr>
        <p:spPr>
          <a:xfrm>
            <a:off x="2859576" y="1880477"/>
            <a:ext cx="53" cy="394516"/>
          </a:xfrm>
          <a:custGeom>
            <a:avLst/>
            <a:gdLst/>
            <a:ahLst/>
            <a:cxnLst/>
            <a:rect l="l" t="t" r="r" b="b"/>
            <a:pathLst>
              <a:path w="1" h="7485" fill="none" extrusionOk="0">
                <a:moveTo>
                  <a:pt x="0" y="1"/>
                </a:moveTo>
                <a:lnTo>
                  <a:pt x="0" y="7484"/>
                </a:lnTo>
              </a:path>
            </a:pathLst>
          </a:custGeom>
          <a:noFill/>
          <a:ln w="952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9" name="Google Shape;2169;p62"/>
          <p:cNvSpPr/>
          <p:nvPr/>
        </p:nvSpPr>
        <p:spPr>
          <a:xfrm>
            <a:off x="2859576" y="1953422"/>
            <a:ext cx="53" cy="278296"/>
          </a:xfrm>
          <a:custGeom>
            <a:avLst/>
            <a:gdLst/>
            <a:ahLst/>
            <a:cxnLst/>
            <a:rect l="l" t="t" r="r" b="b"/>
            <a:pathLst>
              <a:path w="1" h="5280" fill="none" extrusionOk="0">
                <a:moveTo>
                  <a:pt x="0" y="0"/>
                </a:moveTo>
                <a:lnTo>
                  <a:pt x="0" y="5280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0" name="Google Shape;2170;p62"/>
          <p:cNvSpPr/>
          <p:nvPr/>
        </p:nvSpPr>
        <p:spPr>
          <a:xfrm>
            <a:off x="2790952" y="1991266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952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1" name="Google Shape;2171;p62"/>
          <p:cNvSpPr/>
          <p:nvPr/>
        </p:nvSpPr>
        <p:spPr>
          <a:xfrm>
            <a:off x="2790952" y="2064212"/>
            <a:ext cx="53" cy="164289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6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2" name="Google Shape;2172;p62"/>
          <p:cNvSpPr/>
          <p:nvPr/>
        </p:nvSpPr>
        <p:spPr>
          <a:xfrm>
            <a:off x="2722328" y="2004232"/>
            <a:ext cx="53" cy="352877"/>
          </a:xfrm>
          <a:custGeom>
            <a:avLst/>
            <a:gdLst/>
            <a:ahLst/>
            <a:cxnLst/>
            <a:rect l="l" t="t" r="r" b="b"/>
            <a:pathLst>
              <a:path w="1" h="6695" fill="none" extrusionOk="0">
                <a:moveTo>
                  <a:pt x="0" y="0"/>
                </a:moveTo>
                <a:lnTo>
                  <a:pt x="0" y="6694"/>
                </a:lnTo>
              </a:path>
            </a:pathLst>
          </a:custGeom>
          <a:noFill/>
          <a:ln w="952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3" name="Google Shape;2173;p62"/>
          <p:cNvSpPr/>
          <p:nvPr/>
        </p:nvSpPr>
        <p:spPr>
          <a:xfrm>
            <a:off x="2722328" y="2071222"/>
            <a:ext cx="53" cy="212938"/>
          </a:xfrm>
          <a:custGeom>
            <a:avLst/>
            <a:gdLst/>
            <a:ahLst/>
            <a:cxnLst/>
            <a:rect l="l" t="t" r="r" b="b"/>
            <a:pathLst>
              <a:path w="1" h="4040" fill="none" extrusionOk="0">
                <a:moveTo>
                  <a:pt x="0" y="0"/>
                </a:moveTo>
                <a:lnTo>
                  <a:pt x="0" y="4039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4" name="Google Shape;2174;p62"/>
          <p:cNvSpPr/>
          <p:nvPr/>
        </p:nvSpPr>
        <p:spPr>
          <a:xfrm>
            <a:off x="2653704" y="2206836"/>
            <a:ext cx="53" cy="285885"/>
          </a:xfrm>
          <a:custGeom>
            <a:avLst/>
            <a:gdLst/>
            <a:ahLst/>
            <a:cxnLst/>
            <a:rect l="l" t="t" r="r" b="b"/>
            <a:pathLst>
              <a:path w="1" h="5424" fill="none" extrusionOk="0">
                <a:moveTo>
                  <a:pt x="0" y="0"/>
                </a:moveTo>
                <a:lnTo>
                  <a:pt x="0" y="5423"/>
                </a:lnTo>
              </a:path>
            </a:pathLst>
          </a:custGeom>
          <a:noFill/>
          <a:ln w="952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5" name="Google Shape;2175;p62"/>
          <p:cNvSpPr/>
          <p:nvPr/>
        </p:nvSpPr>
        <p:spPr>
          <a:xfrm>
            <a:off x="2653704" y="2256011"/>
            <a:ext cx="53" cy="164289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7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6" name="Google Shape;2176;p62"/>
          <p:cNvSpPr/>
          <p:nvPr/>
        </p:nvSpPr>
        <p:spPr>
          <a:xfrm>
            <a:off x="2584554" y="1931286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952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2"/>
          <p:cNvSpPr/>
          <p:nvPr/>
        </p:nvSpPr>
        <p:spPr>
          <a:xfrm>
            <a:off x="2584554" y="2004232"/>
            <a:ext cx="53" cy="202660"/>
          </a:xfrm>
          <a:custGeom>
            <a:avLst/>
            <a:gdLst/>
            <a:ahLst/>
            <a:cxnLst/>
            <a:rect l="l" t="t" r="r" b="b"/>
            <a:pathLst>
              <a:path w="1" h="3845" fill="none" extrusionOk="0">
                <a:moveTo>
                  <a:pt x="0" y="0"/>
                </a:moveTo>
                <a:lnTo>
                  <a:pt x="0" y="3844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8" name="Google Shape;2178;p62"/>
          <p:cNvSpPr/>
          <p:nvPr/>
        </p:nvSpPr>
        <p:spPr>
          <a:xfrm>
            <a:off x="2515930" y="1956638"/>
            <a:ext cx="53" cy="309709"/>
          </a:xfrm>
          <a:custGeom>
            <a:avLst/>
            <a:gdLst/>
            <a:ahLst/>
            <a:cxnLst/>
            <a:rect l="l" t="t" r="r" b="b"/>
            <a:pathLst>
              <a:path w="1" h="5876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952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9" name="Google Shape;2179;p62"/>
          <p:cNvSpPr/>
          <p:nvPr/>
        </p:nvSpPr>
        <p:spPr>
          <a:xfrm>
            <a:off x="2515930" y="2073383"/>
            <a:ext cx="53" cy="120542"/>
          </a:xfrm>
          <a:custGeom>
            <a:avLst/>
            <a:gdLst/>
            <a:ahLst/>
            <a:cxnLst/>
            <a:rect l="l" t="t" r="r" b="b"/>
            <a:pathLst>
              <a:path w="1" h="2287" fill="none" extrusionOk="0">
                <a:moveTo>
                  <a:pt x="0" y="0"/>
                </a:moveTo>
                <a:lnTo>
                  <a:pt x="0" y="2286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0" name="Google Shape;2180;p62"/>
          <p:cNvSpPr/>
          <p:nvPr/>
        </p:nvSpPr>
        <p:spPr>
          <a:xfrm>
            <a:off x="2447306" y="2073383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952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1" name="Google Shape;2181;p62"/>
          <p:cNvSpPr/>
          <p:nvPr/>
        </p:nvSpPr>
        <p:spPr>
          <a:xfrm>
            <a:off x="2447306" y="2205729"/>
            <a:ext cx="53" cy="104888"/>
          </a:xfrm>
          <a:custGeom>
            <a:avLst/>
            <a:gdLst/>
            <a:ahLst/>
            <a:cxnLst/>
            <a:rect l="l" t="t" r="r" b="b"/>
            <a:pathLst>
              <a:path w="1" h="1990" fill="none" extrusionOk="0">
                <a:moveTo>
                  <a:pt x="0" y="1"/>
                </a:moveTo>
                <a:lnTo>
                  <a:pt x="0" y="1990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2" name="Google Shape;2182;p62"/>
          <p:cNvSpPr/>
          <p:nvPr/>
        </p:nvSpPr>
        <p:spPr>
          <a:xfrm>
            <a:off x="2378155" y="2146329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952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3" name="Google Shape;2183;p62"/>
          <p:cNvSpPr/>
          <p:nvPr/>
        </p:nvSpPr>
        <p:spPr>
          <a:xfrm>
            <a:off x="2378155" y="2300865"/>
            <a:ext cx="53" cy="82171"/>
          </a:xfrm>
          <a:custGeom>
            <a:avLst/>
            <a:gdLst/>
            <a:ahLst/>
            <a:cxnLst/>
            <a:rect l="l" t="t" r="r" b="b"/>
            <a:pathLst>
              <a:path w="1" h="1559" fill="none" extrusionOk="0">
                <a:moveTo>
                  <a:pt x="0" y="0"/>
                </a:moveTo>
                <a:lnTo>
                  <a:pt x="0" y="1558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4" name="Google Shape;2184;p62"/>
          <p:cNvSpPr/>
          <p:nvPr/>
        </p:nvSpPr>
        <p:spPr>
          <a:xfrm>
            <a:off x="2309532" y="2103109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952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5" name="Google Shape;2185;p62"/>
          <p:cNvSpPr/>
          <p:nvPr/>
        </p:nvSpPr>
        <p:spPr>
          <a:xfrm>
            <a:off x="2309532" y="2240305"/>
            <a:ext cx="53" cy="100039"/>
          </a:xfrm>
          <a:custGeom>
            <a:avLst/>
            <a:gdLst/>
            <a:ahLst/>
            <a:cxnLst/>
            <a:rect l="l" t="t" r="r" b="b"/>
            <a:pathLst>
              <a:path w="1" h="1898" fill="none" extrusionOk="0">
                <a:moveTo>
                  <a:pt x="0" y="1"/>
                </a:moveTo>
                <a:lnTo>
                  <a:pt x="0" y="1898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6" name="Google Shape;2186;p62"/>
          <p:cNvSpPr/>
          <p:nvPr/>
        </p:nvSpPr>
        <p:spPr>
          <a:xfrm>
            <a:off x="2240908" y="2073383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952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7" name="Google Shape;2187;p62"/>
          <p:cNvSpPr/>
          <p:nvPr/>
        </p:nvSpPr>
        <p:spPr>
          <a:xfrm>
            <a:off x="2240908" y="2185226"/>
            <a:ext cx="53" cy="125391"/>
          </a:xfrm>
          <a:custGeom>
            <a:avLst/>
            <a:gdLst/>
            <a:ahLst/>
            <a:cxnLst/>
            <a:rect l="l" t="t" r="r" b="b"/>
            <a:pathLst>
              <a:path w="1" h="2379" fill="none" extrusionOk="0">
                <a:moveTo>
                  <a:pt x="0" y="0"/>
                </a:moveTo>
                <a:lnTo>
                  <a:pt x="0" y="2379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8" name="Google Shape;2188;p62"/>
          <p:cNvSpPr/>
          <p:nvPr/>
        </p:nvSpPr>
        <p:spPr>
          <a:xfrm>
            <a:off x="2172284" y="2149544"/>
            <a:ext cx="53" cy="310236"/>
          </a:xfrm>
          <a:custGeom>
            <a:avLst/>
            <a:gdLst/>
            <a:ahLst/>
            <a:cxnLst/>
            <a:rect l="l" t="t" r="r" b="b"/>
            <a:pathLst>
              <a:path w="1" h="5886" fill="none" extrusionOk="0">
                <a:moveTo>
                  <a:pt x="0" y="1"/>
                </a:moveTo>
                <a:lnTo>
                  <a:pt x="0" y="5885"/>
                </a:lnTo>
              </a:path>
            </a:pathLst>
          </a:custGeom>
          <a:noFill/>
          <a:ln w="952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9" name="Google Shape;2189;p62"/>
          <p:cNvSpPr/>
          <p:nvPr/>
        </p:nvSpPr>
        <p:spPr>
          <a:xfrm>
            <a:off x="2172284" y="2193870"/>
            <a:ext cx="53" cy="192962"/>
          </a:xfrm>
          <a:custGeom>
            <a:avLst/>
            <a:gdLst/>
            <a:ahLst/>
            <a:cxnLst/>
            <a:rect l="l" t="t" r="r" b="b"/>
            <a:pathLst>
              <a:path w="1" h="3661" fill="none" extrusionOk="0">
                <a:moveTo>
                  <a:pt x="0" y="0"/>
                </a:moveTo>
                <a:lnTo>
                  <a:pt x="0" y="3660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0" name="Google Shape;2190;p62"/>
          <p:cNvSpPr/>
          <p:nvPr/>
        </p:nvSpPr>
        <p:spPr>
          <a:xfrm>
            <a:off x="2103133" y="2020940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952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1" name="Google Shape;2191;p62"/>
          <p:cNvSpPr/>
          <p:nvPr/>
        </p:nvSpPr>
        <p:spPr>
          <a:xfrm>
            <a:off x="2103133" y="2093886"/>
            <a:ext cx="53" cy="187006"/>
          </a:xfrm>
          <a:custGeom>
            <a:avLst/>
            <a:gdLst/>
            <a:ahLst/>
            <a:cxnLst/>
            <a:rect l="l" t="t" r="r" b="b"/>
            <a:pathLst>
              <a:path w="1" h="3548" fill="none" extrusionOk="0">
                <a:moveTo>
                  <a:pt x="0" y="1"/>
                </a:moveTo>
                <a:lnTo>
                  <a:pt x="0" y="3548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2" name="Google Shape;2192;p62"/>
          <p:cNvSpPr/>
          <p:nvPr/>
        </p:nvSpPr>
        <p:spPr>
          <a:xfrm>
            <a:off x="2034510" y="1893442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952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3" name="Google Shape;2193;p62"/>
          <p:cNvSpPr/>
          <p:nvPr/>
        </p:nvSpPr>
        <p:spPr>
          <a:xfrm>
            <a:off x="2034510" y="1966388"/>
            <a:ext cx="53" cy="189167"/>
          </a:xfrm>
          <a:custGeom>
            <a:avLst/>
            <a:gdLst/>
            <a:ahLst/>
            <a:cxnLst/>
            <a:rect l="l" t="t" r="r" b="b"/>
            <a:pathLst>
              <a:path w="1" h="3589" fill="none" extrusionOk="0">
                <a:moveTo>
                  <a:pt x="0" y="1"/>
                </a:moveTo>
                <a:lnTo>
                  <a:pt x="0" y="3589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4" name="Google Shape;2194;p62"/>
          <p:cNvSpPr/>
          <p:nvPr/>
        </p:nvSpPr>
        <p:spPr>
          <a:xfrm>
            <a:off x="1965886" y="1945833"/>
            <a:ext cx="53" cy="309709"/>
          </a:xfrm>
          <a:custGeom>
            <a:avLst/>
            <a:gdLst/>
            <a:ahLst/>
            <a:cxnLst/>
            <a:rect l="l" t="t" r="r" b="b"/>
            <a:pathLst>
              <a:path w="1" h="5876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952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5" name="Google Shape;2195;p62"/>
          <p:cNvSpPr/>
          <p:nvPr/>
        </p:nvSpPr>
        <p:spPr>
          <a:xfrm>
            <a:off x="1965886" y="1998276"/>
            <a:ext cx="53" cy="184845"/>
          </a:xfrm>
          <a:custGeom>
            <a:avLst/>
            <a:gdLst/>
            <a:ahLst/>
            <a:cxnLst/>
            <a:rect l="l" t="t" r="r" b="b"/>
            <a:pathLst>
              <a:path w="1" h="3507" fill="none" extrusionOk="0">
                <a:moveTo>
                  <a:pt x="0" y="0"/>
                </a:moveTo>
                <a:lnTo>
                  <a:pt x="0" y="3506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6" name="Google Shape;2196;p62"/>
          <p:cNvSpPr/>
          <p:nvPr/>
        </p:nvSpPr>
        <p:spPr>
          <a:xfrm>
            <a:off x="1897262" y="1881583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952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7" name="Google Shape;2197;p62"/>
          <p:cNvSpPr/>
          <p:nvPr/>
        </p:nvSpPr>
        <p:spPr>
          <a:xfrm>
            <a:off x="1897262" y="1954477"/>
            <a:ext cx="53" cy="51390"/>
          </a:xfrm>
          <a:custGeom>
            <a:avLst/>
            <a:gdLst/>
            <a:ahLst/>
            <a:cxnLst/>
            <a:rect l="l" t="t" r="r" b="b"/>
            <a:pathLst>
              <a:path w="1" h="975" fill="none" extrusionOk="0">
                <a:moveTo>
                  <a:pt x="0" y="1"/>
                </a:moveTo>
                <a:lnTo>
                  <a:pt x="0" y="975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8" name="Google Shape;2198;p62"/>
          <p:cNvSpPr/>
          <p:nvPr/>
        </p:nvSpPr>
        <p:spPr>
          <a:xfrm>
            <a:off x="1828111" y="1811325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952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9" name="Google Shape;2199;p62"/>
          <p:cNvSpPr/>
          <p:nvPr/>
        </p:nvSpPr>
        <p:spPr>
          <a:xfrm>
            <a:off x="1828111" y="1884271"/>
            <a:ext cx="53" cy="82171"/>
          </a:xfrm>
          <a:custGeom>
            <a:avLst/>
            <a:gdLst/>
            <a:ahLst/>
            <a:cxnLst/>
            <a:rect l="l" t="t" r="r" b="b"/>
            <a:pathLst>
              <a:path w="1" h="1559" fill="none" extrusionOk="0">
                <a:moveTo>
                  <a:pt x="0" y="0"/>
                </a:moveTo>
                <a:lnTo>
                  <a:pt x="0" y="1559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0" name="Google Shape;2200;p62"/>
          <p:cNvSpPr/>
          <p:nvPr/>
        </p:nvSpPr>
        <p:spPr>
          <a:xfrm>
            <a:off x="1759488" y="1960960"/>
            <a:ext cx="53" cy="367477"/>
          </a:xfrm>
          <a:custGeom>
            <a:avLst/>
            <a:gdLst/>
            <a:ahLst/>
            <a:cxnLst/>
            <a:rect l="l" t="t" r="r" b="b"/>
            <a:pathLst>
              <a:path w="1" h="6972" fill="none" extrusionOk="0">
                <a:moveTo>
                  <a:pt x="0" y="1"/>
                </a:moveTo>
                <a:lnTo>
                  <a:pt x="0" y="6972"/>
                </a:lnTo>
              </a:path>
            </a:pathLst>
          </a:custGeom>
          <a:noFill/>
          <a:ln w="952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1" name="Google Shape;2201;p62"/>
          <p:cNvSpPr/>
          <p:nvPr/>
        </p:nvSpPr>
        <p:spPr>
          <a:xfrm>
            <a:off x="1759488" y="1999330"/>
            <a:ext cx="53" cy="256738"/>
          </a:xfrm>
          <a:custGeom>
            <a:avLst/>
            <a:gdLst/>
            <a:ahLst/>
            <a:cxnLst/>
            <a:rect l="l" t="t" r="r" b="b"/>
            <a:pathLst>
              <a:path w="1" h="4871" fill="none" extrusionOk="0">
                <a:moveTo>
                  <a:pt x="0" y="1"/>
                </a:moveTo>
                <a:lnTo>
                  <a:pt x="0" y="4870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2" name="Google Shape;2202;p62"/>
          <p:cNvSpPr/>
          <p:nvPr/>
        </p:nvSpPr>
        <p:spPr>
          <a:xfrm>
            <a:off x="1690284" y="2171154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1" y="1"/>
                </a:moveTo>
                <a:lnTo>
                  <a:pt x="1" y="5875"/>
                </a:lnTo>
              </a:path>
            </a:pathLst>
          </a:custGeom>
          <a:noFill/>
          <a:ln w="952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3" name="Google Shape;2203;p62"/>
          <p:cNvSpPr/>
          <p:nvPr/>
        </p:nvSpPr>
        <p:spPr>
          <a:xfrm>
            <a:off x="1690284" y="2092832"/>
            <a:ext cx="53" cy="138884"/>
          </a:xfrm>
          <a:custGeom>
            <a:avLst/>
            <a:gdLst/>
            <a:ahLst/>
            <a:cxnLst/>
            <a:rect l="l" t="t" r="r" b="b"/>
            <a:pathLst>
              <a:path w="1" h="2635" fill="none" extrusionOk="0">
                <a:moveTo>
                  <a:pt x="1" y="0"/>
                </a:moveTo>
                <a:lnTo>
                  <a:pt x="1" y="2635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4" name="Google Shape;2204;p62"/>
          <p:cNvSpPr/>
          <p:nvPr/>
        </p:nvSpPr>
        <p:spPr>
          <a:xfrm>
            <a:off x="1621660" y="2149544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1" y="1"/>
                </a:moveTo>
                <a:lnTo>
                  <a:pt x="1" y="5875"/>
                </a:lnTo>
              </a:path>
            </a:pathLst>
          </a:custGeom>
          <a:noFill/>
          <a:ln w="952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p62"/>
          <p:cNvSpPr/>
          <p:nvPr/>
        </p:nvSpPr>
        <p:spPr>
          <a:xfrm>
            <a:off x="1621660" y="2205729"/>
            <a:ext cx="53" cy="181103"/>
          </a:xfrm>
          <a:custGeom>
            <a:avLst/>
            <a:gdLst/>
            <a:ahLst/>
            <a:cxnLst/>
            <a:rect l="l" t="t" r="r" b="b"/>
            <a:pathLst>
              <a:path w="1" h="3436" fill="none" extrusionOk="0">
                <a:moveTo>
                  <a:pt x="1" y="1"/>
                </a:moveTo>
                <a:lnTo>
                  <a:pt x="1" y="3435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6" name="Google Shape;2206;p62"/>
          <p:cNvSpPr/>
          <p:nvPr/>
        </p:nvSpPr>
        <p:spPr>
          <a:xfrm>
            <a:off x="918663" y="1440067"/>
            <a:ext cx="258887" cy="163499"/>
          </a:xfrm>
          <a:custGeom>
            <a:avLst/>
            <a:gdLst/>
            <a:ahLst/>
            <a:cxnLst/>
            <a:rect l="l" t="t" r="r" b="b"/>
            <a:pathLst>
              <a:path w="4912" h="3102" extrusionOk="0">
                <a:moveTo>
                  <a:pt x="3293" y="0"/>
                </a:moveTo>
                <a:cubicBezTo>
                  <a:pt x="1641" y="0"/>
                  <a:pt x="109" y="1272"/>
                  <a:pt x="1" y="3101"/>
                </a:cubicBezTo>
                <a:lnTo>
                  <a:pt x="3179" y="3101"/>
                </a:lnTo>
                <a:lnTo>
                  <a:pt x="4911" y="436"/>
                </a:lnTo>
                <a:cubicBezTo>
                  <a:pt x="4389" y="137"/>
                  <a:pt x="3835" y="0"/>
                  <a:pt x="3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p62"/>
          <p:cNvSpPr/>
          <p:nvPr/>
        </p:nvSpPr>
        <p:spPr>
          <a:xfrm>
            <a:off x="1105613" y="1474379"/>
            <a:ext cx="160012" cy="229120"/>
          </a:xfrm>
          <a:custGeom>
            <a:avLst/>
            <a:gdLst/>
            <a:ahLst/>
            <a:cxnLst/>
            <a:rect l="l" t="t" r="r" b="b"/>
            <a:pathLst>
              <a:path w="3036" h="4347" extrusionOk="0">
                <a:moveTo>
                  <a:pt x="1692" y="0"/>
                </a:moveTo>
                <a:lnTo>
                  <a:pt x="1" y="2594"/>
                </a:lnTo>
                <a:lnTo>
                  <a:pt x="2553" y="4347"/>
                </a:lnTo>
                <a:cubicBezTo>
                  <a:pt x="2861" y="3834"/>
                  <a:pt x="3035" y="3250"/>
                  <a:pt x="3025" y="2645"/>
                </a:cubicBezTo>
                <a:cubicBezTo>
                  <a:pt x="3025" y="1599"/>
                  <a:pt x="2533" y="615"/>
                  <a:pt x="16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8" name="Google Shape;2208;p62"/>
          <p:cNvSpPr/>
          <p:nvPr/>
        </p:nvSpPr>
        <p:spPr>
          <a:xfrm>
            <a:off x="918663" y="1624013"/>
            <a:ext cx="310169" cy="163604"/>
          </a:xfrm>
          <a:custGeom>
            <a:avLst/>
            <a:gdLst/>
            <a:ahLst/>
            <a:cxnLst/>
            <a:rect l="l" t="t" r="r" b="b"/>
            <a:pathLst>
              <a:path w="5885" h="3104" extrusionOk="0">
                <a:moveTo>
                  <a:pt x="1" y="1"/>
                </a:moveTo>
                <a:cubicBezTo>
                  <a:pt x="83" y="1375"/>
                  <a:pt x="995" y="2543"/>
                  <a:pt x="2307" y="2953"/>
                </a:cubicBezTo>
                <a:cubicBezTo>
                  <a:pt x="2631" y="3054"/>
                  <a:pt x="2961" y="3103"/>
                  <a:pt x="3287" y="3103"/>
                </a:cubicBezTo>
                <a:cubicBezTo>
                  <a:pt x="4286" y="3103"/>
                  <a:pt x="5251" y="2647"/>
                  <a:pt x="5885" y="1836"/>
                </a:cubicBezTo>
                <a:lnTo>
                  <a:pt x="323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p62"/>
          <p:cNvSpPr/>
          <p:nvPr/>
        </p:nvSpPr>
        <p:spPr>
          <a:xfrm>
            <a:off x="4456210" y="3117818"/>
            <a:ext cx="268585" cy="622528"/>
          </a:xfrm>
          <a:custGeom>
            <a:avLst/>
            <a:gdLst/>
            <a:ahLst/>
            <a:cxnLst/>
            <a:rect l="l" t="t" r="r" b="b"/>
            <a:pathLst>
              <a:path w="5096" h="11811" extrusionOk="0">
                <a:moveTo>
                  <a:pt x="3645" y="1"/>
                </a:moveTo>
                <a:cubicBezTo>
                  <a:pt x="3334" y="1"/>
                  <a:pt x="3014" y="99"/>
                  <a:pt x="2748" y="287"/>
                </a:cubicBezTo>
                <a:cubicBezTo>
                  <a:pt x="1928" y="872"/>
                  <a:pt x="2502" y="1887"/>
                  <a:pt x="2174" y="2676"/>
                </a:cubicBezTo>
                <a:cubicBezTo>
                  <a:pt x="1856" y="3476"/>
                  <a:pt x="677" y="3742"/>
                  <a:pt x="472" y="4726"/>
                </a:cubicBezTo>
                <a:cubicBezTo>
                  <a:pt x="277" y="5721"/>
                  <a:pt x="1343" y="6541"/>
                  <a:pt x="1353" y="7258"/>
                </a:cubicBezTo>
                <a:cubicBezTo>
                  <a:pt x="1364" y="7976"/>
                  <a:pt x="0" y="8776"/>
                  <a:pt x="0" y="9831"/>
                </a:cubicBezTo>
                <a:cubicBezTo>
                  <a:pt x="0" y="10898"/>
                  <a:pt x="1999" y="11800"/>
                  <a:pt x="2461" y="11810"/>
                </a:cubicBezTo>
                <a:cubicBezTo>
                  <a:pt x="2461" y="11810"/>
                  <a:pt x="4829" y="11144"/>
                  <a:pt x="4675" y="9626"/>
                </a:cubicBezTo>
                <a:cubicBezTo>
                  <a:pt x="4521" y="8119"/>
                  <a:pt x="2707" y="7822"/>
                  <a:pt x="3763" y="6490"/>
                </a:cubicBezTo>
                <a:cubicBezTo>
                  <a:pt x="4808" y="5157"/>
                  <a:pt x="5095" y="4470"/>
                  <a:pt x="4367" y="3763"/>
                </a:cubicBezTo>
                <a:cubicBezTo>
                  <a:pt x="3629" y="3066"/>
                  <a:pt x="4972" y="2584"/>
                  <a:pt x="4911" y="1282"/>
                </a:cubicBezTo>
                <a:cubicBezTo>
                  <a:pt x="4876" y="408"/>
                  <a:pt x="4279" y="1"/>
                  <a:pt x="36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0" name="Google Shape;2210;p62"/>
          <p:cNvSpPr/>
          <p:nvPr/>
        </p:nvSpPr>
        <p:spPr>
          <a:xfrm>
            <a:off x="4571268" y="3195613"/>
            <a:ext cx="85962" cy="570084"/>
          </a:xfrm>
          <a:custGeom>
            <a:avLst/>
            <a:gdLst/>
            <a:ahLst/>
            <a:cxnLst/>
            <a:rect l="l" t="t" r="r" b="b"/>
            <a:pathLst>
              <a:path w="1631" h="10816" extrusionOk="0">
                <a:moveTo>
                  <a:pt x="1631" y="1"/>
                </a:moveTo>
                <a:cubicBezTo>
                  <a:pt x="1211" y="821"/>
                  <a:pt x="882" y="1682"/>
                  <a:pt x="647" y="2574"/>
                </a:cubicBezTo>
                <a:cubicBezTo>
                  <a:pt x="411" y="3466"/>
                  <a:pt x="247" y="4378"/>
                  <a:pt x="144" y="5290"/>
                </a:cubicBezTo>
                <a:cubicBezTo>
                  <a:pt x="42" y="6203"/>
                  <a:pt x="1" y="7125"/>
                  <a:pt x="11" y="8048"/>
                </a:cubicBezTo>
                <a:cubicBezTo>
                  <a:pt x="11" y="8981"/>
                  <a:pt x="73" y="9903"/>
                  <a:pt x="196" y="10816"/>
                </a:cubicBezTo>
                <a:lnTo>
                  <a:pt x="483" y="10775"/>
                </a:lnTo>
                <a:cubicBezTo>
                  <a:pt x="349" y="9873"/>
                  <a:pt x="257" y="8960"/>
                  <a:pt x="226" y="8048"/>
                </a:cubicBezTo>
                <a:cubicBezTo>
                  <a:pt x="196" y="7136"/>
                  <a:pt x="216" y="6213"/>
                  <a:pt x="288" y="5301"/>
                </a:cubicBezTo>
                <a:cubicBezTo>
                  <a:pt x="360" y="4388"/>
                  <a:pt x="503" y="3486"/>
                  <a:pt x="718" y="2594"/>
                </a:cubicBezTo>
                <a:cubicBezTo>
                  <a:pt x="934" y="1702"/>
                  <a:pt x="1241" y="831"/>
                  <a:pt x="1631" y="1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1" name="Google Shape;2211;p62"/>
          <p:cNvSpPr/>
          <p:nvPr/>
        </p:nvSpPr>
        <p:spPr>
          <a:xfrm>
            <a:off x="4481035" y="3403593"/>
            <a:ext cx="457163" cy="449648"/>
          </a:xfrm>
          <a:custGeom>
            <a:avLst/>
            <a:gdLst/>
            <a:ahLst/>
            <a:cxnLst/>
            <a:rect l="l" t="t" r="r" b="b"/>
            <a:pathLst>
              <a:path w="8674" h="8531" extrusionOk="0">
                <a:moveTo>
                  <a:pt x="7495" y="0"/>
                </a:moveTo>
                <a:cubicBezTo>
                  <a:pt x="7273" y="0"/>
                  <a:pt x="7018" y="45"/>
                  <a:pt x="6736" y="135"/>
                </a:cubicBezTo>
                <a:cubicBezTo>
                  <a:pt x="5865" y="401"/>
                  <a:pt x="5168" y="1027"/>
                  <a:pt x="3456" y="1191"/>
                </a:cubicBezTo>
                <a:cubicBezTo>
                  <a:pt x="1744" y="1365"/>
                  <a:pt x="1170" y="2277"/>
                  <a:pt x="1200" y="3856"/>
                </a:cubicBezTo>
                <a:cubicBezTo>
                  <a:pt x="1231" y="5424"/>
                  <a:pt x="852" y="5178"/>
                  <a:pt x="431" y="6316"/>
                </a:cubicBezTo>
                <a:cubicBezTo>
                  <a:pt x="1" y="7454"/>
                  <a:pt x="1569" y="8531"/>
                  <a:pt x="1569" y="8531"/>
                </a:cubicBezTo>
                <a:cubicBezTo>
                  <a:pt x="4060" y="8213"/>
                  <a:pt x="2830" y="5660"/>
                  <a:pt x="3855" y="5465"/>
                </a:cubicBezTo>
                <a:cubicBezTo>
                  <a:pt x="4881" y="5271"/>
                  <a:pt x="5403" y="4973"/>
                  <a:pt x="5516" y="3825"/>
                </a:cubicBezTo>
                <a:cubicBezTo>
                  <a:pt x="5629" y="2667"/>
                  <a:pt x="6213" y="2328"/>
                  <a:pt x="7331" y="2175"/>
                </a:cubicBezTo>
                <a:cubicBezTo>
                  <a:pt x="8438" y="2021"/>
                  <a:pt x="8674" y="1139"/>
                  <a:pt x="8438" y="575"/>
                </a:cubicBezTo>
                <a:cubicBezTo>
                  <a:pt x="8285" y="194"/>
                  <a:pt x="7959" y="0"/>
                  <a:pt x="7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2" name="Google Shape;2212;p62"/>
          <p:cNvSpPr/>
          <p:nvPr/>
        </p:nvSpPr>
        <p:spPr>
          <a:xfrm>
            <a:off x="4561571" y="3457670"/>
            <a:ext cx="266424" cy="384238"/>
          </a:xfrm>
          <a:custGeom>
            <a:avLst/>
            <a:gdLst/>
            <a:ahLst/>
            <a:cxnLst/>
            <a:rect l="l" t="t" r="r" b="b"/>
            <a:pathLst>
              <a:path w="5055" h="7290" extrusionOk="0">
                <a:moveTo>
                  <a:pt x="5054" y="1"/>
                </a:moveTo>
                <a:lnTo>
                  <a:pt x="5054" y="1"/>
                </a:lnTo>
                <a:cubicBezTo>
                  <a:pt x="3588" y="554"/>
                  <a:pt x="2327" y="1559"/>
                  <a:pt x="1456" y="2861"/>
                </a:cubicBezTo>
                <a:cubicBezTo>
                  <a:pt x="574" y="4173"/>
                  <a:pt x="72" y="5700"/>
                  <a:pt x="0" y="7279"/>
                </a:cubicBezTo>
                <a:lnTo>
                  <a:pt x="257" y="7289"/>
                </a:lnTo>
                <a:cubicBezTo>
                  <a:pt x="298" y="5752"/>
                  <a:pt x="749" y="4245"/>
                  <a:pt x="1569" y="2932"/>
                </a:cubicBezTo>
                <a:cubicBezTo>
                  <a:pt x="2399" y="1620"/>
                  <a:pt x="3619" y="595"/>
                  <a:pt x="5054" y="1"/>
                </a:cubicBezTo>
                <a:close/>
              </a:path>
            </a:pathLst>
          </a:custGeom>
          <a:solidFill>
            <a:srgbClr val="F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3" name="Google Shape;2213;p62"/>
          <p:cNvSpPr/>
          <p:nvPr/>
        </p:nvSpPr>
        <p:spPr>
          <a:xfrm>
            <a:off x="4172703" y="3349832"/>
            <a:ext cx="442933" cy="415968"/>
          </a:xfrm>
          <a:custGeom>
            <a:avLst/>
            <a:gdLst/>
            <a:ahLst/>
            <a:cxnLst/>
            <a:rect l="l" t="t" r="r" b="b"/>
            <a:pathLst>
              <a:path w="8404" h="7892" extrusionOk="0">
                <a:moveTo>
                  <a:pt x="1113" y="0"/>
                </a:moveTo>
                <a:cubicBezTo>
                  <a:pt x="420" y="0"/>
                  <a:pt x="1" y="924"/>
                  <a:pt x="705" y="1298"/>
                </a:cubicBezTo>
                <a:cubicBezTo>
                  <a:pt x="1514" y="1729"/>
                  <a:pt x="1832" y="2436"/>
                  <a:pt x="2037" y="3461"/>
                </a:cubicBezTo>
                <a:cubicBezTo>
                  <a:pt x="2242" y="4486"/>
                  <a:pt x="3001" y="4353"/>
                  <a:pt x="4026" y="4743"/>
                </a:cubicBezTo>
                <a:cubicBezTo>
                  <a:pt x="5051" y="5132"/>
                  <a:pt x="4323" y="5522"/>
                  <a:pt x="4631" y="6578"/>
                </a:cubicBezTo>
                <a:cubicBezTo>
                  <a:pt x="4938" y="7644"/>
                  <a:pt x="6763" y="7890"/>
                  <a:pt x="6763" y="7890"/>
                </a:cubicBezTo>
                <a:cubicBezTo>
                  <a:pt x="6763" y="7890"/>
                  <a:pt x="6770" y="7891"/>
                  <a:pt x="6782" y="7891"/>
                </a:cubicBezTo>
                <a:cubicBezTo>
                  <a:pt x="6862" y="7891"/>
                  <a:pt x="7188" y="7830"/>
                  <a:pt x="7614" y="6916"/>
                </a:cubicBezTo>
                <a:cubicBezTo>
                  <a:pt x="8106" y="5860"/>
                  <a:pt x="8403" y="4281"/>
                  <a:pt x="6866" y="3635"/>
                </a:cubicBezTo>
                <a:cubicBezTo>
                  <a:pt x="5964" y="3266"/>
                  <a:pt x="5759" y="3154"/>
                  <a:pt x="5861" y="2313"/>
                </a:cubicBezTo>
                <a:cubicBezTo>
                  <a:pt x="5970" y="1364"/>
                  <a:pt x="5369" y="981"/>
                  <a:pt x="4276" y="981"/>
                </a:cubicBezTo>
                <a:cubicBezTo>
                  <a:pt x="4130" y="981"/>
                  <a:pt x="3974" y="988"/>
                  <a:pt x="3811" y="1001"/>
                </a:cubicBezTo>
                <a:cubicBezTo>
                  <a:pt x="3719" y="1009"/>
                  <a:pt x="3633" y="1013"/>
                  <a:pt x="3551" y="1013"/>
                </a:cubicBezTo>
                <a:cubicBezTo>
                  <a:pt x="2536" y="1013"/>
                  <a:pt x="2240" y="400"/>
                  <a:pt x="1443" y="68"/>
                </a:cubicBezTo>
                <a:cubicBezTo>
                  <a:pt x="1329" y="21"/>
                  <a:pt x="1218" y="0"/>
                  <a:pt x="11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4" name="Google Shape;2214;p62"/>
          <p:cNvSpPr/>
          <p:nvPr/>
        </p:nvSpPr>
        <p:spPr>
          <a:xfrm>
            <a:off x="4246544" y="3394475"/>
            <a:ext cx="277755" cy="357199"/>
          </a:xfrm>
          <a:custGeom>
            <a:avLst/>
            <a:gdLst/>
            <a:ahLst/>
            <a:cxnLst/>
            <a:rect l="l" t="t" r="r" b="b"/>
            <a:pathLst>
              <a:path w="5270" h="6777" extrusionOk="0">
                <a:moveTo>
                  <a:pt x="1" y="0"/>
                </a:moveTo>
                <a:lnTo>
                  <a:pt x="1" y="0"/>
                </a:lnTo>
                <a:cubicBezTo>
                  <a:pt x="667" y="338"/>
                  <a:pt x="1303" y="738"/>
                  <a:pt x="1887" y="1200"/>
                </a:cubicBezTo>
                <a:cubicBezTo>
                  <a:pt x="2471" y="1651"/>
                  <a:pt x="3004" y="2163"/>
                  <a:pt x="3476" y="2737"/>
                </a:cubicBezTo>
                <a:cubicBezTo>
                  <a:pt x="3948" y="3301"/>
                  <a:pt x="4337" y="3937"/>
                  <a:pt x="4624" y="4613"/>
                </a:cubicBezTo>
                <a:cubicBezTo>
                  <a:pt x="4921" y="5290"/>
                  <a:pt x="5044" y="6018"/>
                  <a:pt x="5003" y="6746"/>
                </a:cubicBezTo>
                <a:lnTo>
                  <a:pt x="5249" y="6776"/>
                </a:lnTo>
                <a:cubicBezTo>
                  <a:pt x="5270" y="6007"/>
                  <a:pt x="5116" y="5249"/>
                  <a:pt x="4798" y="4562"/>
                </a:cubicBezTo>
                <a:cubicBezTo>
                  <a:pt x="4481" y="3875"/>
                  <a:pt x="4071" y="3229"/>
                  <a:pt x="3578" y="2665"/>
                </a:cubicBezTo>
                <a:cubicBezTo>
                  <a:pt x="3086" y="2102"/>
                  <a:pt x="2533" y="1599"/>
                  <a:pt x="1928" y="1148"/>
                </a:cubicBezTo>
                <a:cubicBezTo>
                  <a:pt x="1323" y="707"/>
                  <a:pt x="677" y="318"/>
                  <a:pt x="1" y="0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5" name="Google Shape;2215;p62"/>
          <p:cNvSpPr/>
          <p:nvPr/>
        </p:nvSpPr>
        <p:spPr>
          <a:xfrm>
            <a:off x="4436762" y="3733800"/>
            <a:ext cx="243181" cy="176148"/>
          </a:xfrm>
          <a:custGeom>
            <a:avLst/>
            <a:gdLst/>
            <a:ahLst/>
            <a:cxnLst/>
            <a:rect l="l" t="t" r="r" b="b"/>
            <a:pathLst>
              <a:path w="4614" h="3342" extrusionOk="0">
                <a:moveTo>
                  <a:pt x="328" y="0"/>
                </a:moveTo>
                <a:cubicBezTo>
                  <a:pt x="328" y="0"/>
                  <a:pt x="0" y="1722"/>
                  <a:pt x="913" y="3342"/>
                </a:cubicBezTo>
                <a:lnTo>
                  <a:pt x="3701" y="3342"/>
                </a:lnTo>
                <a:cubicBezTo>
                  <a:pt x="4613" y="1722"/>
                  <a:pt x="4285" y="0"/>
                  <a:pt x="42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6" name="Google Shape;2216;p62"/>
          <p:cNvSpPr/>
          <p:nvPr/>
        </p:nvSpPr>
        <p:spPr>
          <a:xfrm>
            <a:off x="4439977" y="3733800"/>
            <a:ext cx="236698" cy="37317"/>
          </a:xfrm>
          <a:custGeom>
            <a:avLst/>
            <a:gdLst/>
            <a:ahLst/>
            <a:cxnLst/>
            <a:rect l="l" t="t" r="r" b="b"/>
            <a:pathLst>
              <a:path w="4491" h="708" extrusionOk="0">
                <a:moveTo>
                  <a:pt x="62" y="0"/>
                </a:moveTo>
                <a:cubicBezTo>
                  <a:pt x="62" y="0"/>
                  <a:pt x="21" y="267"/>
                  <a:pt x="1" y="707"/>
                </a:cubicBezTo>
                <a:lnTo>
                  <a:pt x="4491" y="707"/>
                </a:lnTo>
                <a:cubicBezTo>
                  <a:pt x="4481" y="267"/>
                  <a:pt x="4440" y="0"/>
                  <a:pt x="44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7" name="Google Shape;2217;p62"/>
          <p:cNvSpPr/>
          <p:nvPr/>
        </p:nvSpPr>
        <p:spPr>
          <a:xfrm>
            <a:off x="482675" y="3346828"/>
            <a:ext cx="469602" cy="430778"/>
          </a:xfrm>
          <a:custGeom>
            <a:avLst/>
            <a:gdLst/>
            <a:ahLst/>
            <a:cxnLst/>
            <a:rect l="l" t="t" r="r" b="b"/>
            <a:pathLst>
              <a:path w="8910" h="8173" extrusionOk="0">
                <a:moveTo>
                  <a:pt x="1234" y="1"/>
                </a:moveTo>
                <a:cubicBezTo>
                  <a:pt x="693" y="1"/>
                  <a:pt x="330" y="225"/>
                  <a:pt x="185" y="658"/>
                </a:cubicBezTo>
                <a:cubicBezTo>
                  <a:pt x="1" y="1242"/>
                  <a:pt x="288" y="2104"/>
                  <a:pt x="1426" y="2186"/>
                </a:cubicBezTo>
                <a:cubicBezTo>
                  <a:pt x="2553" y="2257"/>
                  <a:pt x="2963" y="2462"/>
                  <a:pt x="3158" y="3621"/>
                </a:cubicBezTo>
                <a:cubicBezTo>
                  <a:pt x="3353" y="4769"/>
                  <a:pt x="4327" y="4092"/>
                  <a:pt x="5178" y="4707"/>
                </a:cubicBezTo>
                <a:cubicBezTo>
                  <a:pt x="5875" y="5199"/>
                  <a:pt x="4799" y="5671"/>
                  <a:pt x="5485" y="6563"/>
                </a:cubicBezTo>
                <a:cubicBezTo>
                  <a:pt x="5906" y="7116"/>
                  <a:pt x="7351" y="7239"/>
                  <a:pt x="7689" y="8172"/>
                </a:cubicBezTo>
                <a:cubicBezTo>
                  <a:pt x="7689" y="7537"/>
                  <a:pt x="8909" y="5774"/>
                  <a:pt x="8725" y="5066"/>
                </a:cubicBezTo>
                <a:cubicBezTo>
                  <a:pt x="8346" y="3651"/>
                  <a:pt x="7003" y="4072"/>
                  <a:pt x="7136" y="2483"/>
                </a:cubicBezTo>
                <a:cubicBezTo>
                  <a:pt x="7203" y="1631"/>
                  <a:pt x="6706" y="841"/>
                  <a:pt x="5228" y="841"/>
                </a:cubicBezTo>
                <a:cubicBezTo>
                  <a:pt x="5124" y="841"/>
                  <a:pt x="5015" y="845"/>
                  <a:pt x="4901" y="853"/>
                </a:cubicBezTo>
                <a:cubicBezTo>
                  <a:pt x="4757" y="863"/>
                  <a:pt x="4622" y="868"/>
                  <a:pt x="4495" y="868"/>
                </a:cubicBezTo>
                <a:cubicBezTo>
                  <a:pt x="3082" y="868"/>
                  <a:pt x="2695" y="282"/>
                  <a:pt x="1867" y="84"/>
                </a:cubicBezTo>
                <a:cubicBezTo>
                  <a:pt x="1635" y="28"/>
                  <a:pt x="1424" y="1"/>
                  <a:pt x="123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8" name="Google Shape;2218;p62"/>
          <p:cNvSpPr/>
          <p:nvPr/>
        </p:nvSpPr>
        <p:spPr>
          <a:xfrm>
            <a:off x="592937" y="3397690"/>
            <a:ext cx="296097" cy="369111"/>
          </a:xfrm>
          <a:custGeom>
            <a:avLst/>
            <a:gdLst/>
            <a:ahLst/>
            <a:cxnLst/>
            <a:rect l="l" t="t" r="r" b="b"/>
            <a:pathLst>
              <a:path w="5618" h="7003" extrusionOk="0">
                <a:moveTo>
                  <a:pt x="0" y="1"/>
                </a:moveTo>
                <a:lnTo>
                  <a:pt x="0" y="1"/>
                </a:lnTo>
                <a:cubicBezTo>
                  <a:pt x="1497" y="503"/>
                  <a:pt x="2799" y="1446"/>
                  <a:pt x="3732" y="2707"/>
                </a:cubicBezTo>
                <a:cubicBezTo>
                  <a:pt x="4644" y="3968"/>
                  <a:pt x="5218" y="5454"/>
                  <a:pt x="5362" y="7002"/>
                </a:cubicBezTo>
                <a:lnTo>
                  <a:pt x="5618" y="6972"/>
                </a:lnTo>
                <a:cubicBezTo>
                  <a:pt x="5423" y="5393"/>
                  <a:pt x="4808" y="3896"/>
                  <a:pt x="3834" y="2635"/>
                </a:cubicBezTo>
                <a:cubicBezTo>
                  <a:pt x="2850" y="1385"/>
                  <a:pt x="1517" y="462"/>
                  <a:pt x="0" y="1"/>
                </a:cubicBezTo>
                <a:close/>
              </a:path>
            </a:pathLst>
          </a:custGeom>
          <a:solidFill>
            <a:srgbClr val="F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9" name="Google Shape;2219;p62"/>
          <p:cNvSpPr/>
          <p:nvPr/>
        </p:nvSpPr>
        <p:spPr>
          <a:xfrm>
            <a:off x="755589" y="3126831"/>
            <a:ext cx="342003" cy="636707"/>
          </a:xfrm>
          <a:custGeom>
            <a:avLst/>
            <a:gdLst/>
            <a:ahLst/>
            <a:cxnLst/>
            <a:rect l="l" t="t" r="r" b="b"/>
            <a:pathLst>
              <a:path w="6489" h="12080" extrusionOk="0">
                <a:moveTo>
                  <a:pt x="1439" y="1"/>
                </a:moveTo>
                <a:cubicBezTo>
                  <a:pt x="697" y="1"/>
                  <a:pt x="1" y="508"/>
                  <a:pt x="92" y="1511"/>
                </a:cubicBezTo>
                <a:cubicBezTo>
                  <a:pt x="205" y="2864"/>
                  <a:pt x="1661" y="3182"/>
                  <a:pt x="994" y="4012"/>
                </a:cubicBezTo>
                <a:cubicBezTo>
                  <a:pt x="328" y="4842"/>
                  <a:pt x="328" y="5560"/>
                  <a:pt x="1589" y="6800"/>
                </a:cubicBezTo>
                <a:cubicBezTo>
                  <a:pt x="2850" y="8041"/>
                  <a:pt x="1425" y="8553"/>
                  <a:pt x="1466" y="10132"/>
                </a:cubicBezTo>
                <a:cubicBezTo>
                  <a:pt x="1497" y="11711"/>
                  <a:pt x="4059" y="12080"/>
                  <a:pt x="4059" y="12080"/>
                </a:cubicBezTo>
                <a:cubicBezTo>
                  <a:pt x="4521" y="12008"/>
                  <a:pt x="6489" y="10819"/>
                  <a:pt x="6345" y="9712"/>
                </a:cubicBezTo>
                <a:cubicBezTo>
                  <a:pt x="6202" y="8605"/>
                  <a:pt x="5269" y="7815"/>
                  <a:pt x="5187" y="7067"/>
                </a:cubicBezTo>
                <a:cubicBezTo>
                  <a:pt x="5105" y="6329"/>
                  <a:pt x="5495" y="5478"/>
                  <a:pt x="5156" y="4484"/>
                </a:cubicBezTo>
                <a:cubicBezTo>
                  <a:pt x="4818" y="3489"/>
                  <a:pt x="3557" y="3366"/>
                  <a:pt x="3116" y="2587"/>
                </a:cubicBezTo>
                <a:cubicBezTo>
                  <a:pt x="2665" y="1808"/>
                  <a:pt x="3127" y="680"/>
                  <a:pt x="2204" y="188"/>
                </a:cubicBezTo>
                <a:cubicBezTo>
                  <a:pt x="1965" y="63"/>
                  <a:pt x="1699" y="1"/>
                  <a:pt x="14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0" name="Google Shape;2220;p62"/>
          <p:cNvSpPr/>
          <p:nvPr/>
        </p:nvSpPr>
        <p:spPr>
          <a:xfrm>
            <a:off x="821472" y="3209106"/>
            <a:ext cx="154057" cy="580942"/>
          </a:xfrm>
          <a:custGeom>
            <a:avLst/>
            <a:gdLst/>
            <a:ahLst/>
            <a:cxnLst/>
            <a:rect l="l" t="t" r="r" b="b"/>
            <a:pathLst>
              <a:path w="2923" h="11022" extrusionOk="0">
                <a:moveTo>
                  <a:pt x="1" y="1"/>
                </a:moveTo>
                <a:cubicBezTo>
                  <a:pt x="513" y="800"/>
                  <a:pt x="954" y="1662"/>
                  <a:pt x="1302" y="2564"/>
                </a:cubicBezTo>
                <a:cubicBezTo>
                  <a:pt x="1641" y="3456"/>
                  <a:pt x="1907" y="4378"/>
                  <a:pt x="2112" y="5311"/>
                </a:cubicBezTo>
                <a:cubicBezTo>
                  <a:pt x="2317" y="6244"/>
                  <a:pt x="2461" y="7197"/>
                  <a:pt x="2553" y="8151"/>
                </a:cubicBezTo>
                <a:cubicBezTo>
                  <a:pt x="2645" y="9094"/>
                  <a:pt x="2686" y="10058"/>
                  <a:pt x="2666" y="11011"/>
                </a:cubicBezTo>
                <a:lnTo>
                  <a:pt x="2922" y="11021"/>
                </a:lnTo>
                <a:cubicBezTo>
                  <a:pt x="2922" y="10047"/>
                  <a:pt x="2861" y="9084"/>
                  <a:pt x="2738" y="8130"/>
                </a:cubicBezTo>
                <a:cubicBezTo>
                  <a:pt x="2625" y="7167"/>
                  <a:pt x="2461" y="6223"/>
                  <a:pt x="2235" y="5280"/>
                </a:cubicBezTo>
                <a:cubicBezTo>
                  <a:pt x="2010" y="4347"/>
                  <a:pt x="1713" y="3425"/>
                  <a:pt x="1354" y="2533"/>
                </a:cubicBezTo>
                <a:cubicBezTo>
                  <a:pt x="985" y="1641"/>
                  <a:pt x="534" y="790"/>
                  <a:pt x="1" y="1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1" name="Google Shape;2221;p62"/>
          <p:cNvSpPr/>
          <p:nvPr/>
        </p:nvSpPr>
        <p:spPr>
          <a:xfrm>
            <a:off x="881452" y="3340240"/>
            <a:ext cx="466228" cy="461138"/>
          </a:xfrm>
          <a:custGeom>
            <a:avLst/>
            <a:gdLst/>
            <a:ahLst/>
            <a:cxnLst/>
            <a:rect l="l" t="t" r="r" b="b"/>
            <a:pathLst>
              <a:path w="8846" h="8749" extrusionOk="0">
                <a:moveTo>
                  <a:pt x="7664" y="1"/>
                </a:moveTo>
                <a:cubicBezTo>
                  <a:pt x="7538" y="1"/>
                  <a:pt x="7404" y="30"/>
                  <a:pt x="7269" y="96"/>
                </a:cubicBezTo>
                <a:cubicBezTo>
                  <a:pt x="6384" y="528"/>
                  <a:pt x="6121" y="1266"/>
                  <a:pt x="4865" y="1266"/>
                </a:cubicBezTo>
                <a:cubicBezTo>
                  <a:pt x="4840" y="1266"/>
                  <a:pt x="4814" y="1265"/>
                  <a:pt x="4788" y="1265"/>
                </a:cubicBezTo>
                <a:cubicBezTo>
                  <a:pt x="4724" y="1263"/>
                  <a:pt x="4661" y="1262"/>
                  <a:pt x="4600" y="1262"/>
                </a:cubicBezTo>
                <a:cubicBezTo>
                  <a:pt x="3231" y="1262"/>
                  <a:pt x="2470" y="1704"/>
                  <a:pt x="2676" y="2803"/>
                </a:cubicBezTo>
                <a:cubicBezTo>
                  <a:pt x="2850" y="3694"/>
                  <a:pt x="2553" y="4453"/>
                  <a:pt x="1610" y="4914"/>
                </a:cubicBezTo>
                <a:cubicBezTo>
                  <a:pt x="0" y="5694"/>
                  <a:pt x="1682" y="7159"/>
                  <a:pt x="2174" y="8748"/>
                </a:cubicBezTo>
                <a:cubicBezTo>
                  <a:pt x="3035" y="6565"/>
                  <a:pt x="4644" y="7898"/>
                  <a:pt x="4901" y="6729"/>
                </a:cubicBezTo>
                <a:cubicBezTo>
                  <a:pt x="5157" y="5570"/>
                  <a:pt x="4245" y="5888"/>
                  <a:pt x="5321" y="5396"/>
                </a:cubicBezTo>
                <a:cubicBezTo>
                  <a:pt x="6397" y="4914"/>
                  <a:pt x="6705" y="4884"/>
                  <a:pt x="6859" y="3776"/>
                </a:cubicBezTo>
                <a:cubicBezTo>
                  <a:pt x="7012" y="2659"/>
                  <a:pt x="7310" y="1880"/>
                  <a:pt x="8140" y="1367"/>
                </a:cubicBezTo>
                <a:cubicBezTo>
                  <a:pt x="8846" y="932"/>
                  <a:pt x="8375" y="1"/>
                  <a:pt x="76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2" name="Google Shape;2222;p62"/>
          <p:cNvSpPr/>
          <p:nvPr/>
        </p:nvSpPr>
        <p:spPr>
          <a:xfrm>
            <a:off x="993295" y="3388519"/>
            <a:ext cx="276121" cy="401526"/>
          </a:xfrm>
          <a:custGeom>
            <a:avLst/>
            <a:gdLst/>
            <a:ahLst/>
            <a:cxnLst/>
            <a:rect l="l" t="t" r="r" b="b"/>
            <a:pathLst>
              <a:path w="5239" h="7618" extrusionOk="0">
                <a:moveTo>
                  <a:pt x="5239" y="0"/>
                </a:moveTo>
                <a:cubicBezTo>
                  <a:pt x="4542" y="390"/>
                  <a:pt x="3876" y="851"/>
                  <a:pt x="3260" y="1364"/>
                </a:cubicBezTo>
                <a:cubicBezTo>
                  <a:pt x="2645" y="1876"/>
                  <a:pt x="2082" y="2461"/>
                  <a:pt x="1600" y="3096"/>
                </a:cubicBezTo>
                <a:cubicBezTo>
                  <a:pt x="1097" y="3742"/>
                  <a:pt x="698" y="4449"/>
                  <a:pt x="411" y="5208"/>
                </a:cubicBezTo>
                <a:cubicBezTo>
                  <a:pt x="113" y="5967"/>
                  <a:pt x="0" y="6797"/>
                  <a:pt x="72" y="7617"/>
                </a:cubicBezTo>
                <a:lnTo>
                  <a:pt x="329" y="7576"/>
                </a:lnTo>
                <a:cubicBezTo>
                  <a:pt x="236" y="6797"/>
                  <a:pt x="318" y="6008"/>
                  <a:pt x="585" y="5270"/>
                </a:cubicBezTo>
                <a:cubicBezTo>
                  <a:pt x="851" y="4521"/>
                  <a:pt x="1220" y="3814"/>
                  <a:pt x="1692" y="3178"/>
                </a:cubicBezTo>
                <a:cubicBezTo>
                  <a:pt x="2164" y="2532"/>
                  <a:pt x="2707" y="1938"/>
                  <a:pt x="3301" y="1415"/>
                </a:cubicBezTo>
                <a:cubicBezTo>
                  <a:pt x="3896" y="882"/>
                  <a:pt x="4552" y="410"/>
                  <a:pt x="5239" y="0"/>
                </a:cubicBezTo>
                <a:close/>
              </a:path>
            </a:pathLst>
          </a:custGeom>
          <a:solidFill>
            <a:srgbClr val="F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p62"/>
          <p:cNvSpPr/>
          <p:nvPr/>
        </p:nvSpPr>
        <p:spPr>
          <a:xfrm>
            <a:off x="833384" y="3733800"/>
            <a:ext cx="243181" cy="176148"/>
          </a:xfrm>
          <a:custGeom>
            <a:avLst/>
            <a:gdLst/>
            <a:ahLst/>
            <a:cxnLst/>
            <a:rect l="l" t="t" r="r" b="b"/>
            <a:pathLst>
              <a:path w="4614" h="3342" extrusionOk="0">
                <a:moveTo>
                  <a:pt x="328" y="0"/>
                </a:moveTo>
                <a:cubicBezTo>
                  <a:pt x="328" y="0"/>
                  <a:pt x="0" y="1722"/>
                  <a:pt x="912" y="3342"/>
                </a:cubicBezTo>
                <a:lnTo>
                  <a:pt x="3701" y="3342"/>
                </a:lnTo>
                <a:cubicBezTo>
                  <a:pt x="4613" y="1722"/>
                  <a:pt x="4285" y="0"/>
                  <a:pt x="42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4" name="Google Shape;2224;p62"/>
          <p:cNvSpPr/>
          <p:nvPr/>
        </p:nvSpPr>
        <p:spPr>
          <a:xfrm>
            <a:off x="836599" y="3733800"/>
            <a:ext cx="236698" cy="37317"/>
          </a:xfrm>
          <a:custGeom>
            <a:avLst/>
            <a:gdLst/>
            <a:ahLst/>
            <a:cxnLst/>
            <a:rect l="l" t="t" r="r" b="b"/>
            <a:pathLst>
              <a:path w="4491" h="708" extrusionOk="0">
                <a:moveTo>
                  <a:pt x="52" y="0"/>
                </a:moveTo>
                <a:cubicBezTo>
                  <a:pt x="52" y="0"/>
                  <a:pt x="11" y="267"/>
                  <a:pt x="1" y="707"/>
                </a:cubicBezTo>
                <a:lnTo>
                  <a:pt x="4491" y="707"/>
                </a:lnTo>
                <a:cubicBezTo>
                  <a:pt x="4470" y="267"/>
                  <a:pt x="4429" y="0"/>
                  <a:pt x="44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p62"/>
          <p:cNvSpPr/>
          <p:nvPr/>
        </p:nvSpPr>
        <p:spPr>
          <a:xfrm>
            <a:off x="3749470" y="2063632"/>
            <a:ext cx="437715" cy="314558"/>
          </a:xfrm>
          <a:custGeom>
            <a:avLst/>
            <a:gdLst/>
            <a:ahLst/>
            <a:cxnLst/>
            <a:rect l="l" t="t" r="r" b="b"/>
            <a:pathLst>
              <a:path w="8305" h="5968" extrusionOk="0">
                <a:moveTo>
                  <a:pt x="431" y="1"/>
                </a:moveTo>
                <a:cubicBezTo>
                  <a:pt x="185" y="1"/>
                  <a:pt x="0" y="196"/>
                  <a:pt x="0" y="431"/>
                </a:cubicBezTo>
                <a:lnTo>
                  <a:pt x="0" y="5537"/>
                </a:lnTo>
                <a:cubicBezTo>
                  <a:pt x="0" y="5772"/>
                  <a:pt x="185" y="5967"/>
                  <a:pt x="431" y="5967"/>
                </a:cubicBezTo>
                <a:lnTo>
                  <a:pt x="7873" y="5967"/>
                </a:lnTo>
                <a:cubicBezTo>
                  <a:pt x="8109" y="5967"/>
                  <a:pt x="8304" y="5772"/>
                  <a:pt x="8304" y="5537"/>
                </a:cubicBezTo>
                <a:lnTo>
                  <a:pt x="8304" y="431"/>
                </a:lnTo>
                <a:cubicBezTo>
                  <a:pt x="8304" y="196"/>
                  <a:pt x="8109" y="1"/>
                  <a:pt x="7873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6" name="Google Shape;2226;p62"/>
          <p:cNvSpPr/>
          <p:nvPr/>
        </p:nvSpPr>
        <p:spPr>
          <a:xfrm>
            <a:off x="3781358" y="2141427"/>
            <a:ext cx="374469" cy="197284"/>
          </a:xfrm>
          <a:custGeom>
            <a:avLst/>
            <a:gdLst/>
            <a:ahLst/>
            <a:cxnLst/>
            <a:rect l="l" t="t" r="r" b="b"/>
            <a:pathLst>
              <a:path w="7105" h="3743" fill="none" extrusionOk="0">
                <a:moveTo>
                  <a:pt x="0" y="3743"/>
                </a:moveTo>
                <a:cubicBezTo>
                  <a:pt x="585" y="3743"/>
                  <a:pt x="585" y="2933"/>
                  <a:pt x="1179" y="2933"/>
                </a:cubicBezTo>
                <a:cubicBezTo>
                  <a:pt x="1774" y="2933"/>
                  <a:pt x="1774" y="1508"/>
                  <a:pt x="2358" y="1508"/>
                </a:cubicBezTo>
                <a:cubicBezTo>
                  <a:pt x="2953" y="1508"/>
                  <a:pt x="2789" y="2441"/>
                  <a:pt x="3383" y="2441"/>
                </a:cubicBezTo>
                <a:cubicBezTo>
                  <a:pt x="3988" y="2441"/>
                  <a:pt x="4142" y="1"/>
                  <a:pt x="4736" y="1"/>
                </a:cubicBezTo>
                <a:cubicBezTo>
                  <a:pt x="5331" y="1"/>
                  <a:pt x="5331" y="1067"/>
                  <a:pt x="5915" y="1067"/>
                </a:cubicBezTo>
                <a:cubicBezTo>
                  <a:pt x="6510" y="1067"/>
                  <a:pt x="6510" y="1"/>
                  <a:pt x="7104" y="1"/>
                </a:cubicBezTo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p62"/>
          <p:cNvSpPr/>
          <p:nvPr/>
        </p:nvSpPr>
        <p:spPr>
          <a:xfrm>
            <a:off x="4093116" y="1658423"/>
            <a:ext cx="293988" cy="293950"/>
          </a:xfrm>
          <a:custGeom>
            <a:avLst/>
            <a:gdLst/>
            <a:ahLst/>
            <a:cxnLst/>
            <a:rect l="l" t="t" r="r" b="b"/>
            <a:pathLst>
              <a:path w="5578" h="5577" extrusionOk="0">
                <a:moveTo>
                  <a:pt x="2779" y="1728"/>
                </a:moveTo>
                <a:cubicBezTo>
                  <a:pt x="3319" y="1728"/>
                  <a:pt x="3834" y="2148"/>
                  <a:pt x="3834" y="2778"/>
                </a:cubicBezTo>
                <a:cubicBezTo>
                  <a:pt x="3834" y="3363"/>
                  <a:pt x="3363" y="3834"/>
                  <a:pt x="2789" y="3834"/>
                </a:cubicBezTo>
                <a:cubicBezTo>
                  <a:pt x="1846" y="3834"/>
                  <a:pt x="1384" y="2696"/>
                  <a:pt x="2040" y="2040"/>
                </a:cubicBezTo>
                <a:cubicBezTo>
                  <a:pt x="2256" y="1824"/>
                  <a:pt x="2521" y="1728"/>
                  <a:pt x="2779" y="1728"/>
                </a:cubicBezTo>
                <a:close/>
                <a:moveTo>
                  <a:pt x="2532" y="0"/>
                </a:moveTo>
                <a:cubicBezTo>
                  <a:pt x="2420" y="0"/>
                  <a:pt x="2327" y="92"/>
                  <a:pt x="2327" y="205"/>
                </a:cubicBezTo>
                <a:lnTo>
                  <a:pt x="2327" y="708"/>
                </a:lnTo>
                <a:cubicBezTo>
                  <a:pt x="2327" y="800"/>
                  <a:pt x="2266" y="882"/>
                  <a:pt x="2184" y="913"/>
                </a:cubicBezTo>
                <a:cubicBezTo>
                  <a:pt x="2081" y="943"/>
                  <a:pt x="1989" y="984"/>
                  <a:pt x="1897" y="1025"/>
                </a:cubicBezTo>
                <a:cubicBezTo>
                  <a:pt x="1864" y="1042"/>
                  <a:pt x="1828" y="1050"/>
                  <a:pt x="1792" y="1050"/>
                </a:cubicBezTo>
                <a:cubicBezTo>
                  <a:pt x="1739" y="1050"/>
                  <a:pt x="1688" y="1031"/>
                  <a:pt x="1651" y="995"/>
                </a:cubicBezTo>
                <a:lnTo>
                  <a:pt x="1292" y="636"/>
                </a:lnTo>
                <a:cubicBezTo>
                  <a:pt x="1251" y="595"/>
                  <a:pt x="1197" y="574"/>
                  <a:pt x="1143" y="574"/>
                </a:cubicBezTo>
                <a:cubicBezTo>
                  <a:pt x="1089" y="574"/>
                  <a:pt x="1036" y="595"/>
                  <a:pt x="995" y="636"/>
                </a:cubicBezTo>
                <a:lnTo>
                  <a:pt x="646" y="995"/>
                </a:lnTo>
                <a:cubicBezTo>
                  <a:pt x="554" y="1077"/>
                  <a:pt x="554" y="1210"/>
                  <a:pt x="646" y="1292"/>
                </a:cubicBezTo>
                <a:lnTo>
                  <a:pt x="995" y="1651"/>
                </a:lnTo>
                <a:cubicBezTo>
                  <a:pt x="1056" y="1712"/>
                  <a:pt x="1077" y="1804"/>
                  <a:pt x="1036" y="1886"/>
                </a:cubicBezTo>
                <a:cubicBezTo>
                  <a:pt x="984" y="1979"/>
                  <a:pt x="954" y="2081"/>
                  <a:pt x="913" y="2173"/>
                </a:cubicBezTo>
                <a:cubicBezTo>
                  <a:pt x="892" y="2266"/>
                  <a:pt x="810" y="2317"/>
                  <a:pt x="718" y="2317"/>
                </a:cubicBezTo>
                <a:lnTo>
                  <a:pt x="216" y="2317"/>
                </a:lnTo>
                <a:cubicBezTo>
                  <a:pt x="103" y="2317"/>
                  <a:pt x="0" y="2409"/>
                  <a:pt x="0" y="2532"/>
                </a:cubicBezTo>
                <a:lnTo>
                  <a:pt x="0" y="3045"/>
                </a:lnTo>
                <a:cubicBezTo>
                  <a:pt x="0" y="3158"/>
                  <a:pt x="103" y="3250"/>
                  <a:pt x="216" y="3250"/>
                </a:cubicBezTo>
                <a:lnTo>
                  <a:pt x="718" y="3250"/>
                </a:lnTo>
                <a:cubicBezTo>
                  <a:pt x="810" y="3250"/>
                  <a:pt x="892" y="3311"/>
                  <a:pt x="913" y="3393"/>
                </a:cubicBezTo>
                <a:cubicBezTo>
                  <a:pt x="954" y="3496"/>
                  <a:pt x="984" y="3588"/>
                  <a:pt x="1036" y="3680"/>
                </a:cubicBezTo>
                <a:cubicBezTo>
                  <a:pt x="1077" y="3762"/>
                  <a:pt x="1056" y="3865"/>
                  <a:pt x="995" y="3926"/>
                </a:cubicBezTo>
                <a:lnTo>
                  <a:pt x="646" y="4285"/>
                </a:lnTo>
                <a:cubicBezTo>
                  <a:pt x="554" y="4367"/>
                  <a:pt x="554" y="4501"/>
                  <a:pt x="646" y="4583"/>
                </a:cubicBezTo>
                <a:lnTo>
                  <a:pt x="995" y="4941"/>
                </a:lnTo>
                <a:cubicBezTo>
                  <a:pt x="1036" y="4982"/>
                  <a:pt x="1089" y="5003"/>
                  <a:pt x="1143" y="5003"/>
                </a:cubicBezTo>
                <a:cubicBezTo>
                  <a:pt x="1197" y="5003"/>
                  <a:pt x="1251" y="4982"/>
                  <a:pt x="1292" y="4941"/>
                </a:cubicBezTo>
                <a:lnTo>
                  <a:pt x="1651" y="4583"/>
                </a:lnTo>
                <a:cubicBezTo>
                  <a:pt x="1690" y="4543"/>
                  <a:pt x="1747" y="4520"/>
                  <a:pt x="1805" y="4520"/>
                </a:cubicBezTo>
                <a:cubicBezTo>
                  <a:pt x="1836" y="4520"/>
                  <a:pt x="1868" y="4527"/>
                  <a:pt x="1897" y="4542"/>
                </a:cubicBezTo>
                <a:cubicBezTo>
                  <a:pt x="1989" y="4593"/>
                  <a:pt x="2081" y="4634"/>
                  <a:pt x="2184" y="4665"/>
                </a:cubicBezTo>
                <a:cubicBezTo>
                  <a:pt x="2266" y="4685"/>
                  <a:pt x="2327" y="4767"/>
                  <a:pt x="2327" y="4859"/>
                </a:cubicBezTo>
                <a:lnTo>
                  <a:pt x="2327" y="5362"/>
                </a:lnTo>
                <a:cubicBezTo>
                  <a:pt x="2327" y="5474"/>
                  <a:pt x="2420" y="5577"/>
                  <a:pt x="2532" y="5577"/>
                </a:cubicBezTo>
                <a:lnTo>
                  <a:pt x="3045" y="5577"/>
                </a:lnTo>
                <a:cubicBezTo>
                  <a:pt x="3158" y="5577"/>
                  <a:pt x="3250" y="5474"/>
                  <a:pt x="3250" y="5362"/>
                </a:cubicBezTo>
                <a:lnTo>
                  <a:pt x="3250" y="4859"/>
                </a:lnTo>
                <a:cubicBezTo>
                  <a:pt x="3250" y="4767"/>
                  <a:pt x="3312" y="4685"/>
                  <a:pt x="3394" y="4665"/>
                </a:cubicBezTo>
                <a:cubicBezTo>
                  <a:pt x="3496" y="4634"/>
                  <a:pt x="3588" y="4593"/>
                  <a:pt x="3681" y="4542"/>
                </a:cubicBezTo>
                <a:cubicBezTo>
                  <a:pt x="3710" y="4527"/>
                  <a:pt x="3741" y="4520"/>
                  <a:pt x="3773" y="4520"/>
                </a:cubicBezTo>
                <a:cubicBezTo>
                  <a:pt x="3830" y="4520"/>
                  <a:pt x="3887" y="4543"/>
                  <a:pt x="3927" y="4583"/>
                </a:cubicBezTo>
                <a:lnTo>
                  <a:pt x="4285" y="4941"/>
                </a:lnTo>
                <a:cubicBezTo>
                  <a:pt x="4326" y="4982"/>
                  <a:pt x="4380" y="5003"/>
                  <a:pt x="4434" y="5003"/>
                </a:cubicBezTo>
                <a:cubicBezTo>
                  <a:pt x="4488" y="5003"/>
                  <a:pt x="4542" y="4982"/>
                  <a:pt x="4583" y="4941"/>
                </a:cubicBezTo>
                <a:lnTo>
                  <a:pt x="4941" y="4583"/>
                </a:lnTo>
                <a:cubicBezTo>
                  <a:pt x="5024" y="4501"/>
                  <a:pt x="5024" y="4367"/>
                  <a:pt x="4941" y="4285"/>
                </a:cubicBezTo>
                <a:lnTo>
                  <a:pt x="4583" y="3926"/>
                </a:lnTo>
                <a:cubicBezTo>
                  <a:pt x="4521" y="3865"/>
                  <a:pt x="4501" y="3762"/>
                  <a:pt x="4542" y="3680"/>
                </a:cubicBezTo>
                <a:cubicBezTo>
                  <a:pt x="4593" y="3588"/>
                  <a:pt x="4624" y="3496"/>
                  <a:pt x="4665" y="3393"/>
                </a:cubicBezTo>
                <a:cubicBezTo>
                  <a:pt x="4685" y="3311"/>
                  <a:pt x="4767" y="3250"/>
                  <a:pt x="4859" y="3250"/>
                </a:cubicBezTo>
                <a:lnTo>
                  <a:pt x="5362" y="3250"/>
                </a:lnTo>
                <a:cubicBezTo>
                  <a:pt x="5475" y="3250"/>
                  <a:pt x="5577" y="3158"/>
                  <a:pt x="5577" y="3035"/>
                </a:cubicBezTo>
                <a:lnTo>
                  <a:pt x="5577" y="2522"/>
                </a:lnTo>
                <a:cubicBezTo>
                  <a:pt x="5567" y="2409"/>
                  <a:pt x="5475" y="2317"/>
                  <a:pt x="5362" y="2317"/>
                </a:cubicBezTo>
                <a:lnTo>
                  <a:pt x="4859" y="2317"/>
                </a:lnTo>
                <a:cubicBezTo>
                  <a:pt x="4767" y="2317"/>
                  <a:pt x="4685" y="2266"/>
                  <a:pt x="4665" y="2173"/>
                </a:cubicBezTo>
                <a:cubicBezTo>
                  <a:pt x="4624" y="2081"/>
                  <a:pt x="4593" y="1979"/>
                  <a:pt x="4542" y="1886"/>
                </a:cubicBezTo>
                <a:cubicBezTo>
                  <a:pt x="4501" y="1804"/>
                  <a:pt x="4521" y="1712"/>
                  <a:pt x="4583" y="1651"/>
                </a:cubicBezTo>
                <a:lnTo>
                  <a:pt x="4941" y="1292"/>
                </a:lnTo>
                <a:cubicBezTo>
                  <a:pt x="5024" y="1210"/>
                  <a:pt x="5024" y="1077"/>
                  <a:pt x="4941" y="995"/>
                </a:cubicBezTo>
                <a:lnTo>
                  <a:pt x="4583" y="636"/>
                </a:lnTo>
                <a:cubicBezTo>
                  <a:pt x="4542" y="595"/>
                  <a:pt x="4488" y="574"/>
                  <a:pt x="4434" y="574"/>
                </a:cubicBezTo>
                <a:cubicBezTo>
                  <a:pt x="4380" y="574"/>
                  <a:pt x="4326" y="595"/>
                  <a:pt x="4285" y="636"/>
                </a:cubicBezTo>
                <a:lnTo>
                  <a:pt x="3927" y="995"/>
                </a:lnTo>
                <a:cubicBezTo>
                  <a:pt x="3890" y="1031"/>
                  <a:pt x="3838" y="1050"/>
                  <a:pt x="3785" y="1050"/>
                </a:cubicBezTo>
                <a:cubicBezTo>
                  <a:pt x="3749" y="1050"/>
                  <a:pt x="3713" y="1042"/>
                  <a:pt x="3681" y="1025"/>
                </a:cubicBezTo>
                <a:cubicBezTo>
                  <a:pt x="3588" y="984"/>
                  <a:pt x="3496" y="943"/>
                  <a:pt x="3394" y="913"/>
                </a:cubicBezTo>
                <a:cubicBezTo>
                  <a:pt x="3312" y="882"/>
                  <a:pt x="3250" y="800"/>
                  <a:pt x="3250" y="708"/>
                </a:cubicBezTo>
                <a:lnTo>
                  <a:pt x="3250" y="205"/>
                </a:lnTo>
                <a:cubicBezTo>
                  <a:pt x="3250" y="92"/>
                  <a:pt x="3158" y="0"/>
                  <a:pt x="30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8" name="Google Shape;2228;p62"/>
          <p:cNvSpPr/>
          <p:nvPr/>
        </p:nvSpPr>
        <p:spPr>
          <a:xfrm>
            <a:off x="4387060" y="1824291"/>
            <a:ext cx="184257" cy="184318"/>
          </a:xfrm>
          <a:custGeom>
            <a:avLst/>
            <a:gdLst/>
            <a:ahLst/>
            <a:cxnLst/>
            <a:rect l="l" t="t" r="r" b="b"/>
            <a:pathLst>
              <a:path w="3496" h="3497" extrusionOk="0">
                <a:moveTo>
                  <a:pt x="1741" y="1085"/>
                </a:moveTo>
                <a:cubicBezTo>
                  <a:pt x="2081" y="1085"/>
                  <a:pt x="2409" y="1351"/>
                  <a:pt x="2409" y="1753"/>
                </a:cubicBezTo>
                <a:cubicBezTo>
                  <a:pt x="2409" y="2112"/>
                  <a:pt x="2112" y="2409"/>
                  <a:pt x="1743" y="2409"/>
                </a:cubicBezTo>
                <a:cubicBezTo>
                  <a:pt x="1159" y="2409"/>
                  <a:pt x="861" y="1702"/>
                  <a:pt x="1282" y="1282"/>
                </a:cubicBezTo>
                <a:cubicBezTo>
                  <a:pt x="1414" y="1146"/>
                  <a:pt x="1579" y="1085"/>
                  <a:pt x="1741" y="1085"/>
                </a:cubicBezTo>
                <a:close/>
                <a:moveTo>
                  <a:pt x="1589" y="0"/>
                </a:moveTo>
                <a:cubicBezTo>
                  <a:pt x="1517" y="0"/>
                  <a:pt x="1466" y="52"/>
                  <a:pt x="1466" y="123"/>
                </a:cubicBezTo>
                <a:lnTo>
                  <a:pt x="1466" y="441"/>
                </a:lnTo>
                <a:cubicBezTo>
                  <a:pt x="1466" y="503"/>
                  <a:pt x="1425" y="554"/>
                  <a:pt x="1374" y="574"/>
                </a:cubicBezTo>
                <a:cubicBezTo>
                  <a:pt x="1312" y="595"/>
                  <a:pt x="1251" y="615"/>
                  <a:pt x="1189" y="646"/>
                </a:cubicBezTo>
                <a:cubicBezTo>
                  <a:pt x="1169" y="658"/>
                  <a:pt x="1147" y="664"/>
                  <a:pt x="1126" y="664"/>
                </a:cubicBezTo>
                <a:cubicBezTo>
                  <a:pt x="1093" y="664"/>
                  <a:pt x="1060" y="651"/>
                  <a:pt x="1035" y="626"/>
                </a:cubicBezTo>
                <a:lnTo>
                  <a:pt x="810" y="400"/>
                </a:lnTo>
                <a:cubicBezTo>
                  <a:pt x="784" y="369"/>
                  <a:pt x="751" y="354"/>
                  <a:pt x="718" y="354"/>
                </a:cubicBezTo>
                <a:cubicBezTo>
                  <a:pt x="684" y="354"/>
                  <a:pt x="651" y="369"/>
                  <a:pt x="625" y="400"/>
                </a:cubicBezTo>
                <a:lnTo>
                  <a:pt x="400" y="626"/>
                </a:lnTo>
                <a:cubicBezTo>
                  <a:pt x="349" y="677"/>
                  <a:pt x="349" y="759"/>
                  <a:pt x="400" y="810"/>
                </a:cubicBezTo>
                <a:lnTo>
                  <a:pt x="625" y="1036"/>
                </a:lnTo>
                <a:cubicBezTo>
                  <a:pt x="666" y="1077"/>
                  <a:pt x="677" y="1138"/>
                  <a:pt x="646" y="1190"/>
                </a:cubicBezTo>
                <a:cubicBezTo>
                  <a:pt x="615" y="1241"/>
                  <a:pt x="595" y="1302"/>
                  <a:pt x="574" y="1364"/>
                </a:cubicBezTo>
                <a:cubicBezTo>
                  <a:pt x="554" y="1425"/>
                  <a:pt x="502" y="1456"/>
                  <a:pt x="451" y="1456"/>
                </a:cubicBezTo>
                <a:lnTo>
                  <a:pt x="133" y="1456"/>
                </a:lnTo>
                <a:cubicBezTo>
                  <a:pt x="62" y="1456"/>
                  <a:pt x="0" y="1518"/>
                  <a:pt x="0" y="1589"/>
                </a:cubicBezTo>
                <a:lnTo>
                  <a:pt x="0" y="1907"/>
                </a:lnTo>
                <a:cubicBezTo>
                  <a:pt x="0" y="1979"/>
                  <a:pt x="62" y="2030"/>
                  <a:pt x="133" y="2030"/>
                </a:cubicBezTo>
                <a:lnTo>
                  <a:pt x="451" y="2030"/>
                </a:lnTo>
                <a:cubicBezTo>
                  <a:pt x="502" y="2030"/>
                  <a:pt x="554" y="2071"/>
                  <a:pt x="574" y="2122"/>
                </a:cubicBezTo>
                <a:cubicBezTo>
                  <a:pt x="595" y="2184"/>
                  <a:pt x="615" y="2245"/>
                  <a:pt x="646" y="2307"/>
                </a:cubicBezTo>
                <a:cubicBezTo>
                  <a:pt x="677" y="2358"/>
                  <a:pt x="666" y="2420"/>
                  <a:pt x="625" y="2461"/>
                </a:cubicBezTo>
                <a:lnTo>
                  <a:pt x="400" y="2676"/>
                </a:lnTo>
                <a:cubicBezTo>
                  <a:pt x="349" y="2727"/>
                  <a:pt x="349" y="2820"/>
                  <a:pt x="400" y="2871"/>
                </a:cubicBezTo>
                <a:lnTo>
                  <a:pt x="625" y="3096"/>
                </a:lnTo>
                <a:cubicBezTo>
                  <a:pt x="651" y="3122"/>
                  <a:pt x="684" y="3135"/>
                  <a:pt x="718" y="3135"/>
                </a:cubicBezTo>
                <a:cubicBezTo>
                  <a:pt x="751" y="3135"/>
                  <a:pt x="784" y="3122"/>
                  <a:pt x="810" y="3096"/>
                </a:cubicBezTo>
                <a:lnTo>
                  <a:pt x="1035" y="2871"/>
                </a:lnTo>
                <a:cubicBezTo>
                  <a:pt x="1063" y="2843"/>
                  <a:pt x="1099" y="2830"/>
                  <a:pt x="1136" y="2830"/>
                </a:cubicBezTo>
                <a:cubicBezTo>
                  <a:pt x="1154" y="2830"/>
                  <a:pt x="1172" y="2833"/>
                  <a:pt x="1189" y="2840"/>
                </a:cubicBezTo>
                <a:cubicBezTo>
                  <a:pt x="1251" y="2871"/>
                  <a:pt x="1312" y="2902"/>
                  <a:pt x="1374" y="2922"/>
                </a:cubicBezTo>
                <a:cubicBezTo>
                  <a:pt x="1425" y="2932"/>
                  <a:pt x="1466" y="2994"/>
                  <a:pt x="1466" y="3045"/>
                </a:cubicBezTo>
                <a:lnTo>
                  <a:pt x="1466" y="3363"/>
                </a:lnTo>
                <a:cubicBezTo>
                  <a:pt x="1466" y="3435"/>
                  <a:pt x="1517" y="3496"/>
                  <a:pt x="1589" y="3496"/>
                </a:cubicBezTo>
                <a:lnTo>
                  <a:pt x="1907" y="3496"/>
                </a:lnTo>
                <a:cubicBezTo>
                  <a:pt x="1979" y="3496"/>
                  <a:pt x="2040" y="3435"/>
                  <a:pt x="2040" y="3363"/>
                </a:cubicBezTo>
                <a:lnTo>
                  <a:pt x="2040" y="3055"/>
                </a:lnTo>
                <a:cubicBezTo>
                  <a:pt x="2030" y="2994"/>
                  <a:pt x="2071" y="2943"/>
                  <a:pt x="2122" y="2922"/>
                </a:cubicBezTo>
                <a:cubicBezTo>
                  <a:pt x="2184" y="2902"/>
                  <a:pt x="2245" y="2881"/>
                  <a:pt x="2307" y="2850"/>
                </a:cubicBezTo>
                <a:cubicBezTo>
                  <a:pt x="2327" y="2838"/>
                  <a:pt x="2349" y="2832"/>
                  <a:pt x="2370" y="2832"/>
                </a:cubicBezTo>
                <a:cubicBezTo>
                  <a:pt x="2403" y="2832"/>
                  <a:pt x="2436" y="2846"/>
                  <a:pt x="2460" y="2871"/>
                </a:cubicBezTo>
                <a:lnTo>
                  <a:pt x="2686" y="3096"/>
                </a:lnTo>
                <a:cubicBezTo>
                  <a:pt x="2712" y="3122"/>
                  <a:pt x="2745" y="3135"/>
                  <a:pt x="2778" y="3135"/>
                </a:cubicBezTo>
                <a:cubicBezTo>
                  <a:pt x="2812" y="3135"/>
                  <a:pt x="2845" y="3122"/>
                  <a:pt x="2871" y="3096"/>
                </a:cubicBezTo>
                <a:lnTo>
                  <a:pt x="3096" y="2871"/>
                </a:lnTo>
                <a:cubicBezTo>
                  <a:pt x="3147" y="2820"/>
                  <a:pt x="3147" y="2738"/>
                  <a:pt x="3096" y="2686"/>
                </a:cubicBezTo>
                <a:lnTo>
                  <a:pt x="2871" y="2461"/>
                </a:lnTo>
                <a:cubicBezTo>
                  <a:pt x="2829" y="2420"/>
                  <a:pt x="2819" y="2358"/>
                  <a:pt x="2850" y="2307"/>
                </a:cubicBezTo>
                <a:cubicBezTo>
                  <a:pt x="2881" y="2245"/>
                  <a:pt x="2901" y="2184"/>
                  <a:pt x="2922" y="2122"/>
                </a:cubicBezTo>
                <a:cubicBezTo>
                  <a:pt x="2940" y="2077"/>
                  <a:pt x="2983" y="2039"/>
                  <a:pt x="3036" y="2039"/>
                </a:cubicBezTo>
                <a:cubicBezTo>
                  <a:pt x="3042" y="2039"/>
                  <a:pt x="3049" y="2039"/>
                  <a:pt x="3055" y="2040"/>
                </a:cubicBezTo>
                <a:lnTo>
                  <a:pt x="3373" y="2040"/>
                </a:lnTo>
                <a:cubicBezTo>
                  <a:pt x="3434" y="2040"/>
                  <a:pt x="3496" y="1979"/>
                  <a:pt x="3496" y="1907"/>
                </a:cubicBezTo>
                <a:lnTo>
                  <a:pt x="3496" y="1589"/>
                </a:lnTo>
                <a:cubicBezTo>
                  <a:pt x="3496" y="1518"/>
                  <a:pt x="3434" y="1456"/>
                  <a:pt x="3363" y="1456"/>
                </a:cubicBezTo>
                <a:lnTo>
                  <a:pt x="3045" y="1456"/>
                </a:lnTo>
                <a:cubicBezTo>
                  <a:pt x="2994" y="1456"/>
                  <a:pt x="2942" y="1425"/>
                  <a:pt x="2922" y="1364"/>
                </a:cubicBezTo>
                <a:cubicBezTo>
                  <a:pt x="2901" y="1302"/>
                  <a:pt x="2871" y="1241"/>
                  <a:pt x="2840" y="1190"/>
                </a:cubicBezTo>
                <a:cubicBezTo>
                  <a:pt x="2819" y="1138"/>
                  <a:pt x="2829" y="1077"/>
                  <a:pt x="2871" y="1036"/>
                </a:cubicBezTo>
                <a:lnTo>
                  <a:pt x="3096" y="810"/>
                </a:lnTo>
                <a:cubicBezTo>
                  <a:pt x="3147" y="759"/>
                  <a:pt x="3147" y="677"/>
                  <a:pt x="3096" y="626"/>
                </a:cubicBezTo>
                <a:lnTo>
                  <a:pt x="2871" y="400"/>
                </a:lnTo>
                <a:cubicBezTo>
                  <a:pt x="2845" y="369"/>
                  <a:pt x="2812" y="354"/>
                  <a:pt x="2778" y="354"/>
                </a:cubicBezTo>
                <a:cubicBezTo>
                  <a:pt x="2745" y="354"/>
                  <a:pt x="2712" y="369"/>
                  <a:pt x="2686" y="400"/>
                </a:cubicBezTo>
                <a:lnTo>
                  <a:pt x="2460" y="626"/>
                </a:lnTo>
                <a:cubicBezTo>
                  <a:pt x="2436" y="651"/>
                  <a:pt x="2403" y="664"/>
                  <a:pt x="2370" y="664"/>
                </a:cubicBezTo>
                <a:cubicBezTo>
                  <a:pt x="2349" y="664"/>
                  <a:pt x="2327" y="658"/>
                  <a:pt x="2307" y="646"/>
                </a:cubicBezTo>
                <a:cubicBezTo>
                  <a:pt x="2245" y="615"/>
                  <a:pt x="2184" y="595"/>
                  <a:pt x="2122" y="574"/>
                </a:cubicBezTo>
                <a:cubicBezTo>
                  <a:pt x="2071" y="554"/>
                  <a:pt x="2030" y="503"/>
                  <a:pt x="2040" y="441"/>
                </a:cubicBezTo>
                <a:lnTo>
                  <a:pt x="2040" y="123"/>
                </a:lnTo>
                <a:cubicBezTo>
                  <a:pt x="2040" y="52"/>
                  <a:pt x="1979" y="0"/>
                  <a:pt x="1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9" name="Google Shape;2229;p62"/>
          <p:cNvSpPr/>
          <p:nvPr/>
        </p:nvSpPr>
        <p:spPr>
          <a:xfrm>
            <a:off x="4293031" y="1556805"/>
            <a:ext cx="114054" cy="114059"/>
          </a:xfrm>
          <a:custGeom>
            <a:avLst/>
            <a:gdLst/>
            <a:ahLst/>
            <a:cxnLst/>
            <a:rect l="l" t="t" r="r" b="b"/>
            <a:pathLst>
              <a:path w="2164" h="2164" extrusionOk="0">
                <a:moveTo>
                  <a:pt x="1074" y="671"/>
                </a:moveTo>
                <a:cubicBezTo>
                  <a:pt x="1284" y="671"/>
                  <a:pt x="1487" y="834"/>
                  <a:pt x="1487" y="1077"/>
                </a:cubicBezTo>
                <a:cubicBezTo>
                  <a:pt x="1487" y="1303"/>
                  <a:pt x="1302" y="1487"/>
                  <a:pt x="1077" y="1487"/>
                </a:cubicBezTo>
                <a:cubicBezTo>
                  <a:pt x="718" y="1487"/>
                  <a:pt x="533" y="1047"/>
                  <a:pt x="790" y="790"/>
                </a:cubicBezTo>
                <a:cubicBezTo>
                  <a:pt x="872" y="708"/>
                  <a:pt x="974" y="671"/>
                  <a:pt x="1074" y="671"/>
                </a:cubicBezTo>
                <a:close/>
                <a:moveTo>
                  <a:pt x="984" y="1"/>
                </a:moveTo>
                <a:cubicBezTo>
                  <a:pt x="933" y="1"/>
                  <a:pt x="902" y="32"/>
                  <a:pt x="902" y="83"/>
                </a:cubicBezTo>
                <a:lnTo>
                  <a:pt x="902" y="278"/>
                </a:lnTo>
                <a:cubicBezTo>
                  <a:pt x="902" y="308"/>
                  <a:pt x="882" y="339"/>
                  <a:pt x="841" y="349"/>
                </a:cubicBezTo>
                <a:cubicBezTo>
                  <a:pt x="810" y="370"/>
                  <a:pt x="769" y="380"/>
                  <a:pt x="728" y="401"/>
                </a:cubicBezTo>
                <a:cubicBezTo>
                  <a:pt x="717" y="404"/>
                  <a:pt x="706" y="407"/>
                  <a:pt x="694" y="407"/>
                </a:cubicBezTo>
                <a:cubicBezTo>
                  <a:pt x="675" y="407"/>
                  <a:pt x="655" y="400"/>
                  <a:pt x="636" y="380"/>
                </a:cubicBezTo>
                <a:lnTo>
                  <a:pt x="503" y="247"/>
                </a:lnTo>
                <a:cubicBezTo>
                  <a:pt x="487" y="232"/>
                  <a:pt x="467" y="224"/>
                  <a:pt x="445" y="224"/>
                </a:cubicBezTo>
                <a:cubicBezTo>
                  <a:pt x="423" y="224"/>
                  <a:pt x="400" y="232"/>
                  <a:pt x="380" y="247"/>
                </a:cubicBezTo>
                <a:lnTo>
                  <a:pt x="246" y="390"/>
                </a:lnTo>
                <a:cubicBezTo>
                  <a:pt x="216" y="421"/>
                  <a:pt x="216" y="472"/>
                  <a:pt x="246" y="503"/>
                </a:cubicBezTo>
                <a:lnTo>
                  <a:pt x="380" y="637"/>
                </a:lnTo>
                <a:cubicBezTo>
                  <a:pt x="410" y="667"/>
                  <a:pt x="410" y="698"/>
                  <a:pt x="400" y="739"/>
                </a:cubicBezTo>
                <a:cubicBezTo>
                  <a:pt x="380" y="770"/>
                  <a:pt x="369" y="811"/>
                  <a:pt x="349" y="842"/>
                </a:cubicBezTo>
                <a:cubicBezTo>
                  <a:pt x="339" y="883"/>
                  <a:pt x="308" y="903"/>
                  <a:pt x="277" y="903"/>
                </a:cubicBezTo>
                <a:lnTo>
                  <a:pt x="82" y="903"/>
                </a:lnTo>
                <a:cubicBezTo>
                  <a:pt x="31" y="903"/>
                  <a:pt x="0" y="934"/>
                  <a:pt x="0" y="985"/>
                </a:cubicBezTo>
                <a:lnTo>
                  <a:pt x="0" y="1180"/>
                </a:lnTo>
                <a:cubicBezTo>
                  <a:pt x="0" y="1221"/>
                  <a:pt x="31" y="1262"/>
                  <a:pt x="82" y="1262"/>
                </a:cubicBezTo>
                <a:lnTo>
                  <a:pt x="277" y="1262"/>
                </a:lnTo>
                <a:cubicBezTo>
                  <a:pt x="308" y="1262"/>
                  <a:pt x="339" y="1282"/>
                  <a:pt x="349" y="1313"/>
                </a:cubicBezTo>
                <a:cubicBezTo>
                  <a:pt x="369" y="1354"/>
                  <a:pt x="380" y="1395"/>
                  <a:pt x="400" y="1426"/>
                </a:cubicBezTo>
                <a:cubicBezTo>
                  <a:pt x="410" y="1457"/>
                  <a:pt x="410" y="1498"/>
                  <a:pt x="380" y="1528"/>
                </a:cubicBezTo>
                <a:lnTo>
                  <a:pt x="246" y="1662"/>
                </a:lnTo>
                <a:cubicBezTo>
                  <a:pt x="216" y="1692"/>
                  <a:pt x="216" y="1744"/>
                  <a:pt x="246" y="1774"/>
                </a:cubicBezTo>
                <a:lnTo>
                  <a:pt x="380" y="1918"/>
                </a:lnTo>
                <a:cubicBezTo>
                  <a:pt x="400" y="1933"/>
                  <a:pt x="423" y="1941"/>
                  <a:pt x="445" y="1941"/>
                </a:cubicBezTo>
                <a:cubicBezTo>
                  <a:pt x="467" y="1941"/>
                  <a:pt x="487" y="1933"/>
                  <a:pt x="503" y="1918"/>
                </a:cubicBezTo>
                <a:lnTo>
                  <a:pt x="636" y="1774"/>
                </a:lnTo>
                <a:cubicBezTo>
                  <a:pt x="655" y="1762"/>
                  <a:pt x="674" y="1753"/>
                  <a:pt x="693" y="1753"/>
                </a:cubicBezTo>
                <a:cubicBezTo>
                  <a:pt x="705" y="1753"/>
                  <a:pt x="716" y="1756"/>
                  <a:pt x="728" y="1764"/>
                </a:cubicBezTo>
                <a:cubicBezTo>
                  <a:pt x="769" y="1785"/>
                  <a:pt x="810" y="1795"/>
                  <a:pt x="841" y="1805"/>
                </a:cubicBezTo>
                <a:cubicBezTo>
                  <a:pt x="882" y="1815"/>
                  <a:pt x="902" y="1846"/>
                  <a:pt x="902" y="1887"/>
                </a:cubicBezTo>
                <a:lnTo>
                  <a:pt x="902" y="2082"/>
                </a:lnTo>
                <a:cubicBezTo>
                  <a:pt x="902" y="2123"/>
                  <a:pt x="933" y="2164"/>
                  <a:pt x="984" y="2164"/>
                </a:cubicBezTo>
                <a:lnTo>
                  <a:pt x="1179" y="2164"/>
                </a:lnTo>
                <a:cubicBezTo>
                  <a:pt x="1220" y="2164"/>
                  <a:pt x="1261" y="2123"/>
                  <a:pt x="1261" y="2082"/>
                </a:cubicBezTo>
                <a:lnTo>
                  <a:pt x="1261" y="1887"/>
                </a:lnTo>
                <a:cubicBezTo>
                  <a:pt x="1261" y="1846"/>
                  <a:pt x="1282" y="1815"/>
                  <a:pt x="1313" y="1805"/>
                </a:cubicBezTo>
                <a:cubicBezTo>
                  <a:pt x="1354" y="1795"/>
                  <a:pt x="1395" y="1785"/>
                  <a:pt x="1425" y="1764"/>
                </a:cubicBezTo>
                <a:cubicBezTo>
                  <a:pt x="1437" y="1756"/>
                  <a:pt x="1450" y="1753"/>
                  <a:pt x="1463" y="1753"/>
                </a:cubicBezTo>
                <a:cubicBezTo>
                  <a:pt x="1484" y="1753"/>
                  <a:pt x="1505" y="1762"/>
                  <a:pt x="1518" y="1774"/>
                </a:cubicBezTo>
                <a:lnTo>
                  <a:pt x="1661" y="1918"/>
                </a:lnTo>
                <a:cubicBezTo>
                  <a:pt x="1676" y="1933"/>
                  <a:pt x="1697" y="1941"/>
                  <a:pt x="1717" y="1941"/>
                </a:cubicBezTo>
                <a:cubicBezTo>
                  <a:pt x="1738" y="1941"/>
                  <a:pt x="1758" y="1933"/>
                  <a:pt x="1774" y="1918"/>
                </a:cubicBezTo>
                <a:lnTo>
                  <a:pt x="1917" y="1774"/>
                </a:lnTo>
                <a:cubicBezTo>
                  <a:pt x="1948" y="1744"/>
                  <a:pt x="1948" y="1692"/>
                  <a:pt x="1917" y="1662"/>
                </a:cubicBezTo>
                <a:lnTo>
                  <a:pt x="1774" y="1528"/>
                </a:lnTo>
                <a:cubicBezTo>
                  <a:pt x="1753" y="1498"/>
                  <a:pt x="1743" y="1457"/>
                  <a:pt x="1764" y="1426"/>
                </a:cubicBezTo>
                <a:cubicBezTo>
                  <a:pt x="1784" y="1395"/>
                  <a:pt x="1794" y="1354"/>
                  <a:pt x="1805" y="1313"/>
                </a:cubicBezTo>
                <a:cubicBezTo>
                  <a:pt x="1815" y="1282"/>
                  <a:pt x="1846" y="1262"/>
                  <a:pt x="1887" y="1262"/>
                </a:cubicBezTo>
                <a:lnTo>
                  <a:pt x="2081" y="1262"/>
                </a:lnTo>
                <a:cubicBezTo>
                  <a:pt x="2122" y="1262"/>
                  <a:pt x="2163" y="1221"/>
                  <a:pt x="2163" y="1180"/>
                </a:cubicBezTo>
                <a:lnTo>
                  <a:pt x="2163" y="985"/>
                </a:lnTo>
                <a:cubicBezTo>
                  <a:pt x="2163" y="934"/>
                  <a:pt x="2122" y="903"/>
                  <a:pt x="2081" y="903"/>
                </a:cubicBezTo>
                <a:lnTo>
                  <a:pt x="1887" y="903"/>
                </a:lnTo>
                <a:cubicBezTo>
                  <a:pt x="1846" y="903"/>
                  <a:pt x="1815" y="883"/>
                  <a:pt x="1805" y="842"/>
                </a:cubicBezTo>
                <a:cubicBezTo>
                  <a:pt x="1794" y="811"/>
                  <a:pt x="1784" y="770"/>
                  <a:pt x="1764" y="739"/>
                </a:cubicBezTo>
                <a:cubicBezTo>
                  <a:pt x="1743" y="698"/>
                  <a:pt x="1753" y="667"/>
                  <a:pt x="1774" y="637"/>
                </a:cubicBezTo>
                <a:lnTo>
                  <a:pt x="1917" y="503"/>
                </a:lnTo>
                <a:cubicBezTo>
                  <a:pt x="1948" y="472"/>
                  <a:pt x="1948" y="421"/>
                  <a:pt x="1917" y="390"/>
                </a:cubicBezTo>
                <a:lnTo>
                  <a:pt x="1774" y="247"/>
                </a:lnTo>
                <a:cubicBezTo>
                  <a:pt x="1758" y="232"/>
                  <a:pt x="1738" y="224"/>
                  <a:pt x="1717" y="224"/>
                </a:cubicBezTo>
                <a:cubicBezTo>
                  <a:pt x="1697" y="224"/>
                  <a:pt x="1676" y="232"/>
                  <a:pt x="1661" y="247"/>
                </a:cubicBezTo>
                <a:lnTo>
                  <a:pt x="1518" y="380"/>
                </a:lnTo>
                <a:cubicBezTo>
                  <a:pt x="1505" y="400"/>
                  <a:pt x="1483" y="407"/>
                  <a:pt x="1462" y="407"/>
                </a:cubicBezTo>
                <a:cubicBezTo>
                  <a:pt x="1449" y="407"/>
                  <a:pt x="1437" y="404"/>
                  <a:pt x="1425" y="401"/>
                </a:cubicBezTo>
                <a:cubicBezTo>
                  <a:pt x="1395" y="380"/>
                  <a:pt x="1354" y="370"/>
                  <a:pt x="1313" y="349"/>
                </a:cubicBezTo>
                <a:cubicBezTo>
                  <a:pt x="1282" y="339"/>
                  <a:pt x="1261" y="308"/>
                  <a:pt x="1261" y="278"/>
                </a:cubicBezTo>
                <a:lnTo>
                  <a:pt x="1261" y="83"/>
                </a:lnTo>
                <a:cubicBezTo>
                  <a:pt x="1261" y="32"/>
                  <a:pt x="1220" y="1"/>
                  <a:pt x="11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0" name="Google Shape;2230;p62"/>
          <p:cNvSpPr/>
          <p:nvPr/>
        </p:nvSpPr>
        <p:spPr>
          <a:xfrm>
            <a:off x="2645588" y="3261865"/>
            <a:ext cx="229161" cy="223269"/>
          </a:xfrm>
          <a:custGeom>
            <a:avLst/>
            <a:gdLst/>
            <a:ahLst/>
            <a:cxnLst/>
            <a:rect l="l" t="t" r="r" b="b"/>
            <a:pathLst>
              <a:path w="4348" h="4236" extrusionOk="0">
                <a:moveTo>
                  <a:pt x="1006" y="1"/>
                </a:moveTo>
                <a:cubicBezTo>
                  <a:pt x="799" y="1"/>
                  <a:pt x="593" y="53"/>
                  <a:pt x="411" y="148"/>
                </a:cubicBezTo>
                <a:cubicBezTo>
                  <a:pt x="175" y="281"/>
                  <a:pt x="11" y="527"/>
                  <a:pt x="1" y="804"/>
                </a:cubicBezTo>
                <a:cubicBezTo>
                  <a:pt x="1" y="1132"/>
                  <a:pt x="226" y="1419"/>
                  <a:pt x="482" y="1624"/>
                </a:cubicBezTo>
                <a:cubicBezTo>
                  <a:pt x="749" y="1829"/>
                  <a:pt x="1046" y="1993"/>
                  <a:pt x="1241" y="2250"/>
                </a:cubicBezTo>
                <a:cubicBezTo>
                  <a:pt x="1497" y="2588"/>
                  <a:pt x="1569" y="3039"/>
                  <a:pt x="1784" y="3408"/>
                </a:cubicBezTo>
                <a:cubicBezTo>
                  <a:pt x="1989" y="3767"/>
                  <a:pt x="2317" y="4033"/>
                  <a:pt x="2717" y="4156"/>
                </a:cubicBezTo>
                <a:cubicBezTo>
                  <a:pt x="2869" y="4201"/>
                  <a:pt x="3066" y="4236"/>
                  <a:pt x="3263" y="4236"/>
                </a:cubicBezTo>
                <a:cubicBezTo>
                  <a:pt x="3520" y="4236"/>
                  <a:pt x="3776" y="4177"/>
                  <a:pt x="3927" y="4003"/>
                </a:cubicBezTo>
                <a:cubicBezTo>
                  <a:pt x="4214" y="3664"/>
                  <a:pt x="4347" y="3223"/>
                  <a:pt x="4296" y="2783"/>
                </a:cubicBezTo>
                <a:cubicBezTo>
                  <a:pt x="4224" y="2332"/>
                  <a:pt x="4019" y="1922"/>
                  <a:pt x="3722" y="1593"/>
                </a:cubicBezTo>
                <a:cubicBezTo>
                  <a:pt x="3425" y="1265"/>
                  <a:pt x="3086" y="978"/>
                  <a:pt x="2717" y="732"/>
                </a:cubicBezTo>
                <a:cubicBezTo>
                  <a:pt x="2256" y="394"/>
                  <a:pt x="1754" y="76"/>
                  <a:pt x="1190" y="15"/>
                </a:cubicBezTo>
                <a:cubicBezTo>
                  <a:pt x="1129" y="5"/>
                  <a:pt x="1068" y="1"/>
                  <a:pt x="10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1" name="Google Shape;2231;p62"/>
          <p:cNvSpPr/>
          <p:nvPr/>
        </p:nvSpPr>
        <p:spPr>
          <a:xfrm>
            <a:off x="2868219" y="3218118"/>
            <a:ext cx="147521" cy="234074"/>
          </a:xfrm>
          <a:custGeom>
            <a:avLst/>
            <a:gdLst/>
            <a:ahLst/>
            <a:cxnLst/>
            <a:rect l="l" t="t" r="r" b="b"/>
            <a:pathLst>
              <a:path w="2799" h="4441" extrusionOk="0">
                <a:moveTo>
                  <a:pt x="1776" y="1"/>
                </a:moveTo>
                <a:cubicBezTo>
                  <a:pt x="1425" y="1"/>
                  <a:pt x="1091" y="173"/>
                  <a:pt x="892" y="476"/>
                </a:cubicBezTo>
                <a:cubicBezTo>
                  <a:pt x="677" y="804"/>
                  <a:pt x="666" y="1234"/>
                  <a:pt x="533" y="1593"/>
                </a:cubicBezTo>
                <a:cubicBezTo>
                  <a:pt x="400" y="1962"/>
                  <a:pt x="154" y="2280"/>
                  <a:pt x="62" y="2659"/>
                </a:cubicBezTo>
                <a:cubicBezTo>
                  <a:pt x="0" y="2987"/>
                  <a:pt x="31" y="3336"/>
                  <a:pt x="164" y="3643"/>
                </a:cubicBezTo>
                <a:cubicBezTo>
                  <a:pt x="246" y="3859"/>
                  <a:pt x="431" y="4351"/>
                  <a:pt x="677" y="4433"/>
                </a:cubicBezTo>
                <a:cubicBezTo>
                  <a:pt x="697" y="4438"/>
                  <a:pt x="718" y="4440"/>
                  <a:pt x="739" y="4440"/>
                </a:cubicBezTo>
                <a:cubicBezTo>
                  <a:pt x="843" y="4440"/>
                  <a:pt x="950" y="4383"/>
                  <a:pt x="1036" y="4340"/>
                </a:cubicBezTo>
                <a:cubicBezTo>
                  <a:pt x="1210" y="4279"/>
                  <a:pt x="1384" y="4238"/>
                  <a:pt x="1548" y="4166"/>
                </a:cubicBezTo>
                <a:cubicBezTo>
                  <a:pt x="1907" y="4012"/>
                  <a:pt x="2173" y="3715"/>
                  <a:pt x="2286" y="3346"/>
                </a:cubicBezTo>
                <a:cubicBezTo>
                  <a:pt x="2419" y="2916"/>
                  <a:pt x="2317" y="2444"/>
                  <a:pt x="2450" y="2003"/>
                </a:cubicBezTo>
                <a:cubicBezTo>
                  <a:pt x="2532" y="1696"/>
                  <a:pt x="2717" y="1419"/>
                  <a:pt x="2758" y="1101"/>
                </a:cubicBezTo>
                <a:cubicBezTo>
                  <a:pt x="2799" y="640"/>
                  <a:pt x="2522" y="199"/>
                  <a:pt x="2081" y="45"/>
                </a:cubicBezTo>
                <a:cubicBezTo>
                  <a:pt x="1980" y="15"/>
                  <a:pt x="1877" y="1"/>
                  <a:pt x="17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2" name="Google Shape;2232;p62"/>
          <p:cNvSpPr/>
          <p:nvPr/>
        </p:nvSpPr>
        <p:spPr>
          <a:xfrm>
            <a:off x="2911439" y="3527875"/>
            <a:ext cx="168076" cy="87653"/>
          </a:xfrm>
          <a:custGeom>
            <a:avLst/>
            <a:gdLst/>
            <a:ahLst/>
            <a:cxnLst/>
            <a:rect l="l" t="t" r="r" b="b"/>
            <a:pathLst>
              <a:path w="3189" h="1663" extrusionOk="0">
                <a:moveTo>
                  <a:pt x="1091" y="0"/>
                </a:moveTo>
                <a:cubicBezTo>
                  <a:pt x="1076" y="0"/>
                  <a:pt x="1061" y="1"/>
                  <a:pt x="1046" y="1"/>
                </a:cubicBezTo>
                <a:cubicBezTo>
                  <a:pt x="687" y="22"/>
                  <a:pt x="359" y="227"/>
                  <a:pt x="185" y="545"/>
                </a:cubicBezTo>
                <a:cubicBezTo>
                  <a:pt x="41" y="811"/>
                  <a:pt x="0" y="1242"/>
                  <a:pt x="154" y="1498"/>
                </a:cubicBezTo>
                <a:cubicBezTo>
                  <a:pt x="225" y="1621"/>
                  <a:pt x="345" y="1663"/>
                  <a:pt x="476" y="1663"/>
                </a:cubicBezTo>
                <a:cubicBezTo>
                  <a:pt x="629" y="1663"/>
                  <a:pt x="796" y="1605"/>
                  <a:pt x="913" y="1549"/>
                </a:cubicBezTo>
                <a:cubicBezTo>
                  <a:pt x="1128" y="1436"/>
                  <a:pt x="1333" y="1272"/>
                  <a:pt x="1569" y="1211"/>
                </a:cubicBezTo>
                <a:cubicBezTo>
                  <a:pt x="1687" y="1186"/>
                  <a:pt x="1812" y="1172"/>
                  <a:pt x="1936" y="1172"/>
                </a:cubicBezTo>
                <a:cubicBezTo>
                  <a:pt x="2017" y="1172"/>
                  <a:pt x="2097" y="1178"/>
                  <a:pt x="2174" y="1190"/>
                </a:cubicBezTo>
                <a:cubicBezTo>
                  <a:pt x="2227" y="1196"/>
                  <a:pt x="2280" y="1198"/>
                  <a:pt x="2334" y="1198"/>
                </a:cubicBezTo>
                <a:cubicBezTo>
                  <a:pt x="2488" y="1198"/>
                  <a:pt x="2644" y="1177"/>
                  <a:pt x="2789" y="1139"/>
                </a:cubicBezTo>
                <a:cubicBezTo>
                  <a:pt x="2983" y="1078"/>
                  <a:pt x="3137" y="903"/>
                  <a:pt x="3168" y="698"/>
                </a:cubicBezTo>
                <a:cubicBezTo>
                  <a:pt x="3188" y="411"/>
                  <a:pt x="2922" y="186"/>
                  <a:pt x="2645" y="124"/>
                </a:cubicBezTo>
                <a:cubicBezTo>
                  <a:pt x="2531" y="99"/>
                  <a:pt x="2416" y="93"/>
                  <a:pt x="2300" y="93"/>
                </a:cubicBezTo>
                <a:cubicBezTo>
                  <a:pt x="2187" y="93"/>
                  <a:pt x="2074" y="99"/>
                  <a:pt x="1962" y="99"/>
                </a:cubicBezTo>
                <a:cubicBezTo>
                  <a:pt x="1909" y="99"/>
                  <a:pt x="1857" y="97"/>
                  <a:pt x="1805" y="93"/>
                </a:cubicBezTo>
                <a:cubicBezTo>
                  <a:pt x="1563" y="74"/>
                  <a:pt x="1331" y="0"/>
                  <a:pt x="10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3" name="Google Shape;2233;p62"/>
          <p:cNvSpPr/>
          <p:nvPr/>
        </p:nvSpPr>
        <p:spPr>
          <a:xfrm>
            <a:off x="2882239" y="3554914"/>
            <a:ext cx="107571" cy="187586"/>
          </a:xfrm>
          <a:custGeom>
            <a:avLst/>
            <a:gdLst/>
            <a:ahLst/>
            <a:cxnLst/>
            <a:rect l="l" t="t" r="r" b="b"/>
            <a:pathLst>
              <a:path w="2041" h="3559" fill="none" extrusionOk="0">
                <a:moveTo>
                  <a:pt x="1" y="3558"/>
                </a:moveTo>
                <a:cubicBezTo>
                  <a:pt x="1" y="3558"/>
                  <a:pt x="277" y="185"/>
                  <a:pt x="2041" y="1"/>
                </a:cubicBezTo>
              </a:path>
            </a:pathLst>
          </a:custGeom>
          <a:noFill/>
          <a:ln w="9525" cap="flat" cmpd="sng">
            <a:solidFill>
              <a:srgbClr val="FF7900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4" name="Google Shape;2234;p62"/>
          <p:cNvSpPr/>
          <p:nvPr/>
        </p:nvSpPr>
        <p:spPr>
          <a:xfrm>
            <a:off x="2868747" y="3307456"/>
            <a:ext cx="73523" cy="476107"/>
          </a:xfrm>
          <a:custGeom>
            <a:avLst/>
            <a:gdLst/>
            <a:ahLst/>
            <a:cxnLst/>
            <a:rect l="l" t="t" r="r" b="b"/>
            <a:pathLst>
              <a:path w="1395" h="9033" fill="none" extrusionOk="0">
                <a:moveTo>
                  <a:pt x="287" y="9032"/>
                </a:moveTo>
                <a:cubicBezTo>
                  <a:pt x="287" y="9032"/>
                  <a:pt x="0" y="3773"/>
                  <a:pt x="1395" y="1"/>
                </a:cubicBezTo>
              </a:path>
            </a:pathLst>
          </a:custGeom>
          <a:noFill/>
          <a:ln w="9525" cap="flat" cmpd="sng">
            <a:solidFill>
              <a:srgbClr val="FF7900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5" name="Google Shape;2235;p62"/>
          <p:cNvSpPr/>
          <p:nvPr/>
        </p:nvSpPr>
        <p:spPr>
          <a:xfrm>
            <a:off x="2727177" y="3322056"/>
            <a:ext cx="161594" cy="296691"/>
          </a:xfrm>
          <a:custGeom>
            <a:avLst/>
            <a:gdLst/>
            <a:ahLst/>
            <a:cxnLst/>
            <a:rect l="l" t="t" r="r" b="b"/>
            <a:pathLst>
              <a:path w="3066" h="5629" fill="none" extrusionOk="0">
                <a:moveTo>
                  <a:pt x="3004" y="5628"/>
                </a:moveTo>
                <a:cubicBezTo>
                  <a:pt x="3004" y="5628"/>
                  <a:pt x="3066" y="2010"/>
                  <a:pt x="1" y="0"/>
                </a:cubicBezTo>
              </a:path>
            </a:pathLst>
          </a:custGeom>
          <a:noFill/>
          <a:ln w="9525" cap="flat" cmpd="sng">
            <a:solidFill>
              <a:srgbClr val="FF7900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6" name="Google Shape;2236;p62"/>
          <p:cNvSpPr/>
          <p:nvPr/>
        </p:nvSpPr>
        <p:spPr>
          <a:xfrm>
            <a:off x="2762280" y="3735961"/>
            <a:ext cx="239966" cy="173987"/>
          </a:xfrm>
          <a:custGeom>
            <a:avLst/>
            <a:gdLst/>
            <a:ahLst/>
            <a:cxnLst/>
            <a:rect l="l" t="t" r="r" b="b"/>
            <a:pathLst>
              <a:path w="4553" h="3301" extrusionOk="0">
                <a:moveTo>
                  <a:pt x="329" y="0"/>
                </a:moveTo>
                <a:cubicBezTo>
                  <a:pt x="329" y="0"/>
                  <a:pt x="1" y="1691"/>
                  <a:pt x="903" y="3301"/>
                </a:cubicBezTo>
                <a:lnTo>
                  <a:pt x="3661" y="3301"/>
                </a:lnTo>
                <a:cubicBezTo>
                  <a:pt x="4553" y="1691"/>
                  <a:pt x="4235" y="0"/>
                  <a:pt x="42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7" name="Google Shape;2237;p62"/>
          <p:cNvSpPr/>
          <p:nvPr/>
        </p:nvSpPr>
        <p:spPr>
          <a:xfrm>
            <a:off x="2765547" y="3735961"/>
            <a:ext cx="234010" cy="36790"/>
          </a:xfrm>
          <a:custGeom>
            <a:avLst/>
            <a:gdLst/>
            <a:ahLst/>
            <a:cxnLst/>
            <a:rect l="l" t="t" r="r" b="b"/>
            <a:pathLst>
              <a:path w="4440" h="698" extrusionOk="0">
                <a:moveTo>
                  <a:pt x="52" y="0"/>
                </a:moveTo>
                <a:cubicBezTo>
                  <a:pt x="21" y="226"/>
                  <a:pt x="0" y="461"/>
                  <a:pt x="0" y="697"/>
                </a:cubicBezTo>
                <a:lnTo>
                  <a:pt x="4439" y="697"/>
                </a:lnTo>
                <a:cubicBezTo>
                  <a:pt x="4419" y="256"/>
                  <a:pt x="4388" y="0"/>
                  <a:pt x="438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8" name="Google Shape;2238;p62"/>
          <p:cNvSpPr/>
          <p:nvPr/>
        </p:nvSpPr>
        <p:spPr>
          <a:xfrm>
            <a:off x="3280489" y="1078650"/>
            <a:ext cx="126439" cy="195123"/>
          </a:xfrm>
          <a:custGeom>
            <a:avLst/>
            <a:gdLst/>
            <a:ahLst/>
            <a:cxnLst/>
            <a:rect l="l" t="t" r="r" b="b"/>
            <a:pathLst>
              <a:path w="2399" h="3702" extrusionOk="0">
                <a:moveTo>
                  <a:pt x="0" y="0"/>
                </a:moveTo>
                <a:lnTo>
                  <a:pt x="0" y="3701"/>
                </a:lnTo>
                <a:lnTo>
                  <a:pt x="2399" y="3701"/>
                </a:lnTo>
                <a:lnTo>
                  <a:pt x="239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9" name="Google Shape;2239;p62"/>
          <p:cNvSpPr/>
          <p:nvPr/>
        </p:nvSpPr>
        <p:spPr>
          <a:xfrm>
            <a:off x="3228046" y="955475"/>
            <a:ext cx="231322" cy="143733"/>
          </a:xfrm>
          <a:custGeom>
            <a:avLst/>
            <a:gdLst/>
            <a:ahLst/>
            <a:cxnLst/>
            <a:rect l="l" t="t" r="r" b="b"/>
            <a:pathLst>
              <a:path w="4389" h="2727" extrusionOk="0">
                <a:moveTo>
                  <a:pt x="2194" y="0"/>
                </a:moveTo>
                <a:lnTo>
                  <a:pt x="1" y="2727"/>
                </a:lnTo>
                <a:lnTo>
                  <a:pt x="4388" y="2727"/>
                </a:lnTo>
                <a:lnTo>
                  <a:pt x="219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0" name="Google Shape;2240;p62"/>
          <p:cNvSpPr/>
          <p:nvPr/>
        </p:nvSpPr>
        <p:spPr>
          <a:xfrm>
            <a:off x="2274376" y="1615204"/>
            <a:ext cx="127019" cy="195070"/>
          </a:xfrm>
          <a:custGeom>
            <a:avLst/>
            <a:gdLst/>
            <a:ahLst/>
            <a:cxnLst/>
            <a:rect l="l" t="t" r="r" b="b"/>
            <a:pathLst>
              <a:path w="2410" h="3701" extrusionOk="0">
                <a:moveTo>
                  <a:pt x="1" y="0"/>
                </a:moveTo>
                <a:lnTo>
                  <a:pt x="1" y="3701"/>
                </a:lnTo>
                <a:lnTo>
                  <a:pt x="2410" y="3701"/>
                </a:lnTo>
                <a:lnTo>
                  <a:pt x="24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1" name="Google Shape;2241;p62"/>
          <p:cNvSpPr/>
          <p:nvPr/>
        </p:nvSpPr>
        <p:spPr>
          <a:xfrm>
            <a:off x="2222513" y="1789716"/>
            <a:ext cx="230742" cy="143786"/>
          </a:xfrm>
          <a:custGeom>
            <a:avLst/>
            <a:gdLst/>
            <a:ahLst/>
            <a:cxnLst/>
            <a:rect l="l" t="t" r="r" b="b"/>
            <a:pathLst>
              <a:path w="4378" h="2728" extrusionOk="0">
                <a:moveTo>
                  <a:pt x="1" y="0"/>
                </a:moveTo>
                <a:lnTo>
                  <a:pt x="2184" y="2727"/>
                </a:lnTo>
                <a:lnTo>
                  <a:pt x="43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2" name="Google Shape;2242;p62"/>
          <p:cNvSpPr/>
          <p:nvPr/>
        </p:nvSpPr>
        <p:spPr>
          <a:xfrm>
            <a:off x="4041253" y="1112699"/>
            <a:ext cx="261522" cy="261008"/>
          </a:xfrm>
          <a:custGeom>
            <a:avLst/>
            <a:gdLst/>
            <a:ahLst/>
            <a:cxnLst/>
            <a:rect l="l" t="t" r="r" b="b"/>
            <a:pathLst>
              <a:path w="4962" h="4952" fill="none" extrusionOk="0">
                <a:moveTo>
                  <a:pt x="2850" y="205"/>
                </a:moveTo>
                <a:cubicBezTo>
                  <a:pt x="4101" y="410"/>
                  <a:pt x="4962" y="1589"/>
                  <a:pt x="4757" y="2850"/>
                </a:cubicBezTo>
                <a:cubicBezTo>
                  <a:pt x="4552" y="4101"/>
                  <a:pt x="3363" y="4952"/>
                  <a:pt x="2112" y="4747"/>
                </a:cubicBezTo>
                <a:cubicBezTo>
                  <a:pt x="861" y="4542"/>
                  <a:pt x="0" y="3363"/>
                  <a:pt x="205" y="2112"/>
                </a:cubicBezTo>
                <a:cubicBezTo>
                  <a:pt x="410" y="851"/>
                  <a:pt x="1599" y="0"/>
                  <a:pt x="2850" y="205"/>
                </a:cubicBezTo>
                <a:close/>
              </a:path>
            </a:pathLst>
          </a:custGeom>
          <a:noFill/>
          <a:ln w="27425" cap="flat" cmpd="sng">
            <a:solidFill>
              <a:schemeClr val="l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3" name="Google Shape;2243;p62"/>
          <p:cNvSpPr/>
          <p:nvPr/>
        </p:nvSpPr>
        <p:spPr>
          <a:xfrm>
            <a:off x="4049897" y="1242884"/>
            <a:ext cx="60558" cy="105415"/>
          </a:xfrm>
          <a:custGeom>
            <a:avLst/>
            <a:gdLst/>
            <a:ahLst/>
            <a:cxnLst/>
            <a:rect l="l" t="t" r="r" b="b"/>
            <a:pathLst>
              <a:path w="1149" h="2000" fill="none" extrusionOk="0">
                <a:moveTo>
                  <a:pt x="1148" y="2000"/>
                </a:moveTo>
                <a:cubicBezTo>
                  <a:pt x="441" y="1590"/>
                  <a:pt x="0" y="831"/>
                  <a:pt x="0" y="1"/>
                </a:cubicBezTo>
              </a:path>
            </a:pathLst>
          </a:custGeom>
          <a:noFill/>
          <a:ln w="27425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4" name="Google Shape;2244;p62"/>
          <p:cNvSpPr/>
          <p:nvPr/>
        </p:nvSpPr>
        <p:spPr>
          <a:xfrm>
            <a:off x="4049897" y="1121343"/>
            <a:ext cx="121590" cy="121596"/>
          </a:xfrm>
          <a:custGeom>
            <a:avLst/>
            <a:gdLst/>
            <a:ahLst/>
            <a:cxnLst/>
            <a:rect l="l" t="t" r="r" b="b"/>
            <a:pathLst>
              <a:path w="2307" h="2307" fill="none" extrusionOk="0">
                <a:moveTo>
                  <a:pt x="0" y="2307"/>
                </a:moveTo>
                <a:cubicBezTo>
                  <a:pt x="0" y="1036"/>
                  <a:pt x="1036" y="0"/>
                  <a:pt x="2307" y="0"/>
                </a:cubicBezTo>
              </a:path>
            </a:pathLst>
          </a:custGeom>
          <a:solidFill>
            <a:schemeClr val="accent5"/>
          </a:solidFill>
          <a:ln w="27425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5" name="Google Shape;2245;p62"/>
          <p:cNvSpPr/>
          <p:nvPr/>
        </p:nvSpPr>
        <p:spPr>
          <a:xfrm>
            <a:off x="1449311" y="1148908"/>
            <a:ext cx="109732" cy="109737"/>
          </a:xfrm>
          <a:custGeom>
            <a:avLst/>
            <a:gdLst/>
            <a:ahLst/>
            <a:cxnLst/>
            <a:rect l="l" t="t" r="r" b="b"/>
            <a:pathLst>
              <a:path w="2082" h="2082" extrusionOk="0">
                <a:moveTo>
                  <a:pt x="288" y="0"/>
                </a:moveTo>
                <a:cubicBezTo>
                  <a:pt x="134" y="0"/>
                  <a:pt x="1" y="133"/>
                  <a:pt x="1" y="297"/>
                </a:cubicBezTo>
                <a:lnTo>
                  <a:pt x="1" y="1784"/>
                </a:lnTo>
                <a:cubicBezTo>
                  <a:pt x="1" y="1948"/>
                  <a:pt x="134" y="2081"/>
                  <a:pt x="288" y="2081"/>
                </a:cubicBezTo>
                <a:lnTo>
                  <a:pt x="1784" y="2081"/>
                </a:lnTo>
                <a:cubicBezTo>
                  <a:pt x="1949" y="2081"/>
                  <a:pt x="2082" y="1948"/>
                  <a:pt x="2082" y="1784"/>
                </a:cubicBezTo>
                <a:lnTo>
                  <a:pt x="2082" y="297"/>
                </a:lnTo>
                <a:cubicBezTo>
                  <a:pt x="2082" y="133"/>
                  <a:pt x="1949" y="0"/>
                  <a:pt x="17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6" name="Google Shape;2246;p62"/>
          <p:cNvSpPr/>
          <p:nvPr/>
        </p:nvSpPr>
        <p:spPr>
          <a:xfrm>
            <a:off x="1477983" y="1184011"/>
            <a:ext cx="52441" cy="39478"/>
          </a:xfrm>
          <a:custGeom>
            <a:avLst/>
            <a:gdLst/>
            <a:ahLst/>
            <a:cxnLst/>
            <a:rect l="l" t="t" r="r" b="b"/>
            <a:pathLst>
              <a:path w="995" h="749" fill="none" extrusionOk="0">
                <a:moveTo>
                  <a:pt x="0" y="482"/>
                </a:moveTo>
                <a:lnTo>
                  <a:pt x="236" y="749"/>
                </a:lnTo>
                <a:lnTo>
                  <a:pt x="994" y="0"/>
                </a:lnTo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7" name="Google Shape;2247;p62"/>
          <p:cNvSpPr/>
          <p:nvPr/>
        </p:nvSpPr>
        <p:spPr>
          <a:xfrm>
            <a:off x="4351904" y="2799575"/>
            <a:ext cx="109732" cy="109737"/>
          </a:xfrm>
          <a:custGeom>
            <a:avLst/>
            <a:gdLst/>
            <a:ahLst/>
            <a:cxnLst/>
            <a:rect l="l" t="t" r="r" b="b"/>
            <a:pathLst>
              <a:path w="2082" h="2082" extrusionOk="0">
                <a:moveTo>
                  <a:pt x="288" y="0"/>
                </a:moveTo>
                <a:cubicBezTo>
                  <a:pt x="134" y="0"/>
                  <a:pt x="1" y="134"/>
                  <a:pt x="1" y="298"/>
                </a:cubicBezTo>
                <a:lnTo>
                  <a:pt x="1" y="1784"/>
                </a:lnTo>
                <a:cubicBezTo>
                  <a:pt x="1" y="1948"/>
                  <a:pt x="134" y="2081"/>
                  <a:pt x="288" y="2081"/>
                </a:cubicBezTo>
                <a:lnTo>
                  <a:pt x="1784" y="2081"/>
                </a:lnTo>
                <a:cubicBezTo>
                  <a:pt x="1949" y="2081"/>
                  <a:pt x="2082" y="1948"/>
                  <a:pt x="2082" y="1784"/>
                </a:cubicBezTo>
                <a:lnTo>
                  <a:pt x="2082" y="298"/>
                </a:lnTo>
                <a:cubicBezTo>
                  <a:pt x="2082" y="134"/>
                  <a:pt x="1949" y="0"/>
                  <a:pt x="17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8" name="Google Shape;2248;p62"/>
          <p:cNvSpPr/>
          <p:nvPr/>
        </p:nvSpPr>
        <p:spPr>
          <a:xfrm>
            <a:off x="4380577" y="2834678"/>
            <a:ext cx="52441" cy="39478"/>
          </a:xfrm>
          <a:custGeom>
            <a:avLst/>
            <a:gdLst/>
            <a:ahLst/>
            <a:cxnLst/>
            <a:rect l="l" t="t" r="r" b="b"/>
            <a:pathLst>
              <a:path w="995" h="749" fill="none" extrusionOk="0">
                <a:moveTo>
                  <a:pt x="0" y="482"/>
                </a:moveTo>
                <a:lnTo>
                  <a:pt x="236" y="749"/>
                </a:lnTo>
                <a:lnTo>
                  <a:pt x="994" y="1"/>
                </a:lnTo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9" name="Google Shape;2249;p62"/>
          <p:cNvSpPr/>
          <p:nvPr/>
        </p:nvSpPr>
        <p:spPr>
          <a:xfrm>
            <a:off x="913866" y="2153866"/>
            <a:ext cx="163227" cy="163762"/>
          </a:xfrm>
          <a:custGeom>
            <a:avLst/>
            <a:gdLst/>
            <a:ahLst/>
            <a:cxnLst/>
            <a:rect l="l" t="t" r="r" b="b"/>
            <a:pathLst>
              <a:path w="3097" h="3107" extrusionOk="0">
                <a:moveTo>
                  <a:pt x="431" y="1"/>
                </a:moveTo>
                <a:cubicBezTo>
                  <a:pt x="195" y="1"/>
                  <a:pt x="1" y="196"/>
                  <a:pt x="1" y="442"/>
                </a:cubicBezTo>
                <a:lnTo>
                  <a:pt x="1" y="2666"/>
                </a:lnTo>
                <a:cubicBezTo>
                  <a:pt x="1" y="2912"/>
                  <a:pt x="195" y="3107"/>
                  <a:pt x="431" y="3107"/>
                </a:cubicBezTo>
                <a:lnTo>
                  <a:pt x="2666" y="3107"/>
                </a:lnTo>
                <a:cubicBezTo>
                  <a:pt x="2902" y="3107"/>
                  <a:pt x="3096" y="2912"/>
                  <a:pt x="3096" y="2666"/>
                </a:cubicBezTo>
                <a:lnTo>
                  <a:pt x="3096" y="442"/>
                </a:lnTo>
                <a:cubicBezTo>
                  <a:pt x="3096" y="196"/>
                  <a:pt x="2902" y="1"/>
                  <a:pt x="26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0" name="Google Shape;2250;p62"/>
          <p:cNvSpPr/>
          <p:nvPr/>
        </p:nvSpPr>
        <p:spPr>
          <a:xfrm>
            <a:off x="956558" y="2206309"/>
            <a:ext cx="77845" cy="58400"/>
          </a:xfrm>
          <a:custGeom>
            <a:avLst/>
            <a:gdLst/>
            <a:ahLst/>
            <a:cxnLst/>
            <a:rect l="l" t="t" r="r" b="b"/>
            <a:pathLst>
              <a:path w="1477" h="1108" fill="none" extrusionOk="0">
                <a:moveTo>
                  <a:pt x="0" y="718"/>
                </a:moveTo>
                <a:lnTo>
                  <a:pt x="349" y="1107"/>
                </a:lnTo>
                <a:lnTo>
                  <a:pt x="1477" y="0"/>
                </a:lnTo>
              </a:path>
            </a:pathLst>
          </a:custGeom>
          <a:noFill/>
          <a:ln w="10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1" name="Google Shape;2251;p62"/>
          <p:cNvSpPr/>
          <p:nvPr/>
        </p:nvSpPr>
        <p:spPr>
          <a:xfrm>
            <a:off x="2106876" y="1247786"/>
            <a:ext cx="43851" cy="46488"/>
          </a:xfrm>
          <a:custGeom>
            <a:avLst/>
            <a:gdLst/>
            <a:ahLst/>
            <a:cxnLst/>
            <a:rect l="l" t="t" r="r" b="b"/>
            <a:pathLst>
              <a:path w="832" h="882" extrusionOk="0">
                <a:moveTo>
                  <a:pt x="1" y="0"/>
                </a:moveTo>
                <a:lnTo>
                  <a:pt x="1" y="882"/>
                </a:lnTo>
                <a:lnTo>
                  <a:pt x="831" y="882"/>
                </a:lnTo>
                <a:lnTo>
                  <a:pt x="83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2" name="Google Shape;2252;p62"/>
          <p:cNvSpPr/>
          <p:nvPr/>
        </p:nvSpPr>
        <p:spPr>
          <a:xfrm>
            <a:off x="2169016" y="1220220"/>
            <a:ext cx="43851" cy="74054"/>
          </a:xfrm>
          <a:custGeom>
            <a:avLst/>
            <a:gdLst/>
            <a:ahLst/>
            <a:cxnLst/>
            <a:rect l="l" t="t" r="r" b="b"/>
            <a:pathLst>
              <a:path w="832" h="1405" extrusionOk="0">
                <a:moveTo>
                  <a:pt x="1" y="0"/>
                </a:moveTo>
                <a:lnTo>
                  <a:pt x="1" y="1405"/>
                </a:lnTo>
                <a:lnTo>
                  <a:pt x="831" y="1405"/>
                </a:lnTo>
                <a:lnTo>
                  <a:pt x="83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3" name="Google Shape;2253;p62"/>
          <p:cNvSpPr/>
          <p:nvPr/>
        </p:nvSpPr>
        <p:spPr>
          <a:xfrm>
            <a:off x="2231684" y="1184538"/>
            <a:ext cx="43851" cy="109737"/>
          </a:xfrm>
          <a:custGeom>
            <a:avLst/>
            <a:gdLst/>
            <a:ahLst/>
            <a:cxnLst/>
            <a:rect l="l" t="t" r="r" b="b"/>
            <a:pathLst>
              <a:path w="832" h="2082" extrusionOk="0">
                <a:moveTo>
                  <a:pt x="1" y="1"/>
                </a:moveTo>
                <a:lnTo>
                  <a:pt x="1" y="2082"/>
                </a:lnTo>
                <a:lnTo>
                  <a:pt x="831" y="2082"/>
                </a:lnTo>
                <a:lnTo>
                  <a:pt x="83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4" name="Google Shape;2254;p62"/>
          <p:cNvSpPr/>
          <p:nvPr/>
        </p:nvSpPr>
        <p:spPr>
          <a:xfrm>
            <a:off x="2294405" y="1139685"/>
            <a:ext cx="43271" cy="154591"/>
          </a:xfrm>
          <a:custGeom>
            <a:avLst/>
            <a:gdLst/>
            <a:ahLst/>
            <a:cxnLst/>
            <a:rect l="l" t="t" r="r" b="b"/>
            <a:pathLst>
              <a:path w="821" h="2933" extrusionOk="0">
                <a:moveTo>
                  <a:pt x="0" y="1"/>
                </a:moveTo>
                <a:lnTo>
                  <a:pt x="0" y="2933"/>
                </a:lnTo>
                <a:lnTo>
                  <a:pt x="820" y="2933"/>
                </a:lnTo>
                <a:lnTo>
                  <a:pt x="8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5" name="Google Shape;2255;p62"/>
          <p:cNvSpPr/>
          <p:nvPr/>
        </p:nvSpPr>
        <p:spPr>
          <a:xfrm>
            <a:off x="1591987" y="3733800"/>
            <a:ext cx="74578" cy="113479"/>
          </a:xfrm>
          <a:custGeom>
            <a:avLst/>
            <a:gdLst/>
            <a:ahLst/>
            <a:cxnLst/>
            <a:rect l="l" t="t" r="r" b="b"/>
            <a:pathLst>
              <a:path w="1415" h="2153" extrusionOk="0">
                <a:moveTo>
                  <a:pt x="1251" y="0"/>
                </a:moveTo>
                <a:lnTo>
                  <a:pt x="0" y="82"/>
                </a:lnTo>
                <a:lnTo>
                  <a:pt x="123" y="2153"/>
                </a:lnTo>
                <a:lnTo>
                  <a:pt x="1415" y="2153"/>
                </a:lnTo>
                <a:lnTo>
                  <a:pt x="1251" y="0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6" name="Google Shape;2256;p62"/>
          <p:cNvSpPr/>
          <p:nvPr/>
        </p:nvSpPr>
        <p:spPr>
          <a:xfrm>
            <a:off x="1240224" y="3746766"/>
            <a:ext cx="72996" cy="98352"/>
          </a:xfrm>
          <a:custGeom>
            <a:avLst/>
            <a:gdLst/>
            <a:ahLst/>
            <a:cxnLst/>
            <a:rect l="l" t="t" r="r" b="b"/>
            <a:pathLst>
              <a:path w="1385" h="1866" extrusionOk="0">
                <a:moveTo>
                  <a:pt x="226" y="0"/>
                </a:moveTo>
                <a:lnTo>
                  <a:pt x="0" y="1825"/>
                </a:lnTo>
                <a:lnTo>
                  <a:pt x="1251" y="1866"/>
                </a:lnTo>
                <a:lnTo>
                  <a:pt x="1384" y="185"/>
                </a:lnTo>
                <a:lnTo>
                  <a:pt x="226" y="0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7" name="Google Shape;2257;p62"/>
          <p:cNvSpPr/>
          <p:nvPr/>
        </p:nvSpPr>
        <p:spPr>
          <a:xfrm>
            <a:off x="1233214" y="2706600"/>
            <a:ext cx="435501" cy="1097476"/>
          </a:xfrm>
          <a:custGeom>
            <a:avLst/>
            <a:gdLst/>
            <a:ahLst/>
            <a:cxnLst/>
            <a:rect l="l" t="t" r="r" b="b"/>
            <a:pathLst>
              <a:path w="8263" h="20822" extrusionOk="0">
                <a:moveTo>
                  <a:pt x="2512" y="1"/>
                </a:moveTo>
                <a:lnTo>
                  <a:pt x="0" y="20822"/>
                </a:lnTo>
                <a:lnTo>
                  <a:pt x="1538" y="20822"/>
                </a:lnTo>
                <a:lnTo>
                  <a:pt x="5187" y="5670"/>
                </a:lnTo>
                <a:lnTo>
                  <a:pt x="6746" y="20822"/>
                </a:lnTo>
                <a:lnTo>
                  <a:pt x="8263" y="20822"/>
                </a:lnTo>
                <a:lnTo>
                  <a:pt x="78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8" name="Google Shape;2258;p62"/>
          <p:cNvSpPr/>
          <p:nvPr/>
        </p:nvSpPr>
        <p:spPr>
          <a:xfrm>
            <a:off x="1848087" y="2200880"/>
            <a:ext cx="114581" cy="113532"/>
          </a:xfrm>
          <a:custGeom>
            <a:avLst/>
            <a:gdLst/>
            <a:ahLst/>
            <a:cxnLst/>
            <a:rect l="l" t="t" r="r" b="b"/>
            <a:pathLst>
              <a:path w="2174" h="2154" extrusionOk="0">
                <a:moveTo>
                  <a:pt x="2061" y="1"/>
                </a:moveTo>
                <a:cubicBezTo>
                  <a:pt x="2061" y="1"/>
                  <a:pt x="1282" y="206"/>
                  <a:pt x="1087" y="257"/>
                </a:cubicBezTo>
                <a:cubicBezTo>
                  <a:pt x="667" y="380"/>
                  <a:pt x="554" y="585"/>
                  <a:pt x="554" y="585"/>
                </a:cubicBezTo>
                <a:cubicBezTo>
                  <a:pt x="585" y="482"/>
                  <a:pt x="615" y="390"/>
                  <a:pt x="656" y="298"/>
                </a:cubicBezTo>
                <a:cubicBezTo>
                  <a:pt x="687" y="206"/>
                  <a:pt x="667" y="103"/>
                  <a:pt x="595" y="31"/>
                </a:cubicBezTo>
                <a:cubicBezTo>
                  <a:pt x="595" y="31"/>
                  <a:pt x="451" y="247"/>
                  <a:pt x="400" y="318"/>
                </a:cubicBezTo>
                <a:cubicBezTo>
                  <a:pt x="164" y="677"/>
                  <a:pt x="216" y="995"/>
                  <a:pt x="236" y="1221"/>
                </a:cubicBezTo>
                <a:cubicBezTo>
                  <a:pt x="257" y="1446"/>
                  <a:pt x="0" y="1938"/>
                  <a:pt x="0" y="1938"/>
                </a:cubicBezTo>
                <a:lnTo>
                  <a:pt x="605" y="2153"/>
                </a:lnTo>
                <a:cubicBezTo>
                  <a:pt x="677" y="1887"/>
                  <a:pt x="779" y="1631"/>
                  <a:pt x="892" y="1385"/>
                </a:cubicBezTo>
                <a:cubicBezTo>
                  <a:pt x="974" y="1251"/>
                  <a:pt x="1343" y="1057"/>
                  <a:pt x="1569" y="923"/>
                </a:cubicBezTo>
                <a:cubicBezTo>
                  <a:pt x="1815" y="770"/>
                  <a:pt x="1723" y="687"/>
                  <a:pt x="1723" y="687"/>
                </a:cubicBezTo>
                <a:cubicBezTo>
                  <a:pt x="1979" y="554"/>
                  <a:pt x="1846" y="462"/>
                  <a:pt x="1846" y="462"/>
                </a:cubicBezTo>
                <a:cubicBezTo>
                  <a:pt x="2030" y="359"/>
                  <a:pt x="1928" y="257"/>
                  <a:pt x="1928" y="257"/>
                </a:cubicBezTo>
                <a:cubicBezTo>
                  <a:pt x="2153" y="165"/>
                  <a:pt x="2174" y="1"/>
                  <a:pt x="2061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9" name="Google Shape;2259;p62"/>
          <p:cNvSpPr/>
          <p:nvPr/>
        </p:nvSpPr>
        <p:spPr>
          <a:xfrm>
            <a:off x="1302892" y="2184699"/>
            <a:ext cx="357762" cy="521962"/>
          </a:xfrm>
          <a:custGeom>
            <a:avLst/>
            <a:gdLst/>
            <a:ahLst/>
            <a:cxnLst/>
            <a:rect l="l" t="t" r="r" b="b"/>
            <a:pathLst>
              <a:path w="6788" h="9903" extrusionOk="0">
                <a:moveTo>
                  <a:pt x="4183" y="0"/>
                </a:moveTo>
                <a:lnTo>
                  <a:pt x="2276" y="10"/>
                </a:lnTo>
                <a:cubicBezTo>
                  <a:pt x="2276" y="10"/>
                  <a:pt x="718" y="461"/>
                  <a:pt x="359" y="564"/>
                </a:cubicBezTo>
                <a:cubicBezTo>
                  <a:pt x="1" y="656"/>
                  <a:pt x="359" y="2912"/>
                  <a:pt x="841" y="5515"/>
                </a:cubicBezTo>
                <a:cubicBezTo>
                  <a:pt x="1323" y="8109"/>
                  <a:pt x="1190" y="9903"/>
                  <a:pt x="1190" y="9903"/>
                </a:cubicBezTo>
                <a:lnTo>
                  <a:pt x="6562" y="9903"/>
                </a:lnTo>
                <a:cubicBezTo>
                  <a:pt x="6562" y="9903"/>
                  <a:pt x="6787" y="1517"/>
                  <a:pt x="6664" y="1230"/>
                </a:cubicBezTo>
                <a:cubicBezTo>
                  <a:pt x="6439" y="718"/>
                  <a:pt x="4183" y="0"/>
                  <a:pt x="41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0" name="Google Shape;2260;p62"/>
          <p:cNvSpPr/>
          <p:nvPr/>
        </p:nvSpPr>
        <p:spPr>
          <a:xfrm>
            <a:off x="1430389" y="2087403"/>
            <a:ext cx="83801" cy="145420"/>
          </a:xfrm>
          <a:custGeom>
            <a:avLst/>
            <a:gdLst/>
            <a:ahLst/>
            <a:cxnLst/>
            <a:rect l="l" t="t" r="r" b="b"/>
            <a:pathLst>
              <a:path w="1590" h="2759" extrusionOk="0">
                <a:moveTo>
                  <a:pt x="175" y="1"/>
                </a:moveTo>
                <a:cubicBezTo>
                  <a:pt x="175" y="1"/>
                  <a:pt x="226" y="1282"/>
                  <a:pt x="1" y="1805"/>
                </a:cubicBezTo>
                <a:lnTo>
                  <a:pt x="278" y="2318"/>
                </a:lnTo>
                <a:lnTo>
                  <a:pt x="995" y="2758"/>
                </a:lnTo>
                <a:lnTo>
                  <a:pt x="1457" y="2420"/>
                </a:lnTo>
                <a:lnTo>
                  <a:pt x="1590" y="2020"/>
                </a:lnTo>
                <a:lnTo>
                  <a:pt x="1590" y="1"/>
                </a:lnTo>
                <a:close/>
              </a:path>
            </a:pathLst>
          </a:custGeom>
          <a:solidFill>
            <a:srgbClr val="FFAA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1" name="Google Shape;2261;p62"/>
          <p:cNvSpPr/>
          <p:nvPr/>
        </p:nvSpPr>
        <p:spPr>
          <a:xfrm>
            <a:off x="1406091" y="1967495"/>
            <a:ext cx="76791" cy="106575"/>
          </a:xfrm>
          <a:custGeom>
            <a:avLst/>
            <a:gdLst/>
            <a:ahLst/>
            <a:cxnLst/>
            <a:rect l="l" t="t" r="r" b="b"/>
            <a:pathLst>
              <a:path w="1457" h="2022" extrusionOk="0">
                <a:moveTo>
                  <a:pt x="747" y="0"/>
                </a:moveTo>
                <a:cubicBezTo>
                  <a:pt x="650" y="0"/>
                  <a:pt x="552" y="39"/>
                  <a:pt x="472" y="103"/>
                </a:cubicBezTo>
                <a:cubicBezTo>
                  <a:pt x="400" y="205"/>
                  <a:pt x="339" y="318"/>
                  <a:pt x="298" y="441"/>
                </a:cubicBezTo>
                <a:cubicBezTo>
                  <a:pt x="236" y="564"/>
                  <a:pt x="134" y="677"/>
                  <a:pt x="83" y="810"/>
                </a:cubicBezTo>
                <a:cubicBezTo>
                  <a:pt x="1" y="974"/>
                  <a:pt x="1" y="1158"/>
                  <a:pt x="62" y="1322"/>
                </a:cubicBezTo>
                <a:cubicBezTo>
                  <a:pt x="103" y="1425"/>
                  <a:pt x="165" y="1517"/>
                  <a:pt x="226" y="1630"/>
                </a:cubicBezTo>
                <a:cubicBezTo>
                  <a:pt x="257" y="1702"/>
                  <a:pt x="277" y="1784"/>
                  <a:pt x="318" y="1845"/>
                </a:cubicBezTo>
                <a:cubicBezTo>
                  <a:pt x="402" y="1975"/>
                  <a:pt x="586" y="2021"/>
                  <a:pt x="727" y="2021"/>
                </a:cubicBezTo>
                <a:cubicBezTo>
                  <a:pt x="741" y="2021"/>
                  <a:pt x="756" y="2021"/>
                  <a:pt x="769" y="2020"/>
                </a:cubicBezTo>
                <a:cubicBezTo>
                  <a:pt x="923" y="2009"/>
                  <a:pt x="1067" y="1938"/>
                  <a:pt x="1169" y="1825"/>
                </a:cubicBezTo>
                <a:cubicBezTo>
                  <a:pt x="1292" y="1671"/>
                  <a:pt x="1374" y="1486"/>
                  <a:pt x="1395" y="1292"/>
                </a:cubicBezTo>
                <a:cubicBezTo>
                  <a:pt x="1446" y="1087"/>
                  <a:pt x="1456" y="871"/>
                  <a:pt x="1415" y="656"/>
                </a:cubicBezTo>
                <a:cubicBezTo>
                  <a:pt x="1374" y="482"/>
                  <a:pt x="1282" y="328"/>
                  <a:pt x="1159" y="195"/>
                </a:cubicBezTo>
                <a:cubicBezTo>
                  <a:pt x="1067" y="103"/>
                  <a:pt x="954" y="41"/>
                  <a:pt x="831" y="10"/>
                </a:cubicBezTo>
                <a:cubicBezTo>
                  <a:pt x="803" y="3"/>
                  <a:pt x="775" y="0"/>
                  <a:pt x="7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2" name="Google Shape;2262;p62"/>
          <p:cNvSpPr/>
          <p:nvPr/>
        </p:nvSpPr>
        <p:spPr>
          <a:xfrm>
            <a:off x="1438506" y="1977193"/>
            <a:ext cx="132448" cy="178837"/>
          </a:xfrm>
          <a:custGeom>
            <a:avLst/>
            <a:gdLst/>
            <a:ahLst/>
            <a:cxnLst/>
            <a:rect l="l" t="t" r="r" b="b"/>
            <a:pathLst>
              <a:path w="2513" h="3393" extrusionOk="0">
                <a:moveTo>
                  <a:pt x="1718" y="1"/>
                </a:moveTo>
                <a:cubicBezTo>
                  <a:pt x="1559" y="1"/>
                  <a:pt x="1400" y="11"/>
                  <a:pt x="1241" y="31"/>
                </a:cubicBezTo>
                <a:cubicBezTo>
                  <a:pt x="575" y="124"/>
                  <a:pt x="1" y="739"/>
                  <a:pt x="134" y="2010"/>
                </a:cubicBezTo>
                <a:cubicBezTo>
                  <a:pt x="246" y="2999"/>
                  <a:pt x="792" y="3392"/>
                  <a:pt x="1280" y="3392"/>
                </a:cubicBezTo>
                <a:cubicBezTo>
                  <a:pt x="1419" y="3392"/>
                  <a:pt x="1554" y="3361"/>
                  <a:pt x="1672" y="3302"/>
                </a:cubicBezTo>
                <a:cubicBezTo>
                  <a:pt x="2512" y="2891"/>
                  <a:pt x="2195" y="31"/>
                  <a:pt x="2195" y="31"/>
                </a:cubicBezTo>
                <a:cubicBezTo>
                  <a:pt x="2036" y="11"/>
                  <a:pt x="1877" y="1"/>
                  <a:pt x="1718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3" name="Google Shape;2263;p62"/>
          <p:cNvSpPr/>
          <p:nvPr/>
        </p:nvSpPr>
        <p:spPr>
          <a:xfrm>
            <a:off x="1414735" y="2049032"/>
            <a:ext cx="31939" cy="40585"/>
          </a:xfrm>
          <a:custGeom>
            <a:avLst/>
            <a:gdLst/>
            <a:ahLst/>
            <a:cxnLst/>
            <a:rect l="l" t="t" r="r" b="b"/>
            <a:pathLst>
              <a:path w="606" h="770" extrusionOk="0">
                <a:moveTo>
                  <a:pt x="381" y="1"/>
                </a:moveTo>
                <a:cubicBezTo>
                  <a:pt x="311" y="1"/>
                  <a:pt x="242" y="32"/>
                  <a:pt x="195" y="93"/>
                </a:cubicBezTo>
                <a:cubicBezTo>
                  <a:pt x="1" y="309"/>
                  <a:pt x="349" y="749"/>
                  <a:pt x="605" y="770"/>
                </a:cubicBezTo>
                <a:lnTo>
                  <a:pt x="575" y="93"/>
                </a:lnTo>
                <a:cubicBezTo>
                  <a:pt x="523" y="32"/>
                  <a:pt x="452" y="1"/>
                  <a:pt x="381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4" name="Google Shape;2264;p62"/>
          <p:cNvSpPr/>
          <p:nvPr/>
        </p:nvSpPr>
        <p:spPr>
          <a:xfrm>
            <a:off x="1429335" y="1931707"/>
            <a:ext cx="188631" cy="85597"/>
          </a:xfrm>
          <a:custGeom>
            <a:avLst/>
            <a:gdLst/>
            <a:ahLst/>
            <a:cxnLst/>
            <a:rect l="l" t="t" r="r" b="b"/>
            <a:pathLst>
              <a:path w="3579" h="1624" extrusionOk="0">
                <a:moveTo>
                  <a:pt x="2586" y="0"/>
                </a:moveTo>
                <a:cubicBezTo>
                  <a:pt x="2300" y="0"/>
                  <a:pt x="2031" y="133"/>
                  <a:pt x="1753" y="238"/>
                </a:cubicBezTo>
                <a:cubicBezTo>
                  <a:pt x="1446" y="351"/>
                  <a:pt x="1118" y="412"/>
                  <a:pt x="790" y="423"/>
                </a:cubicBezTo>
                <a:cubicBezTo>
                  <a:pt x="751" y="420"/>
                  <a:pt x="714" y="419"/>
                  <a:pt x="676" y="419"/>
                </a:cubicBezTo>
                <a:cubicBezTo>
                  <a:pt x="575" y="419"/>
                  <a:pt x="477" y="428"/>
                  <a:pt x="380" y="443"/>
                </a:cubicBezTo>
                <a:cubicBezTo>
                  <a:pt x="246" y="474"/>
                  <a:pt x="134" y="566"/>
                  <a:pt x="72" y="689"/>
                </a:cubicBezTo>
                <a:cubicBezTo>
                  <a:pt x="0" y="843"/>
                  <a:pt x="113" y="976"/>
                  <a:pt x="226" y="1069"/>
                </a:cubicBezTo>
                <a:cubicBezTo>
                  <a:pt x="369" y="1192"/>
                  <a:pt x="544" y="1274"/>
                  <a:pt x="739" y="1304"/>
                </a:cubicBezTo>
                <a:cubicBezTo>
                  <a:pt x="815" y="1315"/>
                  <a:pt x="892" y="1315"/>
                  <a:pt x="969" y="1315"/>
                </a:cubicBezTo>
                <a:cubicBezTo>
                  <a:pt x="1046" y="1315"/>
                  <a:pt x="1123" y="1315"/>
                  <a:pt x="1200" y="1325"/>
                </a:cubicBezTo>
                <a:cubicBezTo>
                  <a:pt x="1374" y="1366"/>
                  <a:pt x="1559" y="1417"/>
                  <a:pt x="1723" y="1489"/>
                </a:cubicBezTo>
                <a:cubicBezTo>
                  <a:pt x="1954" y="1581"/>
                  <a:pt x="2193" y="1624"/>
                  <a:pt x="2440" y="1624"/>
                </a:cubicBezTo>
                <a:cubicBezTo>
                  <a:pt x="2468" y="1624"/>
                  <a:pt x="2495" y="1623"/>
                  <a:pt x="2522" y="1622"/>
                </a:cubicBezTo>
                <a:cubicBezTo>
                  <a:pt x="2799" y="1602"/>
                  <a:pt x="3045" y="1458"/>
                  <a:pt x="3219" y="1243"/>
                </a:cubicBezTo>
                <a:cubicBezTo>
                  <a:pt x="3578" y="751"/>
                  <a:pt x="3250" y="54"/>
                  <a:pt x="2645" y="2"/>
                </a:cubicBezTo>
                <a:cubicBezTo>
                  <a:pt x="2625" y="1"/>
                  <a:pt x="2605" y="0"/>
                  <a:pt x="25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5" name="Google Shape;2265;p62"/>
          <p:cNvSpPr/>
          <p:nvPr/>
        </p:nvSpPr>
        <p:spPr>
          <a:xfrm>
            <a:off x="1422852" y="2174421"/>
            <a:ext cx="60031" cy="77269"/>
          </a:xfrm>
          <a:custGeom>
            <a:avLst/>
            <a:gdLst/>
            <a:ahLst/>
            <a:cxnLst/>
            <a:rect l="l" t="t" r="r" b="b"/>
            <a:pathLst>
              <a:path w="1139" h="1466" extrusionOk="0">
                <a:moveTo>
                  <a:pt x="195" y="0"/>
                </a:moveTo>
                <a:lnTo>
                  <a:pt x="0" y="205"/>
                </a:lnTo>
                <a:cubicBezTo>
                  <a:pt x="31" y="482"/>
                  <a:pt x="93" y="769"/>
                  <a:pt x="185" y="1036"/>
                </a:cubicBezTo>
                <a:cubicBezTo>
                  <a:pt x="299" y="1357"/>
                  <a:pt x="478" y="1466"/>
                  <a:pt x="650" y="1466"/>
                </a:cubicBezTo>
                <a:cubicBezTo>
                  <a:pt x="895" y="1466"/>
                  <a:pt x="1126" y="1246"/>
                  <a:pt x="1138" y="1107"/>
                </a:cubicBezTo>
                <a:cubicBezTo>
                  <a:pt x="380" y="615"/>
                  <a:pt x="195" y="0"/>
                  <a:pt x="19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6" name="Google Shape;2266;p62"/>
          <p:cNvSpPr/>
          <p:nvPr/>
        </p:nvSpPr>
        <p:spPr>
          <a:xfrm>
            <a:off x="1482832" y="2174949"/>
            <a:ext cx="47593" cy="74528"/>
          </a:xfrm>
          <a:custGeom>
            <a:avLst/>
            <a:gdLst/>
            <a:ahLst/>
            <a:cxnLst/>
            <a:rect l="l" t="t" r="r" b="b"/>
            <a:pathLst>
              <a:path w="903" h="1414" extrusionOk="0">
                <a:moveTo>
                  <a:pt x="595" y="1"/>
                </a:moveTo>
                <a:cubicBezTo>
                  <a:pt x="574" y="441"/>
                  <a:pt x="349" y="841"/>
                  <a:pt x="0" y="1097"/>
                </a:cubicBezTo>
                <a:cubicBezTo>
                  <a:pt x="23" y="1211"/>
                  <a:pt x="252" y="1413"/>
                  <a:pt x="444" y="1413"/>
                </a:cubicBezTo>
                <a:cubicBezTo>
                  <a:pt x="513" y="1413"/>
                  <a:pt x="577" y="1388"/>
                  <a:pt x="626" y="1323"/>
                </a:cubicBezTo>
                <a:cubicBezTo>
                  <a:pt x="902" y="964"/>
                  <a:pt x="769" y="185"/>
                  <a:pt x="769" y="185"/>
                </a:cubicBezTo>
                <a:lnTo>
                  <a:pt x="5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7" name="Google Shape;2267;p62"/>
          <p:cNvSpPr/>
          <p:nvPr/>
        </p:nvSpPr>
        <p:spPr>
          <a:xfrm>
            <a:off x="1307741" y="2710975"/>
            <a:ext cx="101088" cy="133508"/>
          </a:xfrm>
          <a:custGeom>
            <a:avLst/>
            <a:gdLst/>
            <a:ahLst/>
            <a:cxnLst/>
            <a:rect l="l" t="t" r="r" b="b"/>
            <a:pathLst>
              <a:path w="1918" h="2533" extrusionOk="0">
                <a:moveTo>
                  <a:pt x="729" y="0"/>
                </a:moveTo>
                <a:lnTo>
                  <a:pt x="1" y="390"/>
                </a:lnTo>
                <a:lnTo>
                  <a:pt x="216" y="871"/>
                </a:lnTo>
                <a:cubicBezTo>
                  <a:pt x="431" y="1343"/>
                  <a:pt x="554" y="1404"/>
                  <a:pt x="688" y="1897"/>
                </a:cubicBezTo>
                <a:cubicBezTo>
                  <a:pt x="749" y="2184"/>
                  <a:pt x="954" y="2419"/>
                  <a:pt x="1231" y="2532"/>
                </a:cubicBezTo>
                <a:lnTo>
                  <a:pt x="1918" y="1589"/>
                </a:lnTo>
                <a:cubicBezTo>
                  <a:pt x="1815" y="1374"/>
                  <a:pt x="1682" y="1179"/>
                  <a:pt x="1508" y="1005"/>
                </a:cubicBezTo>
                <a:cubicBezTo>
                  <a:pt x="1272" y="820"/>
                  <a:pt x="729" y="0"/>
                  <a:pt x="729" y="0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8" name="Google Shape;2268;p62"/>
          <p:cNvSpPr/>
          <p:nvPr/>
        </p:nvSpPr>
        <p:spPr>
          <a:xfrm>
            <a:off x="1202381" y="2218695"/>
            <a:ext cx="166495" cy="559332"/>
          </a:xfrm>
          <a:custGeom>
            <a:avLst/>
            <a:gdLst/>
            <a:ahLst/>
            <a:cxnLst/>
            <a:rect l="l" t="t" r="r" b="b"/>
            <a:pathLst>
              <a:path w="3159" h="10612" extrusionOk="0">
                <a:moveTo>
                  <a:pt x="2184" y="1"/>
                </a:moveTo>
                <a:cubicBezTo>
                  <a:pt x="2184" y="1"/>
                  <a:pt x="1385" y="42"/>
                  <a:pt x="1016" y="1508"/>
                </a:cubicBezTo>
                <a:cubicBezTo>
                  <a:pt x="636" y="2964"/>
                  <a:pt x="175" y="5352"/>
                  <a:pt x="52" y="6377"/>
                </a:cubicBezTo>
                <a:cubicBezTo>
                  <a:pt x="1" y="6808"/>
                  <a:pt x="2297" y="10611"/>
                  <a:pt x="2297" y="10611"/>
                </a:cubicBezTo>
                <a:cubicBezTo>
                  <a:pt x="2297" y="10611"/>
                  <a:pt x="2758" y="10191"/>
                  <a:pt x="3158" y="9842"/>
                </a:cubicBezTo>
                <a:cubicBezTo>
                  <a:pt x="3158" y="9842"/>
                  <a:pt x="1887" y="7187"/>
                  <a:pt x="1887" y="6213"/>
                </a:cubicBezTo>
                <a:cubicBezTo>
                  <a:pt x="1887" y="6213"/>
                  <a:pt x="3035" y="3046"/>
                  <a:pt x="3066" y="2082"/>
                </a:cubicBezTo>
                <a:cubicBezTo>
                  <a:pt x="3107" y="1129"/>
                  <a:pt x="3117" y="93"/>
                  <a:pt x="21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9" name="Google Shape;2269;p62"/>
          <p:cNvSpPr/>
          <p:nvPr/>
        </p:nvSpPr>
        <p:spPr>
          <a:xfrm>
            <a:off x="1566213" y="2248211"/>
            <a:ext cx="326771" cy="360203"/>
          </a:xfrm>
          <a:custGeom>
            <a:avLst/>
            <a:gdLst/>
            <a:ahLst/>
            <a:cxnLst/>
            <a:rect l="l" t="t" r="r" b="b"/>
            <a:pathLst>
              <a:path w="6200" h="6834" extrusionOk="0">
                <a:moveTo>
                  <a:pt x="1369" y="1"/>
                </a:moveTo>
                <a:cubicBezTo>
                  <a:pt x="0" y="1"/>
                  <a:pt x="386" y="1632"/>
                  <a:pt x="520" y="1891"/>
                </a:cubicBezTo>
                <a:cubicBezTo>
                  <a:pt x="663" y="2178"/>
                  <a:pt x="2447" y="4679"/>
                  <a:pt x="3472" y="5971"/>
                </a:cubicBezTo>
                <a:cubicBezTo>
                  <a:pt x="3978" y="6608"/>
                  <a:pt x="4374" y="6834"/>
                  <a:pt x="4668" y="6834"/>
                </a:cubicBezTo>
                <a:cubicBezTo>
                  <a:pt x="4971" y="6834"/>
                  <a:pt x="5168" y="6595"/>
                  <a:pt x="5266" y="6320"/>
                </a:cubicBezTo>
                <a:cubicBezTo>
                  <a:pt x="5451" y="5787"/>
                  <a:pt x="6199" y="938"/>
                  <a:pt x="6199" y="938"/>
                </a:cubicBezTo>
                <a:cubicBezTo>
                  <a:pt x="6046" y="730"/>
                  <a:pt x="5806" y="602"/>
                  <a:pt x="5555" y="602"/>
                </a:cubicBezTo>
                <a:cubicBezTo>
                  <a:pt x="5520" y="602"/>
                  <a:pt x="5485" y="605"/>
                  <a:pt x="5451" y="610"/>
                </a:cubicBezTo>
                <a:lnTo>
                  <a:pt x="4046" y="4198"/>
                </a:lnTo>
                <a:lnTo>
                  <a:pt x="3472" y="3152"/>
                </a:lnTo>
                <a:cubicBezTo>
                  <a:pt x="2878" y="2106"/>
                  <a:pt x="1976" y="77"/>
                  <a:pt x="1678" y="25"/>
                </a:cubicBezTo>
                <a:cubicBezTo>
                  <a:pt x="1566" y="9"/>
                  <a:pt x="1463" y="1"/>
                  <a:pt x="13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0" name="Google Shape;2270;p62"/>
          <p:cNvSpPr/>
          <p:nvPr/>
        </p:nvSpPr>
        <p:spPr>
          <a:xfrm>
            <a:off x="1575226" y="3839688"/>
            <a:ext cx="217250" cy="65937"/>
          </a:xfrm>
          <a:custGeom>
            <a:avLst/>
            <a:gdLst/>
            <a:ahLst/>
            <a:cxnLst/>
            <a:rect l="l" t="t" r="r" b="b"/>
            <a:pathLst>
              <a:path w="4122" h="1251" extrusionOk="0">
                <a:moveTo>
                  <a:pt x="441" y="0"/>
                </a:moveTo>
                <a:cubicBezTo>
                  <a:pt x="0" y="595"/>
                  <a:pt x="349" y="1251"/>
                  <a:pt x="349" y="1251"/>
                </a:cubicBezTo>
                <a:lnTo>
                  <a:pt x="4121" y="1251"/>
                </a:lnTo>
                <a:cubicBezTo>
                  <a:pt x="3701" y="431"/>
                  <a:pt x="2553" y="820"/>
                  <a:pt x="2163" y="410"/>
                </a:cubicBezTo>
                <a:cubicBezTo>
                  <a:pt x="1774" y="0"/>
                  <a:pt x="1641" y="0"/>
                  <a:pt x="1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1" name="Google Shape;2271;p62"/>
          <p:cNvSpPr/>
          <p:nvPr/>
        </p:nvSpPr>
        <p:spPr>
          <a:xfrm>
            <a:off x="1209971" y="3827038"/>
            <a:ext cx="107044" cy="78587"/>
          </a:xfrm>
          <a:custGeom>
            <a:avLst/>
            <a:gdLst/>
            <a:ahLst/>
            <a:cxnLst/>
            <a:rect l="l" t="t" r="r" b="b"/>
            <a:pathLst>
              <a:path w="2031" h="1491" extrusionOk="0">
                <a:moveTo>
                  <a:pt x="1187" y="1"/>
                </a:moveTo>
                <a:cubicBezTo>
                  <a:pt x="828" y="1"/>
                  <a:pt x="472" y="110"/>
                  <a:pt x="441" y="240"/>
                </a:cubicBezTo>
                <a:cubicBezTo>
                  <a:pt x="339" y="661"/>
                  <a:pt x="0" y="1009"/>
                  <a:pt x="144" y="1491"/>
                </a:cubicBezTo>
                <a:lnTo>
                  <a:pt x="1969" y="1491"/>
                </a:lnTo>
                <a:cubicBezTo>
                  <a:pt x="2030" y="1122"/>
                  <a:pt x="2020" y="753"/>
                  <a:pt x="1948" y="384"/>
                </a:cubicBezTo>
                <a:cubicBezTo>
                  <a:pt x="1883" y="102"/>
                  <a:pt x="1533" y="1"/>
                  <a:pt x="118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2" name="Google Shape;2272;p62"/>
          <p:cNvSpPr/>
          <p:nvPr/>
        </p:nvSpPr>
        <p:spPr>
          <a:xfrm>
            <a:off x="1357443" y="2768215"/>
            <a:ext cx="69254" cy="91395"/>
          </a:xfrm>
          <a:custGeom>
            <a:avLst/>
            <a:gdLst/>
            <a:ahLst/>
            <a:cxnLst/>
            <a:rect l="l" t="t" r="r" b="b"/>
            <a:pathLst>
              <a:path w="1314" h="1734" extrusionOk="0">
                <a:moveTo>
                  <a:pt x="1067" y="1"/>
                </a:moveTo>
                <a:lnTo>
                  <a:pt x="1" y="1569"/>
                </a:lnTo>
                <a:lnTo>
                  <a:pt x="247" y="1733"/>
                </a:lnTo>
                <a:lnTo>
                  <a:pt x="1313" y="175"/>
                </a:lnTo>
                <a:lnTo>
                  <a:pt x="1067" y="1"/>
                </a:lnTo>
                <a:close/>
              </a:path>
            </a:pathLst>
          </a:custGeom>
          <a:solidFill>
            <a:srgbClr val="003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3" name="Google Shape;2273;p62"/>
          <p:cNvSpPr/>
          <p:nvPr/>
        </p:nvSpPr>
        <p:spPr>
          <a:xfrm>
            <a:off x="1365560" y="2706600"/>
            <a:ext cx="283711" cy="20609"/>
          </a:xfrm>
          <a:custGeom>
            <a:avLst/>
            <a:gdLst/>
            <a:ahLst/>
            <a:cxnLst/>
            <a:rect l="l" t="t" r="r" b="b"/>
            <a:pathLst>
              <a:path w="5383" h="391" extrusionOk="0">
                <a:moveTo>
                  <a:pt x="1" y="1"/>
                </a:moveTo>
                <a:lnTo>
                  <a:pt x="1" y="391"/>
                </a:lnTo>
                <a:lnTo>
                  <a:pt x="5383" y="391"/>
                </a:lnTo>
                <a:lnTo>
                  <a:pt x="5383" y="1"/>
                </a:lnTo>
                <a:close/>
              </a:path>
            </a:pathLst>
          </a:custGeom>
          <a:solidFill>
            <a:srgbClr val="003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4" name="Google Shape;2274;p62"/>
          <p:cNvSpPr/>
          <p:nvPr/>
        </p:nvSpPr>
        <p:spPr>
          <a:xfrm>
            <a:off x="1506602" y="2857921"/>
            <a:ext cx="39476" cy="278875"/>
          </a:xfrm>
          <a:custGeom>
            <a:avLst/>
            <a:gdLst/>
            <a:ahLst/>
            <a:cxnLst/>
            <a:rect l="l" t="t" r="r" b="b"/>
            <a:pathLst>
              <a:path w="749" h="5291" extrusionOk="0">
                <a:moveTo>
                  <a:pt x="749" y="0"/>
                </a:moveTo>
                <a:lnTo>
                  <a:pt x="0" y="2799"/>
                </a:lnTo>
                <a:lnTo>
                  <a:pt x="257" y="5290"/>
                </a:lnTo>
                <a:lnTo>
                  <a:pt x="749" y="0"/>
                </a:lnTo>
                <a:close/>
              </a:path>
            </a:pathLst>
          </a:custGeom>
          <a:solidFill>
            <a:srgbClr val="003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5" name="Google Shape;2275;p62"/>
          <p:cNvSpPr/>
          <p:nvPr/>
        </p:nvSpPr>
        <p:spPr>
          <a:xfrm>
            <a:off x="1654655" y="2329484"/>
            <a:ext cx="26511" cy="144840"/>
          </a:xfrm>
          <a:custGeom>
            <a:avLst/>
            <a:gdLst/>
            <a:ahLst/>
            <a:cxnLst/>
            <a:rect l="l" t="t" r="r" b="b"/>
            <a:pathLst>
              <a:path w="503" h="2748" extrusionOk="0">
                <a:moveTo>
                  <a:pt x="31" y="0"/>
                </a:moveTo>
                <a:lnTo>
                  <a:pt x="0" y="2051"/>
                </a:lnTo>
                <a:lnTo>
                  <a:pt x="503" y="2748"/>
                </a:lnTo>
                <a:lnTo>
                  <a:pt x="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6" name="Google Shape;2276;p62"/>
          <p:cNvSpPr/>
          <p:nvPr/>
        </p:nvSpPr>
        <p:spPr>
          <a:xfrm>
            <a:off x="1339629" y="2366221"/>
            <a:ext cx="18447" cy="130293"/>
          </a:xfrm>
          <a:custGeom>
            <a:avLst/>
            <a:gdLst/>
            <a:ahLst/>
            <a:cxnLst/>
            <a:rect l="l" t="t" r="r" b="b"/>
            <a:pathLst>
              <a:path w="350" h="2472" extrusionOk="0">
                <a:moveTo>
                  <a:pt x="349" y="1"/>
                </a:moveTo>
                <a:lnTo>
                  <a:pt x="1" y="1262"/>
                </a:lnTo>
                <a:cubicBezTo>
                  <a:pt x="11" y="1395"/>
                  <a:pt x="226" y="2471"/>
                  <a:pt x="226" y="2471"/>
                </a:cubicBezTo>
                <a:lnTo>
                  <a:pt x="3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7" name="Google Shape;2277;p62"/>
          <p:cNvSpPr/>
          <p:nvPr/>
        </p:nvSpPr>
        <p:spPr>
          <a:xfrm>
            <a:off x="3929937" y="3322583"/>
            <a:ext cx="150262" cy="581996"/>
          </a:xfrm>
          <a:custGeom>
            <a:avLst/>
            <a:gdLst/>
            <a:ahLst/>
            <a:cxnLst/>
            <a:rect l="l" t="t" r="r" b="b"/>
            <a:pathLst>
              <a:path w="2851" h="11042" extrusionOk="0">
                <a:moveTo>
                  <a:pt x="0" y="1"/>
                </a:moveTo>
                <a:lnTo>
                  <a:pt x="2491" y="10888"/>
                </a:lnTo>
                <a:cubicBezTo>
                  <a:pt x="2507" y="10990"/>
                  <a:pt x="2589" y="11041"/>
                  <a:pt x="2671" y="11041"/>
                </a:cubicBezTo>
                <a:cubicBezTo>
                  <a:pt x="2753" y="11041"/>
                  <a:pt x="2835" y="10990"/>
                  <a:pt x="2850" y="10888"/>
                </a:cubicBezTo>
                <a:lnTo>
                  <a:pt x="93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8" name="Google Shape;2278;p62"/>
          <p:cNvSpPr/>
          <p:nvPr/>
        </p:nvSpPr>
        <p:spPr>
          <a:xfrm>
            <a:off x="3598730" y="3322583"/>
            <a:ext cx="150262" cy="581996"/>
          </a:xfrm>
          <a:custGeom>
            <a:avLst/>
            <a:gdLst/>
            <a:ahLst/>
            <a:cxnLst/>
            <a:rect l="l" t="t" r="r" b="b"/>
            <a:pathLst>
              <a:path w="2851" h="11042" extrusionOk="0">
                <a:moveTo>
                  <a:pt x="0" y="1"/>
                </a:moveTo>
                <a:lnTo>
                  <a:pt x="2491" y="10888"/>
                </a:lnTo>
                <a:cubicBezTo>
                  <a:pt x="2507" y="10990"/>
                  <a:pt x="2589" y="11041"/>
                  <a:pt x="2671" y="11041"/>
                </a:cubicBezTo>
                <a:cubicBezTo>
                  <a:pt x="2753" y="11041"/>
                  <a:pt x="2835" y="10990"/>
                  <a:pt x="2850" y="10888"/>
                </a:cubicBezTo>
                <a:lnTo>
                  <a:pt x="93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9" name="Google Shape;2279;p62"/>
          <p:cNvSpPr/>
          <p:nvPr/>
        </p:nvSpPr>
        <p:spPr>
          <a:xfrm>
            <a:off x="3256666" y="3322583"/>
            <a:ext cx="150262" cy="581996"/>
          </a:xfrm>
          <a:custGeom>
            <a:avLst/>
            <a:gdLst/>
            <a:ahLst/>
            <a:cxnLst/>
            <a:rect l="l" t="t" r="r" b="b"/>
            <a:pathLst>
              <a:path w="2851" h="11042" extrusionOk="0">
                <a:moveTo>
                  <a:pt x="1928" y="1"/>
                </a:moveTo>
                <a:lnTo>
                  <a:pt x="1" y="10888"/>
                </a:lnTo>
                <a:cubicBezTo>
                  <a:pt x="21" y="10990"/>
                  <a:pt x="103" y="11041"/>
                  <a:pt x="184" y="11041"/>
                </a:cubicBezTo>
                <a:cubicBezTo>
                  <a:pt x="265" y="11041"/>
                  <a:pt x="344" y="10990"/>
                  <a:pt x="360" y="10888"/>
                </a:cubicBezTo>
                <a:lnTo>
                  <a:pt x="28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0" name="Google Shape;2280;p62"/>
          <p:cNvSpPr/>
          <p:nvPr/>
        </p:nvSpPr>
        <p:spPr>
          <a:xfrm>
            <a:off x="3665720" y="2867619"/>
            <a:ext cx="493319" cy="440424"/>
          </a:xfrm>
          <a:custGeom>
            <a:avLst/>
            <a:gdLst/>
            <a:ahLst/>
            <a:cxnLst/>
            <a:rect l="l" t="t" r="r" b="b"/>
            <a:pathLst>
              <a:path w="9360" h="8356" extrusionOk="0">
                <a:moveTo>
                  <a:pt x="3383" y="1"/>
                </a:moveTo>
                <a:cubicBezTo>
                  <a:pt x="3066" y="1"/>
                  <a:pt x="2768" y="206"/>
                  <a:pt x="2655" y="514"/>
                </a:cubicBezTo>
                <a:lnTo>
                  <a:pt x="185" y="7310"/>
                </a:lnTo>
                <a:cubicBezTo>
                  <a:pt x="0" y="7823"/>
                  <a:pt x="369" y="8356"/>
                  <a:pt x="913" y="8356"/>
                </a:cubicBezTo>
                <a:lnTo>
                  <a:pt x="5977" y="8356"/>
                </a:lnTo>
                <a:cubicBezTo>
                  <a:pt x="6305" y="8356"/>
                  <a:pt x="6592" y="8151"/>
                  <a:pt x="6705" y="7843"/>
                </a:cubicBezTo>
                <a:lnTo>
                  <a:pt x="9175" y="1047"/>
                </a:lnTo>
                <a:cubicBezTo>
                  <a:pt x="9360" y="534"/>
                  <a:pt x="8991" y="1"/>
                  <a:pt x="84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1" name="Google Shape;2281;p62"/>
          <p:cNvSpPr/>
          <p:nvPr/>
        </p:nvSpPr>
        <p:spPr>
          <a:xfrm>
            <a:off x="3306420" y="3307983"/>
            <a:ext cx="714311" cy="28726"/>
          </a:xfrm>
          <a:custGeom>
            <a:avLst/>
            <a:gdLst/>
            <a:ahLst/>
            <a:cxnLst/>
            <a:rect l="l" t="t" r="r" b="b"/>
            <a:pathLst>
              <a:path w="13553" h="545" extrusionOk="0">
                <a:moveTo>
                  <a:pt x="277" y="1"/>
                </a:moveTo>
                <a:cubicBezTo>
                  <a:pt x="123" y="1"/>
                  <a:pt x="0" y="124"/>
                  <a:pt x="0" y="267"/>
                </a:cubicBezTo>
                <a:cubicBezTo>
                  <a:pt x="0" y="421"/>
                  <a:pt x="123" y="544"/>
                  <a:pt x="277" y="544"/>
                </a:cubicBezTo>
                <a:lnTo>
                  <a:pt x="13276" y="544"/>
                </a:lnTo>
                <a:cubicBezTo>
                  <a:pt x="13430" y="544"/>
                  <a:pt x="13553" y="421"/>
                  <a:pt x="13553" y="267"/>
                </a:cubicBezTo>
                <a:cubicBezTo>
                  <a:pt x="13553" y="124"/>
                  <a:pt x="13430" y="1"/>
                  <a:pt x="1327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2" name="Google Shape;2282;p62"/>
          <p:cNvSpPr/>
          <p:nvPr/>
        </p:nvSpPr>
        <p:spPr>
          <a:xfrm>
            <a:off x="3715422" y="3307983"/>
            <a:ext cx="305320" cy="28726"/>
          </a:xfrm>
          <a:custGeom>
            <a:avLst/>
            <a:gdLst/>
            <a:ahLst/>
            <a:cxnLst/>
            <a:rect l="l" t="t" r="r" b="b"/>
            <a:pathLst>
              <a:path w="5793" h="545" extrusionOk="0">
                <a:moveTo>
                  <a:pt x="277" y="1"/>
                </a:moveTo>
                <a:cubicBezTo>
                  <a:pt x="124" y="1"/>
                  <a:pt x="0" y="124"/>
                  <a:pt x="0" y="267"/>
                </a:cubicBezTo>
                <a:cubicBezTo>
                  <a:pt x="0" y="421"/>
                  <a:pt x="124" y="544"/>
                  <a:pt x="277" y="544"/>
                </a:cubicBezTo>
                <a:lnTo>
                  <a:pt x="5516" y="544"/>
                </a:lnTo>
                <a:cubicBezTo>
                  <a:pt x="5670" y="544"/>
                  <a:pt x="5793" y="421"/>
                  <a:pt x="5793" y="267"/>
                </a:cubicBezTo>
                <a:cubicBezTo>
                  <a:pt x="5793" y="124"/>
                  <a:pt x="5670" y="1"/>
                  <a:pt x="55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3" name="Google Shape;2283;p62"/>
          <p:cNvSpPr/>
          <p:nvPr/>
        </p:nvSpPr>
        <p:spPr>
          <a:xfrm>
            <a:off x="3566316" y="3322583"/>
            <a:ext cx="150209" cy="581996"/>
          </a:xfrm>
          <a:custGeom>
            <a:avLst/>
            <a:gdLst/>
            <a:ahLst/>
            <a:cxnLst/>
            <a:rect l="l" t="t" r="r" b="b"/>
            <a:pathLst>
              <a:path w="2850" h="11042" extrusionOk="0">
                <a:moveTo>
                  <a:pt x="1927" y="1"/>
                </a:moveTo>
                <a:lnTo>
                  <a:pt x="0" y="10888"/>
                </a:lnTo>
                <a:cubicBezTo>
                  <a:pt x="15" y="10990"/>
                  <a:pt x="97" y="11041"/>
                  <a:pt x="181" y="11041"/>
                </a:cubicBezTo>
                <a:cubicBezTo>
                  <a:pt x="264" y="11041"/>
                  <a:pt x="349" y="10990"/>
                  <a:pt x="369" y="10888"/>
                </a:cubicBezTo>
                <a:lnTo>
                  <a:pt x="28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4" name="Google Shape;2284;p62"/>
          <p:cNvSpPr/>
          <p:nvPr/>
        </p:nvSpPr>
        <p:spPr>
          <a:xfrm>
            <a:off x="3714315" y="2467049"/>
            <a:ext cx="301051" cy="312766"/>
          </a:xfrm>
          <a:custGeom>
            <a:avLst/>
            <a:gdLst/>
            <a:ahLst/>
            <a:cxnLst/>
            <a:rect l="l" t="t" r="r" b="b"/>
            <a:pathLst>
              <a:path w="5712" h="5934" extrusionOk="0">
                <a:moveTo>
                  <a:pt x="2819" y="0"/>
                </a:moveTo>
                <a:cubicBezTo>
                  <a:pt x="2414" y="0"/>
                  <a:pt x="2050" y="175"/>
                  <a:pt x="1703" y="599"/>
                </a:cubicBezTo>
                <a:cubicBezTo>
                  <a:pt x="1252" y="630"/>
                  <a:pt x="903" y="999"/>
                  <a:pt x="893" y="1440"/>
                </a:cubicBezTo>
                <a:cubicBezTo>
                  <a:pt x="831" y="2250"/>
                  <a:pt x="975" y="2670"/>
                  <a:pt x="626" y="3480"/>
                </a:cubicBezTo>
                <a:cubicBezTo>
                  <a:pt x="278" y="4290"/>
                  <a:pt x="1" y="5387"/>
                  <a:pt x="1457" y="5479"/>
                </a:cubicBezTo>
                <a:cubicBezTo>
                  <a:pt x="2912" y="5581"/>
                  <a:pt x="3363" y="5520"/>
                  <a:pt x="3815" y="5868"/>
                </a:cubicBezTo>
                <a:cubicBezTo>
                  <a:pt x="3872" y="5913"/>
                  <a:pt x="3948" y="5933"/>
                  <a:pt x="4036" y="5933"/>
                </a:cubicBezTo>
                <a:cubicBezTo>
                  <a:pt x="4619" y="5933"/>
                  <a:pt x="5712" y="5029"/>
                  <a:pt x="5239" y="4218"/>
                </a:cubicBezTo>
                <a:cubicBezTo>
                  <a:pt x="4696" y="3285"/>
                  <a:pt x="4481" y="2752"/>
                  <a:pt x="4706" y="2024"/>
                </a:cubicBezTo>
                <a:cubicBezTo>
                  <a:pt x="4932" y="1307"/>
                  <a:pt x="4460" y="517"/>
                  <a:pt x="3589" y="169"/>
                </a:cubicBezTo>
                <a:cubicBezTo>
                  <a:pt x="3314" y="62"/>
                  <a:pt x="3059" y="0"/>
                  <a:pt x="281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5" name="Google Shape;2285;p62"/>
          <p:cNvSpPr/>
          <p:nvPr/>
        </p:nvSpPr>
        <p:spPr>
          <a:xfrm>
            <a:off x="3518195" y="2719514"/>
            <a:ext cx="276701" cy="310816"/>
          </a:xfrm>
          <a:custGeom>
            <a:avLst/>
            <a:gdLst/>
            <a:ahLst/>
            <a:cxnLst/>
            <a:rect l="l" t="t" r="r" b="b"/>
            <a:pathLst>
              <a:path w="5250" h="5897" extrusionOk="0">
                <a:moveTo>
                  <a:pt x="4652" y="0"/>
                </a:moveTo>
                <a:cubicBezTo>
                  <a:pt x="4598" y="0"/>
                  <a:pt x="4538" y="13"/>
                  <a:pt x="4470" y="43"/>
                </a:cubicBezTo>
                <a:cubicBezTo>
                  <a:pt x="4009" y="248"/>
                  <a:pt x="3794" y="1263"/>
                  <a:pt x="3660" y="1653"/>
                </a:cubicBezTo>
                <a:cubicBezTo>
                  <a:pt x="3291" y="2790"/>
                  <a:pt x="2922" y="4605"/>
                  <a:pt x="2922" y="4605"/>
                </a:cubicBezTo>
                <a:lnTo>
                  <a:pt x="1" y="4953"/>
                </a:lnTo>
                <a:lnTo>
                  <a:pt x="1" y="5897"/>
                </a:lnTo>
                <a:cubicBezTo>
                  <a:pt x="1" y="5897"/>
                  <a:pt x="3322" y="5897"/>
                  <a:pt x="3609" y="5681"/>
                </a:cubicBezTo>
                <a:cubicBezTo>
                  <a:pt x="4081" y="5333"/>
                  <a:pt x="4245" y="4728"/>
                  <a:pt x="4747" y="2903"/>
                </a:cubicBezTo>
                <a:cubicBezTo>
                  <a:pt x="5249" y="1078"/>
                  <a:pt x="5044" y="433"/>
                  <a:pt x="5044" y="433"/>
                </a:cubicBezTo>
                <a:cubicBezTo>
                  <a:pt x="5044" y="433"/>
                  <a:pt x="4962" y="0"/>
                  <a:pt x="465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6" name="Google Shape;2286;p62"/>
          <p:cNvSpPr/>
          <p:nvPr/>
        </p:nvSpPr>
        <p:spPr>
          <a:xfrm>
            <a:off x="3708939" y="2705441"/>
            <a:ext cx="304793" cy="389719"/>
          </a:xfrm>
          <a:custGeom>
            <a:avLst/>
            <a:gdLst/>
            <a:ahLst/>
            <a:cxnLst/>
            <a:rect l="l" t="t" r="r" b="b"/>
            <a:pathLst>
              <a:path w="5783" h="7394" extrusionOk="0">
                <a:moveTo>
                  <a:pt x="2570" y="0"/>
                </a:moveTo>
                <a:cubicBezTo>
                  <a:pt x="2141" y="0"/>
                  <a:pt x="1063" y="33"/>
                  <a:pt x="810" y="351"/>
                </a:cubicBezTo>
                <a:cubicBezTo>
                  <a:pt x="482" y="741"/>
                  <a:pt x="226" y="2176"/>
                  <a:pt x="52" y="2832"/>
                </a:cubicBezTo>
                <a:cubicBezTo>
                  <a:pt x="11" y="2945"/>
                  <a:pt x="0" y="3068"/>
                  <a:pt x="0" y="3201"/>
                </a:cubicBezTo>
                <a:cubicBezTo>
                  <a:pt x="0" y="3693"/>
                  <a:pt x="267" y="4144"/>
                  <a:pt x="575" y="4626"/>
                </a:cubicBezTo>
                <a:cubicBezTo>
                  <a:pt x="636" y="4739"/>
                  <a:pt x="687" y="4872"/>
                  <a:pt x="708" y="5005"/>
                </a:cubicBezTo>
                <a:cubicBezTo>
                  <a:pt x="903" y="5846"/>
                  <a:pt x="780" y="7394"/>
                  <a:pt x="780" y="7394"/>
                </a:cubicBezTo>
                <a:lnTo>
                  <a:pt x="4655" y="7394"/>
                </a:lnTo>
                <a:cubicBezTo>
                  <a:pt x="4655" y="7394"/>
                  <a:pt x="5034" y="4862"/>
                  <a:pt x="5167" y="3826"/>
                </a:cubicBezTo>
                <a:cubicBezTo>
                  <a:pt x="5270" y="3047"/>
                  <a:pt x="5782" y="1714"/>
                  <a:pt x="5741" y="915"/>
                </a:cubicBezTo>
                <a:cubicBezTo>
                  <a:pt x="5731" y="669"/>
                  <a:pt x="5659" y="454"/>
                  <a:pt x="5495" y="361"/>
                </a:cubicBezTo>
                <a:cubicBezTo>
                  <a:pt x="4860" y="2"/>
                  <a:pt x="2748" y="2"/>
                  <a:pt x="2748" y="2"/>
                </a:cubicBezTo>
                <a:cubicBezTo>
                  <a:pt x="2748" y="2"/>
                  <a:pt x="2680" y="0"/>
                  <a:pt x="25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7" name="Google Shape;2287;p62"/>
          <p:cNvSpPr/>
          <p:nvPr/>
        </p:nvSpPr>
        <p:spPr>
          <a:xfrm>
            <a:off x="3708939" y="2874102"/>
            <a:ext cx="239386" cy="95190"/>
          </a:xfrm>
          <a:custGeom>
            <a:avLst/>
            <a:gdLst/>
            <a:ahLst/>
            <a:cxnLst/>
            <a:rect l="l" t="t" r="r" b="b"/>
            <a:pathLst>
              <a:path w="4542" h="1806" extrusionOk="0">
                <a:moveTo>
                  <a:pt x="0" y="1"/>
                </a:moveTo>
                <a:cubicBezTo>
                  <a:pt x="0" y="493"/>
                  <a:pt x="277" y="944"/>
                  <a:pt x="575" y="1426"/>
                </a:cubicBezTo>
                <a:cubicBezTo>
                  <a:pt x="636" y="1539"/>
                  <a:pt x="687" y="1672"/>
                  <a:pt x="708" y="1805"/>
                </a:cubicBezTo>
                <a:cubicBezTo>
                  <a:pt x="1589" y="1200"/>
                  <a:pt x="4541" y="965"/>
                  <a:pt x="4542" y="965"/>
                </a:cubicBezTo>
                <a:lnTo>
                  <a:pt x="4542" y="965"/>
                </a:lnTo>
                <a:cubicBezTo>
                  <a:pt x="4542" y="965"/>
                  <a:pt x="4305" y="978"/>
                  <a:pt x="3543" y="978"/>
                </a:cubicBezTo>
                <a:cubicBezTo>
                  <a:pt x="3161" y="978"/>
                  <a:pt x="2649" y="975"/>
                  <a:pt x="1969" y="965"/>
                </a:cubicBezTo>
                <a:cubicBezTo>
                  <a:pt x="698" y="944"/>
                  <a:pt x="195" y="401"/>
                  <a:pt x="0" y="1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8" name="Google Shape;2288;p62"/>
          <p:cNvSpPr/>
          <p:nvPr/>
        </p:nvSpPr>
        <p:spPr>
          <a:xfrm>
            <a:off x="3954235" y="2754195"/>
            <a:ext cx="59504" cy="340965"/>
          </a:xfrm>
          <a:custGeom>
            <a:avLst/>
            <a:gdLst/>
            <a:ahLst/>
            <a:cxnLst/>
            <a:rect l="l" t="t" r="r" b="b"/>
            <a:pathLst>
              <a:path w="1129" h="6469" extrusionOk="0">
                <a:moveTo>
                  <a:pt x="1087" y="0"/>
                </a:moveTo>
                <a:lnTo>
                  <a:pt x="185" y="492"/>
                </a:lnTo>
                <a:lnTo>
                  <a:pt x="1" y="6469"/>
                </a:lnTo>
                <a:cubicBezTo>
                  <a:pt x="1" y="6469"/>
                  <a:pt x="380" y="3937"/>
                  <a:pt x="513" y="2901"/>
                </a:cubicBezTo>
                <a:cubicBezTo>
                  <a:pt x="616" y="2122"/>
                  <a:pt x="1128" y="789"/>
                  <a:pt x="1087" y="0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9" name="Google Shape;2289;p62"/>
          <p:cNvSpPr/>
          <p:nvPr/>
        </p:nvSpPr>
        <p:spPr>
          <a:xfrm>
            <a:off x="3673837" y="2980991"/>
            <a:ext cx="229109" cy="49334"/>
          </a:xfrm>
          <a:custGeom>
            <a:avLst/>
            <a:gdLst/>
            <a:ahLst/>
            <a:cxnLst/>
            <a:rect l="l" t="t" r="r" b="b"/>
            <a:pathLst>
              <a:path w="4347" h="936" extrusionOk="0">
                <a:moveTo>
                  <a:pt x="998" y="0"/>
                </a:moveTo>
                <a:cubicBezTo>
                  <a:pt x="530" y="0"/>
                  <a:pt x="118" y="473"/>
                  <a:pt x="0" y="936"/>
                </a:cubicBezTo>
                <a:lnTo>
                  <a:pt x="4275" y="936"/>
                </a:lnTo>
                <a:lnTo>
                  <a:pt x="4347" y="115"/>
                </a:lnTo>
                <a:lnTo>
                  <a:pt x="4347" y="115"/>
                </a:lnTo>
                <a:cubicBezTo>
                  <a:pt x="4346" y="116"/>
                  <a:pt x="2501" y="187"/>
                  <a:pt x="1917" y="218"/>
                </a:cubicBezTo>
                <a:cubicBezTo>
                  <a:pt x="1640" y="115"/>
                  <a:pt x="1353" y="44"/>
                  <a:pt x="1056" y="3"/>
                </a:cubicBezTo>
                <a:cubicBezTo>
                  <a:pt x="1037" y="1"/>
                  <a:pt x="1017" y="0"/>
                  <a:pt x="998" y="0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0" name="Google Shape;2290;p62"/>
          <p:cNvSpPr/>
          <p:nvPr/>
        </p:nvSpPr>
        <p:spPr>
          <a:xfrm>
            <a:off x="3895889" y="2734640"/>
            <a:ext cx="203230" cy="301118"/>
          </a:xfrm>
          <a:custGeom>
            <a:avLst/>
            <a:gdLst/>
            <a:ahLst/>
            <a:cxnLst/>
            <a:rect l="l" t="t" r="r" b="b"/>
            <a:pathLst>
              <a:path w="3856" h="5713" extrusionOk="0">
                <a:moveTo>
                  <a:pt x="2008" y="0"/>
                </a:moveTo>
                <a:cubicBezTo>
                  <a:pt x="1907" y="0"/>
                  <a:pt x="1728" y="25"/>
                  <a:pt x="1456" y="146"/>
                </a:cubicBezTo>
                <a:cubicBezTo>
                  <a:pt x="995" y="340"/>
                  <a:pt x="1097" y="1499"/>
                  <a:pt x="1231" y="1868"/>
                </a:cubicBezTo>
                <a:cubicBezTo>
                  <a:pt x="1364" y="2247"/>
                  <a:pt x="2184" y="4318"/>
                  <a:pt x="2184" y="4318"/>
                </a:cubicBezTo>
                <a:lnTo>
                  <a:pt x="0" y="4677"/>
                </a:lnTo>
                <a:lnTo>
                  <a:pt x="72" y="5681"/>
                </a:lnTo>
                <a:cubicBezTo>
                  <a:pt x="72" y="5681"/>
                  <a:pt x="650" y="5712"/>
                  <a:pt x="1328" y="5712"/>
                </a:cubicBezTo>
                <a:cubicBezTo>
                  <a:pt x="2165" y="5712"/>
                  <a:pt x="3155" y="5665"/>
                  <a:pt x="3404" y="5456"/>
                </a:cubicBezTo>
                <a:cubicBezTo>
                  <a:pt x="3855" y="5087"/>
                  <a:pt x="3363" y="3723"/>
                  <a:pt x="3014" y="2370"/>
                </a:cubicBezTo>
                <a:cubicBezTo>
                  <a:pt x="2789" y="1560"/>
                  <a:pt x="2492" y="761"/>
                  <a:pt x="2112" y="12"/>
                </a:cubicBezTo>
                <a:cubicBezTo>
                  <a:pt x="2112" y="12"/>
                  <a:pt x="2079" y="0"/>
                  <a:pt x="200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1" name="Google Shape;2291;p62"/>
          <p:cNvSpPr/>
          <p:nvPr/>
        </p:nvSpPr>
        <p:spPr>
          <a:xfrm>
            <a:off x="3411201" y="3793728"/>
            <a:ext cx="42744" cy="55712"/>
          </a:xfrm>
          <a:custGeom>
            <a:avLst/>
            <a:gdLst/>
            <a:ahLst/>
            <a:cxnLst/>
            <a:rect l="l" t="t" r="r" b="b"/>
            <a:pathLst>
              <a:path w="811" h="1057" extrusionOk="0">
                <a:moveTo>
                  <a:pt x="811" y="1"/>
                </a:moveTo>
                <a:lnTo>
                  <a:pt x="1" y="83"/>
                </a:lnTo>
                <a:lnTo>
                  <a:pt x="83" y="1057"/>
                </a:lnTo>
                <a:lnTo>
                  <a:pt x="749" y="1057"/>
                </a:lnTo>
                <a:lnTo>
                  <a:pt x="811" y="1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2" name="Google Shape;2292;p62"/>
          <p:cNvSpPr/>
          <p:nvPr/>
        </p:nvSpPr>
        <p:spPr>
          <a:xfrm>
            <a:off x="3311269" y="3849386"/>
            <a:ext cx="152423" cy="56292"/>
          </a:xfrm>
          <a:custGeom>
            <a:avLst/>
            <a:gdLst/>
            <a:ahLst/>
            <a:cxnLst/>
            <a:rect l="l" t="t" r="r" b="b"/>
            <a:pathLst>
              <a:path w="2892" h="1068" extrusionOk="0">
                <a:moveTo>
                  <a:pt x="1979" y="1"/>
                </a:moveTo>
                <a:cubicBezTo>
                  <a:pt x="1466" y="257"/>
                  <a:pt x="933" y="462"/>
                  <a:pt x="380" y="616"/>
                </a:cubicBezTo>
                <a:cubicBezTo>
                  <a:pt x="287" y="647"/>
                  <a:pt x="205" y="688"/>
                  <a:pt x="123" y="749"/>
                </a:cubicBezTo>
                <a:cubicBezTo>
                  <a:pt x="0" y="862"/>
                  <a:pt x="72" y="1067"/>
                  <a:pt x="236" y="1067"/>
                </a:cubicBezTo>
                <a:lnTo>
                  <a:pt x="1210" y="1067"/>
                </a:lnTo>
                <a:cubicBezTo>
                  <a:pt x="1340" y="1067"/>
                  <a:pt x="1463" y="1067"/>
                  <a:pt x="1578" y="1067"/>
                </a:cubicBezTo>
                <a:cubicBezTo>
                  <a:pt x="2330" y="1067"/>
                  <a:pt x="2774" y="1052"/>
                  <a:pt x="2809" y="821"/>
                </a:cubicBezTo>
                <a:cubicBezTo>
                  <a:pt x="2891" y="257"/>
                  <a:pt x="2645" y="1"/>
                  <a:pt x="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3" name="Google Shape;2293;p62"/>
          <p:cNvSpPr/>
          <p:nvPr/>
        </p:nvSpPr>
        <p:spPr>
          <a:xfrm>
            <a:off x="3288026" y="3095101"/>
            <a:ext cx="615436" cy="740857"/>
          </a:xfrm>
          <a:custGeom>
            <a:avLst/>
            <a:gdLst/>
            <a:ahLst/>
            <a:cxnLst/>
            <a:rect l="l" t="t" r="r" b="b"/>
            <a:pathLst>
              <a:path w="11677" h="14056" extrusionOk="0">
                <a:moveTo>
                  <a:pt x="8776" y="1"/>
                </a:moveTo>
                <a:cubicBezTo>
                  <a:pt x="8776" y="1"/>
                  <a:pt x="2963" y="1498"/>
                  <a:pt x="1436" y="2225"/>
                </a:cubicBezTo>
                <a:cubicBezTo>
                  <a:pt x="1" y="2912"/>
                  <a:pt x="749" y="4214"/>
                  <a:pt x="1251" y="7525"/>
                </a:cubicBezTo>
                <a:cubicBezTo>
                  <a:pt x="1579" y="9658"/>
                  <a:pt x="2348" y="14056"/>
                  <a:pt x="2348" y="14056"/>
                </a:cubicBezTo>
                <a:lnTo>
                  <a:pt x="3220" y="14056"/>
                </a:lnTo>
                <a:cubicBezTo>
                  <a:pt x="3363" y="9822"/>
                  <a:pt x="3845" y="6685"/>
                  <a:pt x="3281" y="4839"/>
                </a:cubicBezTo>
                <a:cubicBezTo>
                  <a:pt x="3035" y="4060"/>
                  <a:pt x="3230" y="4050"/>
                  <a:pt x="3640" y="4040"/>
                </a:cubicBezTo>
                <a:cubicBezTo>
                  <a:pt x="3814" y="4033"/>
                  <a:pt x="4283" y="4031"/>
                  <a:pt x="4906" y="4031"/>
                </a:cubicBezTo>
                <a:cubicBezTo>
                  <a:pt x="6150" y="4031"/>
                  <a:pt x="8007" y="4040"/>
                  <a:pt x="9340" y="4040"/>
                </a:cubicBezTo>
                <a:cubicBezTo>
                  <a:pt x="10795" y="4040"/>
                  <a:pt x="11421" y="3322"/>
                  <a:pt x="11523" y="2594"/>
                </a:cubicBezTo>
                <a:cubicBezTo>
                  <a:pt x="11677" y="1477"/>
                  <a:pt x="10898" y="339"/>
                  <a:pt x="109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4" name="Google Shape;2294;p62"/>
          <p:cNvSpPr/>
          <p:nvPr/>
        </p:nvSpPr>
        <p:spPr>
          <a:xfrm>
            <a:off x="3510078" y="3793728"/>
            <a:ext cx="42744" cy="55712"/>
          </a:xfrm>
          <a:custGeom>
            <a:avLst/>
            <a:gdLst/>
            <a:ahLst/>
            <a:cxnLst/>
            <a:rect l="l" t="t" r="r" b="b"/>
            <a:pathLst>
              <a:path w="811" h="1057" extrusionOk="0">
                <a:moveTo>
                  <a:pt x="811" y="1"/>
                </a:moveTo>
                <a:lnTo>
                  <a:pt x="1" y="83"/>
                </a:lnTo>
                <a:lnTo>
                  <a:pt x="93" y="1057"/>
                </a:lnTo>
                <a:lnTo>
                  <a:pt x="749" y="1057"/>
                </a:lnTo>
                <a:lnTo>
                  <a:pt x="811" y="1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5" name="Google Shape;2295;p62"/>
          <p:cNvSpPr/>
          <p:nvPr/>
        </p:nvSpPr>
        <p:spPr>
          <a:xfrm>
            <a:off x="3410147" y="3849386"/>
            <a:ext cx="152423" cy="56292"/>
          </a:xfrm>
          <a:custGeom>
            <a:avLst/>
            <a:gdLst/>
            <a:ahLst/>
            <a:cxnLst/>
            <a:rect l="l" t="t" r="r" b="b"/>
            <a:pathLst>
              <a:path w="2892" h="1068" extrusionOk="0">
                <a:moveTo>
                  <a:pt x="1979" y="1"/>
                </a:moveTo>
                <a:cubicBezTo>
                  <a:pt x="1466" y="257"/>
                  <a:pt x="933" y="462"/>
                  <a:pt x="380" y="616"/>
                </a:cubicBezTo>
                <a:cubicBezTo>
                  <a:pt x="287" y="647"/>
                  <a:pt x="205" y="688"/>
                  <a:pt x="123" y="749"/>
                </a:cubicBezTo>
                <a:cubicBezTo>
                  <a:pt x="0" y="862"/>
                  <a:pt x="72" y="1067"/>
                  <a:pt x="246" y="1067"/>
                </a:cubicBezTo>
                <a:lnTo>
                  <a:pt x="1210" y="1067"/>
                </a:lnTo>
                <a:cubicBezTo>
                  <a:pt x="1341" y="1067"/>
                  <a:pt x="1465" y="1067"/>
                  <a:pt x="1582" y="1067"/>
                </a:cubicBezTo>
                <a:cubicBezTo>
                  <a:pt x="2338" y="1067"/>
                  <a:pt x="2774" y="1052"/>
                  <a:pt x="2809" y="821"/>
                </a:cubicBezTo>
                <a:cubicBezTo>
                  <a:pt x="2891" y="257"/>
                  <a:pt x="2645" y="1"/>
                  <a:pt x="26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6" name="Google Shape;2296;p62"/>
          <p:cNvSpPr/>
          <p:nvPr/>
        </p:nvSpPr>
        <p:spPr>
          <a:xfrm>
            <a:off x="3379366" y="3095101"/>
            <a:ext cx="615436" cy="740857"/>
          </a:xfrm>
          <a:custGeom>
            <a:avLst/>
            <a:gdLst/>
            <a:ahLst/>
            <a:cxnLst/>
            <a:rect l="l" t="t" r="r" b="b"/>
            <a:pathLst>
              <a:path w="11677" h="14056" extrusionOk="0">
                <a:moveTo>
                  <a:pt x="8345" y="1"/>
                </a:moveTo>
                <a:cubicBezTo>
                  <a:pt x="8345" y="1"/>
                  <a:pt x="2963" y="1498"/>
                  <a:pt x="1446" y="2225"/>
                </a:cubicBezTo>
                <a:cubicBezTo>
                  <a:pt x="0" y="2912"/>
                  <a:pt x="759" y="4214"/>
                  <a:pt x="1251" y="7525"/>
                </a:cubicBezTo>
                <a:cubicBezTo>
                  <a:pt x="1579" y="9658"/>
                  <a:pt x="2440" y="14056"/>
                  <a:pt x="2440" y="14056"/>
                </a:cubicBezTo>
                <a:lnTo>
                  <a:pt x="3311" y="14056"/>
                </a:lnTo>
                <a:cubicBezTo>
                  <a:pt x="3598" y="9852"/>
                  <a:pt x="3855" y="6685"/>
                  <a:pt x="3281" y="4839"/>
                </a:cubicBezTo>
                <a:cubicBezTo>
                  <a:pt x="3034" y="4060"/>
                  <a:pt x="3240" y="4040"/>
                  <a:pt x="3650" y="4040"/>
                </a:cubicBezTo>
                <a:lnTo>
                  <a:pt x="9339" y="4040"/>
                </a:lnTo>
                <a:cubicBezTo>
                  <a:pt x="10795" y="4040"/>
                  <a:pt x="11420" y="3322"/>
                  <a:pt x="11523" y="2594"/>
                </a:cubicBezTo>
                <a:cubicBezTo>
                  <a:pt x="11677" y="1477"/>
                  <a:pt x="10908" y="339"/>
                  <a:pt x="109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7" name="Google Shape;2297;p62"/>
          <p:cNvSpPr/>
          <p:nvPr/>
        </p:nvSpPr>
        <p:spPr>
          <a:xfrm>
            <a:off x="3797539" y="2705388"/>
            <a:ext cx="115160" cy="71524"/>
          </a:xfrm>
          <a:custGeom>
            <a:avLst/>
            <a:gdLst/>
            <a:ahLst/>
            <a:cxnLst/>
            <a:rect l="l" t="t" r="r" b="b"/>
            <a:pathLst>
              <a:path w="2185" h="1357" extrusionOk="0">
                <a:moveTo>
                  <a:pt x="1094" y="1"/>
                </a:moveTo>
                <a:cubicBezTo>
                  <a:pt x="731" y="1"/>
                  <a:pt x="370" y="19"/>
                  <a:pt x="11" y="55"/>
                </a:cubicBezTo>
                <a:cubicBezTo>
                  <a:pt x="11" y="55"/>
                  <a:pt x="1" y="875"/>
                  <a:pt x="565" y="1357"/>
                </a:cubicBezTo>
                <a:cubicBezTo>
                  <a:pt x="565" y="1357"/>
                  <a:pt x="1754" y="793"/>
                  <a:pt x="2184" y="55"/>
                </a:cubicBezTo>
                <a:cubicBezTo>
                  <a:pt x="1820" y="19"/>
                  <a:pt x="1456" y="1"/>
                  <a:pt x="1094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8" name="Google Shape;2298;p62"/>
          <p:cNvSpPr/>
          <p:nvPr/>
        </p:nvSpPr>
        <p:spPr>
          <a:xfrm>
            <a:off x="3811031" y="2634761"/>
            <a:ext cx="89230" cy="86493"/>
          </a:xfrm>
          <a:custGeom>
            <a:avLst/>
            <a:gdLst/>
            <a:ahLst/>
            <a:cxnLst/>
            <a:rect l="l" t="t" r="r" b="b"/>
            <a:pathLst>
              <a:path w="1693" h="1641" extrusionOk="0">
                <a:moveTo>
                  <a:pt x="329" y="1"/>
                </a:moveTo>
                <a:cubicBezTo>
                  <a:pt x="329" y="1"/>
                  <a:pt x="288" y="646"/>
                  <a:pt x="288" y="995"/>
                </a:cubicBezTo>
                <a:cubicBezTo>
                  <a:pt x="309" y="1179"/>
                  <a:pt x="175" y="1343"/>
                  <a:pt x="1" y="1364"/>
                </a:cubicBezTo>
                <a:cubicBezTo>
                  <a:pt x="84" y="1583"/>
                  <a:pt x="467" y="1640"/>
                  <a:pt x="849" y="1640"/>
                </a:cubicBezTo>
                <a:cubicBezTo>
                  <a:pt x="1272" y="1640"/>
                  <a:pt x="1692" y="1569"/>
                  <a:pt x="1692" y="1569"/>
                </a:cubicBezTo>
                <a:lnTo>
                  <a:pt x="1518" y="1374"/>
                </a:lnTo>
                <a:cubicBezTo>
                  <a:pt x="1334" y="1169"/>
                  <a:pt x="1426" y="93"/>
                  <a:pt x="1426" y="93"/>
                </a:cubicBezTo>
                <a:lnTo>
                  <a:pt x="329" y="1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9" name="Google Shape;2299;p62"/>
          <p:cNvSpPr/>
          <p:nvPr/>
        </p:nvSpPr>
        <p:spPr>
          <a:xfrm>
            <a:off x="3826211" y="2639610"/>
            <a:ext cx="59978" cy="41481"/>
          </a:xfrm>
          <a:custGeom>
            <a:avLst/>
            <a:gdLst/>
            <a:ahLst/>
            <a:cxnLst/>
            <a:rect l="l" t="t" r="r" b="b"/>
            <a:pathLst>
              <a:path w="1138" h="787" extrusionOk="0">
                <a:moveTo>
                  <a:pt x="1138" y="1"/>
                </a:moveTo>
                <a:lnTo>
                  <a:pt x="0" y="247"/>
                </a:lnTo>
                <a:lnTo>
                  <a:pt x="0" y="770"/>
                </a:lnTo>
                <a:cubicBezTo>
                  <a:pt x="0" y="770"/>
                  <a:pt x="116" y="786"/>
                  <a:pt x="281" y="786"/>
                </a:cubicBezTo>
                <a:cubicBezTo>
                  <a:pt x="528" y="786"/>
                  <a:pt x="884" y="749"/>
                  <a:pt x="1117" y="565"/>
                </a:cubicBezTo>
                <a:lnTo>
                  <a:pt x="1138" y="1"/>
                </a:lnTo>
                <a:close/>
              </a:path>
            </a:pathLst>
          </a:custGeom>
          <a:solidFill>
            <a:srgbClr val="FFAA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p62"/>
          <p:cNvSpPr/>
          <p:nvPr/>
        </p:nvSpPr>
        <p:spPr>
          <a:xfrm>
            <a:off x="3741354" y="2497935"/>
            <a:ext cx="181516" cy="179574"/>
          </a:xfrm>
          <a:custGeom>
            <a:avLst/>
            <a:gdLst/>
            <a:ahLst/>
            <a:cxnLst/>
            <a:rect l="l" t="t" r="r" b="b"/>
            <a:pathLst>
              <a:path w="3444" h="3407" extrusionOk="0">
                <a:moveTo>
                  <a:pt x="1732" y="1"/>
                </a:moveTo>
                <a:cubicBezTo>
                  <a:pt x="1341" y="1"/>
                  <a:pt x="1076" y="169"/>
                  <a:pt x="974" y="403"/>
                </a:cubicBezTo>
                <a:cubicBezTo>
                  <a:pt x="974" y="403"/>
                  <a:pt x="1" y="3068"/>
                  <a:pt x="1364" y="3365"/>
                </a:cubicBezTo>
                <a:cubicBezTo>
                  <a:pt x="1494" y="3394"/>
                  <a:pt x="1614" y="3406"/>
                  <a:pt x="1724" y="3406"/>
                </a:cubicBezTo>
                <a:cubicBezTo>
                  <a:pt x="2779" y="3406"/>
                  <a:pt x="3014" y="2248"/>
                  <a:pt x="3014" y="2248"/>
                </a:cubicBezTo>
                <a:cubicBezTo>
                  <a:pt x="3014" y="2248"/>
                  <a:pt x="3363" y="2166"/>
                  <a:pt x="3414" y="1858"/>
                </a:cubicBezTo>
                <a:cubicBezTo>
                  <a:pt x="3443" y="1689"/>
                  <a:pt x="3323" y="1653"/>
                  <a:pt x="3214" y="1653"/>
                </a:cubicBezTo>
                <a:cubicBezTo>
                  <a:pt x="3132" y="1653"/>
                  <a:pt x="3055" y="1674"/>
                  <a:pt x="3055" y="1674"/>
                </a:cubicBezTo>
                <a:cubicBezTo>
                  <a:pt x="3055" y="1674"/>
                  <a:pt x="3425" y="587"/>
                  <a:pt x="2594" y="218"/>
                </a:cubicBezTo>
                <a:cubicBezTo>
                  <a:pt x="2265" y="65"/>
                  <a:pt x="1974" y="1"/>
                  <a:pt x="1732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p62"/>
          <p:cNvSpPr/>
          <p:nvPr/>
        </p:nvSpPr>
        <p:spPr>
          <a:xfrm>
            <a:off x="3799700" y="2482228"/>
            <a:ext cx="125438" cy="103939"/>
          </a:xfrm>
          <a:custGeom>
            <a:avLst/>
            <a:gdLst/>
            <a:ahLst/>
            <a:cxnLst/>
            <a:rect l="l" t="t" r="r" b="b"/>
            <a:pathLst>
              <a:path w="2380" h="1972" extrusionOk="0">
                <a:moveTo>
                  <a:pt x="912" y="0"/>
                </a:moveTo>
                <a:cubicBezTo>
                  <a:pt x="553" y="0"/>
                  <a:pt x="203" y="106"/>
                  <a:pt x="1" y="373"/>
                </a:cubicBezTo>
                <a:cubicBezTo>
                  <a:pt x="1" y="373"/>
                  <a:pt x="308" y="1869"/>
                  <a:pt x="1948" y="1972"/>
                </a:cubicBezTo>
                <a:cubicBezTo>
                  <a:pt x="1948" y="1972"/>
                  <a:pt x="2379" y="916"/>
                  <a:pt x="2092" y="465"/>
                </a:cubicBezTo>
                <a:cubicBezTo>
                  <a:pt x="1925" y="203"/>
                  <a:pt x="1410" y="0"/>
                  <a:pt x="9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2" name="Google Shape;2302;p62"/>
          <p:cNvSpPr/>
          <p:nvPr/>
        </p:nvSpPr>
        <p:spPr>
          <a:xfrm>
            <a:off x="3292348" y="2769321"/>
            <a:ext cx="427965" cy="244826"/>
          </a:xfrm>
          <a:custGeom>
            <a:avLst/>
            <a:gdLst/>
            <a:ahLst/>
            <a:cxnLst/>
            <a:rect l="l" t="t" r="r" b="b"/>
            <a:pathLst>
              <a:path w="8120" h="4645" extrusionOk="0">
                <a:moveTo>
                  <a:pt x="329" y="0"/>
                </a:moveTo>
                <a:cubicBezTo>
                  <a:pt x="134" y="0"/>
                  <a:pt x="1" y="185"/>
                  <a:pt x="72" y="369"/>
                </a:cubicBezTo>
                <a:lnTo>
                  <a:pt x="1631" y="4644"/>
                </a:lnTo>
                <a:lnTo>
                  <a:pt x="8120" y="4644"/>
                </a:lnTo>
                <a:lnTo>
                  <a:pt x="6490" y="174"/>
                </a:lnTo>
                <a:cubicBezTo>
                  <a:pt x="6449" y="72"/>
                  <a:pt x="6346" y="0"/>
                  <a:pt x="6233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3" name="Google Shape;2303;p62"/>
          <p:cNvSpPr/>
          <p:nvPr/>
        </p:nvSpPr>
        <p:spPr>
          <a:xfrm>
            <a:off x="3572799" y="3014091"/>
            <a:ext cx="361504" cy="21663"/>
          </a:xfrm>
          <a:custGeom>
            <a:avLst/>
            <a:gdLst/>
            <a:ahLst/>
            <a:cxnLst/>
            <a:rect l="l" t="t" r="r" b="b"/>
            <a:pathLst>
              <a:path w="6859" h="411" extrusionOk="0">
                <a:moveTo>
                  <a:pt x="205" y="0"/>
                </a:moveTo>
                <a:cubicBezTo>
                  <a:pt x="92" y="0"/>
                  <a:pt x="0" y="92"/>
                  <a:pt x="0" y="205"/>
                </a:cubicBezTo>
                <a:cubicBezTo>
                  <a:pt x="0" y="318"/>
                  <a:pt x="92" y="410"/>
                  <a:pt x="205" y="410"/>
                </a:cubicBezTo>
                <a:lnTo>
                  <a:pt x="6664" y="410"/>
                </a:lnTo>
                <a:cubicBezTo>
                  <a:pt x="6766" y="410"/>
                  <a:pt x="6858" y="318"/>
                  <a:pt x="6858" y="205"/>
                </a:cubicBezTo>
                <a:cubicBezTo>
                  <a:pt x="6858" y="92"/>
                  <a:pt x="6766" y="0"/>
                  <a:pt x="6664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4" name="Google Shape;2304;p62"/>
          <p:cNvSpPr/>
          <p:nvPr/>
        </p:nvSpPr>
        <p:spPr>
          <a:xfrm>
            <a:off x="3368561" y="3014091"/>
            <a:ext cx="361504" cy="21663"/>
          </a:xfrm>
          <a:custGeom>
            <a:avLst/>
            <a:gdLst/>
            <a:ahLst/>
            <a:cxnLst/>
            <a:rect l="l" t="t" r="r" b="b"/>
            <a:pathLst>
              <a:path w="6859" h="411" extrusionOk="0">
                <a:moveTo>
                  <a:pt x="195" y="0"/>
                </a:moveTo>
                <a:cubicBezTo>
                  <a:pt x="82" y="0"/>
                  <a:pt x="0" y="92"/>
                  <a:pt x="0" y="205"/>
                </a:cubicBezTo>
                <a:cubicBezTo>
                  <a:pt x="0" y="318"/>
                  <a:pt x="92" y="410"/>
                  <a:pt x="195" y="410"/>
                </a:cubicBezTo>
                <a:lnTo>
                  <a:pt x="6653" y="410"/>
                </a:lnTo>
                <a:cubicBezTo>
                  <a:pt x="6766" y="410"/>
                  <a:pt x="6858" y="318"/>
                  <a:pt x="6858" y="205"/>
                </a:cubicBezTo>
                <a:cubicBezTo>
                  <a:pt x="6858" y="92"/>
                  <a:pt x="6766" y="0"/>
                  <a:pt x="6653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5" name="Google Shape;2305;p62"/>
          <p:cNvSpPr/>
          <p:nvPr/>
        </p:nvSpPr>
        <p:spPr>
          <a:xfrm>
            <a:off x="4336251" y="3055677"/>
            <a:ext cx="219411" cy="849434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0" y="0"/>
                </a:moveTo>
                <a:lnTo>
                  <a:pt x="3629" y="15870"/>
                </a:lnTo>
                <a:cubicBezTo>
                  <a:pt x="3640" y="16034"/>
                  <a:pt x="3768" y="16116"/>
                  <a:pt x="3896" y="16116"/>
                </a:cubicBezTo>
                <a:cubicBezTo>
                  <a:pt x="4024" y="16116"/>
                  <a:pt x="4152" y="16034"/>
                  <a:pt x="4163" y="15870"/>
                </a:cubicBezTo>
                <a:lnTo>
                  <a:pt x="135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6" name="Google Shape;2306;p62"/>
          <p:cNvSpPr/>
          <p:nvPr/>
        </p:nvSpPr>
        <p:spPr>
          <a:xfrm>
            <a:off x="2406775" y="3055677"/>
            <a:ext cx="219411" cy="849434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0" y="0"/>
                </a:moveTo>
                <a:lnTo>
                  <a:pt x="3629" y="15870"/>
                </a:lnTo>
                <a:cubicBezTo>
                  <a:pt x="3640" y="16034"/>
                  <a:pt x="3768" y="16116"/>
                  <a:pt x="3896" y="16116"/>
                </a:cubicBezTo>
                <a:cubicBezTo>
                  <a:pt x="4024" y="16116"/>
                  <a:pt x="4152" y="16034"/>
                  <a:pt x="4162" y="15870"/>
                </a:cubicBezTo>
                <a:lnTo>
                  <a:pt x="13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7" name="Google Shape;2307;p62"/>
          <p:cNvSpPr/>
          <p:nvPr/>
        </p:nvSpPr>
        <p:spPr>
          <a:xfrm>
            <a:off x="1814039" y="3055677"/>
            <a:ext cx="219411" cy="849434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2809" y="0"/>
                </a:moveTo>
                <a:lnTo>
                  <a:pt x="0" y="15870"/>
                </a:lnTo>
                <a:cubicBezTo>
                  <a:pt x="11" y="16034"/>
                  <a:pt x="139" y="16116"/>
                  <a:pt x="267" y="16116"/>
                </a:cubicBezTo>
                <a:cubicBezTo>
                  <a:pt x="395" y="16116"/>
                  <a:pt x="523" y="16034"/>
                  <a:pt x="534" y="15870"/>
                </a:cubicBezTo>
                <a:lnTo>
                  <a:pt x="41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8" name="Google Shape;2308;p62"/>
          <p:cNvSpPr/>
          <p:nvPr/>
        </p:nvSpPr>
        <p:spPr>
          <a:xfrm>
            <a:off x="3650066" y="3055677"/>
            <a:ext cx="219411" cy="849434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2799" y="0"/>
                </a:moveTo>
                <a:lnTo>
                  <a:pt x="0" y="15870"/>
                </a:lnTo>
                <a:cubicBezTo>
                  <a:pt x="10" y="16034"/>
                  <a:pt x="138" y="16116"/>
                  <a:pt x="267" y="16116"/>
                </a:cubicBezTo>
                <a:cubicBezTo>
                  <a:pt x="395" y="16116"/>
                  <a:pt x="523" y="16034"/>
                  <a:pt x="533" y="15870"/>
                </a:cubicBezTo>
                <a:lnTo>
                  <a:pt x="41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9" name="Google Shape;2309;p62"/>
          <p:cNvSpPr/>
          <p:nvPr/>
        </p:nvSpPr>
        <p:spPr>
          <a:xfrm>
            <a:off x="1814039" y="3035701"/>
            <a:ext cx="2760477" cy="40005"/>
          </a:xfrm>
          <a:custGeom>
            <a:avLst/>
            <a:gdLst/>
            <a:ahLst/>
            <a:cxnLst/>
            <a:rect l="l" t="t" r="r" b="b"/>
            <a:pathLst>
              <a:path w="52376" h="759" extrusionOk="0">
                <a:moveTo>
                  <a:pt x="329" y="0"/>
                </a:moveTo>
                <a:cubicBezTo>
                  <a:pt x="144" y="0"/>
                  <a:pt x="0" y="144"/>
                  <a:pt x="0" y="328"/>
                </a:cubicBezTo>
                <a:lnTo>
                  <a:pt x="0" y="431"/>
                </a:lnTo>
                <a:cubicBezTo>
                  <a:pt x="0" y="605"/>
                  <a:pt x="144" y="759"/>
                  <a:pt x="329" y="759"/>
                </a:cubicBezTo>
                <a:lnTo>
                  <a:pt x="52058" y="759"/>
                </a:lnTo>
                <a:cubicBezTo>
                  <a:pt x="52232" y="759"/>
                  <a:pt x="52375" y="605"/>
                  <a:pt x="52375" y="431"/>
                </a:cubicBezTo>
                <a:lnTo>
                  <a:pt x="52375" y="328"/>
                </a:lnTo>
                <a:cubicBezTo>
                  <a:pt x="52375" y="144"/>
                  <a:pt x="52232" y="0"/>
                  <a:pt x="520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0" name="Google Shape;2310;p62"/>
          <p:cNvSpPr/>
          <p:nvPr/>
        </p:nvSpPr>
        <p:spPr>
          <a:xfrm>
            <a:off x="3928303" y="3035701"/>
            <a:ext cx="646796" cy="40005"/>
          </a:xfrm>
          <a:custGeom>
            <a:avLst/>
            <a:gdLst/>
            <a:ahLst/>
            <a:cxnLst/>
            <a:rect l="l" t="t" r="r" b="b"/>
            <a:pathLst>
              <a:path w="12272" h="759" extrusionOk="0">
                <a:moveTo>
                  <a:pt x="380" y="0"/>
                </a:moveTo>
                <a:cubicBezTo>
                  <a:pt x="175" y="0"/>
                  <a:pt x="1" y="164"/>
                  <a:pt x="1" y="379"/>
                </a:cubicBezTo>
                <a:cubicBezTo>
                  <a:pt x="1" y="584"/>
                  <a:pt x="175" y="748"/>
                  <a:pt x="380" y="759"/>
                </a:cubicBezTo>
                <a:lnTo>
                  <a:pt x="11892" y="759"/>
                </a:lnTo>
                <a:cubicBezTo>
                  <a:pt x="12097" y="759"/>
                  <a:pt x="12272" y="584"/>
                  <a:pt x="12272" y="379"/>
                </a:cubicBezTo>
                <a:cubicBezTo>
                  <a:pt x="12272" y="164"/>
                  <a:pt x="12097" y="0"/>
                  <a:pt x="118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1" name="Google Shape;2311;p62"/>
          <p:cNvSpPr/>
          <p:nvPr/>
        </p:nvSpPr>
        <p:spPr>
          <a:xfrm>
            <a:off x="2411097" y="2769321"/>
            <a:ext cx="427965" cy="244826"/>
          </a:xfrm>
          <a:custGeom>
            <a:avLst/>
            <a:gdLst/>
            <a:ahLst/>
            <a:cxnLst/>
            <a:rect l="l" t="t" r="r" b="b"/>
            <a:pathLst>
              <a:path w="8120" h="4645" extrusionOk="0">
                <a:moveTo>
                  <a:pt x="1897" y="0"/>
                </a:moveTo>
                <a:cubicBezTo>
                  <a:pt x="1774" y="0"/>
                  <a:pt x="1671" y="72"/>
                  <a:pt x="1641" y="174"/>
                </a:cubicBezTo>
                <a:lnTo>
                  <a:pt x="0" y="4644"/>
                </a:lnTo>
                <a:lnTo>
                  <a:pt x="6490" y="4644"/>
                </a:lnTo>
                <a:lnTo>
                  <a:pt x="8048" y="369"/>
                </a:lnTo>
                <a:cubicBezTo>
                  <a:pt x="8120" y="185"/>
                  <a:pt x="7986" y="0"/>
                  <a:pt x="7792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2" name="Google Shape;2312;p62"/>
          <p:cNvSpPr/>
          <p:nvPr/>
        </p:nvSpPr>
        <p:spPr>
          <a:xfrm>
            <a:off x="2197109" y="3014091"/>
            <a:ext cx="361556" cy="21663"/>
          </a:xfrm>
          <a:custGeom>
            <a:avLst/>
            <a:gdLst/>
            <a:ahLst/>
            <a:cxnLst/>
            <a:rect l="l" t="t" r="r" b="b"/>
            <a:pathLst>
              <a:path w="6860" h="411" extrusionOk="0">
                <a:moveTo>
                  <a:pt x="196" y="0"/>
                </a:moveTo>
                <a:cubicBezTo>
                  <a:pt x="83" y="0"/>
                  <a:pt x="1" y="92"/>
                  <a:pt x="1" y="205"/>
                </a:cubicBezTo>
                <a:cubicBezTo>
                  <a:pt x="1" y="318"/>
                  <a:pt x="93" y="410"/>
                  <a:pt x="196" y="410"/>
                </a:cubicBezTo>
                <a:lnTo>
                  <a:pt x="6654" y="410"/>
                </a:lnTo>
                <a:cubicBezTo>
                  <a:pt x="6767" y="410"/>
                  <a:pt x="6859" y="318"/>
                  <a:pt x="6859" y="205"/>
                </a:cubicBezTo>
                <a:cubicBezTo>
                  <a:pt x="6859" y="92"/>
                  <a:pt x="6767" y="0"/>
                  <a:pt x="6654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3" name="Google Shape;2313;p62"/>
          <p:cNvSpPr/>
          <p:nvPr/>
        </p:nvSpPr>
        <p:spPr>
          <a:xfrm>
            <a:off x="2401346" y="3014091"/>
            <a:ext cx="361556" cy="21663"/>
          </a:xfrm>
          <a:custGeom>
            <a:avLst/>
            <a:gdLst/>
            <a:ahLst/>
            <a:cxnLst/>
            <a:rect l="l" t="t" r="r" b="b"/>
            <a:pathLst>
              <a:path w="6860" h="411" extrusionOk="0">
                <a:moveTo>
                  <a:pt x="206" y="0"/>
                </a:moveTo>
                <a:cubicBezTo>
                  <a:pt x="93" y="0"/>
                  <a:pt x="1" y="92"/>
                  <a:pt x="1" y="205"/>
                </a:cubicBezTo>
                <a:cubicBezTo>
                  <a:pt x="1" y="318"/>
                  <a:pt x="93" y="410"/>
                  <a:pt x="206" y="410"/>
                </a:cubicBezTo>
                <a:lnTo>
                  <a:pt x="6664" y="410"/>
                </a:lnTo>
                <a:cubicBezTo>
                  <a:pt x="6767" y="410"/>
                  <a:pt x="6859" y="318"/>
                  <a:pt x="6859" y="205"/>
                </a:cubicBezTo>
                <a:cubicBezTo>
                  <a:pt x="6859" y="92"/>
                  <a:pt x="6777" y="0"/>
                  <a:pt x="6664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56"/>
          <p:cNvSpPr txBox="1">
            <a:spLocks noGrp="1"/>
          </p:cNvSpPr>
          <p:nvPr>
            <p:ph type="title"/>
          </p:nvPr>
        </p:nvSpPr>
        <p:spPr>
          <a:xfrm>
            <a:off x="389619" y="175725"/>
            <a:ext cx="829274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800" dirty="0"/>
              <a:t>Pontos positivos, desafios, aprendizado.</a:t>
            </a:r>
            <a:endParaRPr sz="2800" dirty="0"/>
          </a:p>
        </p:txBody>
      </p:sp>
      <p:sp>
        <p:nvSpPr>
          <p:cNvPr id="1342" name="Google Shape;1342;p56"/>
          <p:cNvSpPr txBox="1">
            <a:spLocks noGrp="1"/>
          </p:cNvSpPr>
          <p:nvPr>
            <p:ph type="subTitle" idx="1"/>
          </p:nvPr>
        </p:nvSpPr>
        <p:spPr>
          <a:xfrm>
            <a:off x="4874500" y="959782"/>
            <a:ext cx="3871500" cy="382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 smtClean="0"/>
              <a:t>Um grande desafio foi transformar uma ideia em uma aplicação real.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 smtClean="0"/>
              <a:t>Através das etapas do projeto conseguimos perceber a dimensão que uma ideia toma no decorrer do tempo.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 smtClean="0"/>
              <a:t>A criação de um design, a transformação deste em códigos, a aplicação da interatividade. Todas estas etapas nos trouxe desafios e com eles também um grande aprendizado.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grpSp>
        <p:nvGrpSpPr>
          <p:cNvPr id="1343" name="Google Shape;1343;p56"/>
          <p:cNvGrpSpPr/>
          <p:nvPr/>
        </p:nvGrpSpPr>
        <p:grpSpPr>
          <a:xfrm>
            <a:off x="675987" y="627977"/>
            <a:ext cx="4198517" cy="3793351"/>
            <a:chOff x="675987" y="627977"/>
            <a:chExt cx="4198517" cy="3793351"/>
          </a:xfrm>
        </p:grpSpPr>
        <p:sp>
          <p:nvSpPr>
            <p:cNvPr id="1344" name="Google Shape;1344;p56"/>
            <p:cNvSpPr/>
            <p:nvPr/>
          </p:nvSpPr>
          <p:spPr>
            <a:xfrm>
              <a:off x="949523" y="807355"/>
              <a:ext cx="3605169" cy="1442901"/>
            </a:xfrm>
            <a:custGeom>
              <a:avLst/>
              <a:gdLst/>
              <a:ahLst/>
              <a:cxnLst/>
              <a:rect l="l" t="t" r="r" b="b"/>
              <a:pathLst>
                <a:path w="63171" h="25283" extrusionOk="0">
                  <a:moveTo>
                    <a:pt x="62236" y="1"/>
                  </a:moveTo>
                  <a:cubicBezTo>
                    <a:pt x="62003" y="1"/>
                    <a:pt x="61770" y="99"/>
                    <a:pt x="61602" y="290"/>
                  </a:cubicBezTo>
                  <a:lnTo>
                    <a:pt x="48367" y="15503"/>
                  </a:lnTo>
                  <a:lnTo>
                    <a:pt x="35461" y="7989"/>
                  </a:lnTo>
                  <a:cubicBezTo>
                    <a:pt x="35327" y="7909"/>
                    <a:pt x="35182" y="7872"/>
                    <a:pt x="35040" y="7872"/>
                  </a:cubicBezTo>
                  <a:cubicBezTo>
                    <a:pt x="34722" y="7872"/>
                    <a:pt x="34416" y="8057"/>
                    <a:pt x="34282" y="8368"/>
                  </a:cubicBezTo>
                  <a:lnTo>
                    <a:pt x="27782" y="22915"/>
                  </a:lnTo>
                  <a:lnTo>
                    <a:pt x="14947" y="8163"/>
                  </a:lnTo>
                  <a:cubicBezTo>
                    <a:pt x="14794" y="7978"/>
                    <a:pt x="14568" y="7876"/>
                    <a:pt x="14332" y="7876"/>
                  </a:cubicBezTo>
                  <a:cubicBezTo>
                    <a:pt x="14086" y="7876"/>
                    <a:pt x="13861" y="7968"/>
                    <a:pt x="13697" y="8153"/>
                  </a:cubicBezTo>
                  <a:lnTo>
                    <a:pt x="319" y="22915"/>
                  </a:lnTo>
                  <a:cubicBezTo>
                    <a:pt x="1" y="23253"/>
                    <a:pt x="31" y="23786"/>
                    <a:pt x="370" y="24094"/>
                  </a:cubicBezTo>
                  <a:cubicBezTo>
                    <a:pt x="534" y="24239"/>
                    <a:pt x="738" y="24311"/>
                    <a:pt x="939" y="24311"/>
                  </a:cubicBezTo>
                  <a:cubicBezTo>
                    <a:pt x="1164" y="24311"/>
                    <a:pt x="1386" y="24221"/>
                    <a:pt x="1549" y="24042"/>
                  </a:cubicBezTo>
                  <a:lnTo>
                    <a:pt x="14312" y="9967"/>
                  </a:lnTo>
                  <a:lnTo>
                    <a:pt x="27382" y="24996"/>
                  </a:lnTo>
                  <a:cubicBezTo>
                    <a:pt x="27536" y="25180"/>
                    <a:pt x="27772" y="25283"/>
                    <a:pt x="28008" y="25283"/>
                  </a:cubicBezTo>
                  <a:cubicBezTo>
                    <a:pt x="28049" y="25283"/>
                    <a:pt x="28090" y="25273"/>
                    <a:pt x="28131" y="25273"/>
                  </a:cubicBezTo>
                  <a:cubicBezTo>
                    <a:pt x="28418" y="25232"/>
                    <a:pt x="28654" y="25047"/>
                    <a:pt x="28777" y="24781"/>
                  </a:cubicBezTo>
                  <a:lnTo>
                    <a:pt x="35420" y="9895"/>
                  </a:lnTo>
                  <a:lnTo>
                    <a:pt x="48121" y="17297"/>
                  </a:lnTo>
                  <a:cubicBezTo>
                    <a:pt x="48254" y="17375"/>
                    <a:pt x="48400" y="17413"/>
                    <a:pt x="48545" y="17413"/>
                  </a:cubicBezTo>
                  <a:cubicBezTo>
                    <a:pt x="48780" y="17413"/>
                    <a:pt x="49012" y="17313"/>
                    <a:pt x="49177" y="17123"/>
                  </a:cubicBezTo>
                  <a:lnTo>
                    <a:pt x="62863" y="1387"/>
                  </a:lnTo>
                  <a:cubicBezTo>
                    <a:pt x="63170" y="1038"/>
                    <a:pt x="63129" y="505"/>
                    <a:pt x="62781" y="208"/>
                  </a:cubicBezTo>
                  <a:cubicBezTo>
                    <a:pt x="62623" y="68"/>
                    <a:pt x="62429" y="1"/>
                    <a:pt x="62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56"/>
            <p:cNvSpPr/>
            <p:nvPr/>
          </p:nvSpPr>
          <p:spPr>
            <a:xfrm>
              <a:off x="4366404" y="627977"/>
              <a:ext cx="336428" cy="331805"/>
            </a:xfrm>
            <a:custGeom>
              <a:avLst/>
              <a:gdLst/>
              <a:ahLst/>
              <a:cxnLst/>
              <a:rect l="l" t="t" r="r" b="b"/>
              <a:pathLst>
                <a:path w="5895" h="5814" extrusionOk="0">
                  <a:moveTo>
                    <a:pt x="5895" y="1"/>
                  </a:moveTo>
                  <a:lnTo>
                    <a:pt x="0" y="1210"/>
                  </a:lnTo>
                  <a:lnTo>
                    <a:pt x="4942" y="5813"/>
                  </a:lnTo>
                  <a:lnTo>
                    <a:pt x="5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56"/>
            <p:cNvSpPr/>
            <p:nvPr/>
          </p:nvSpPr>
          <p:spPr>
            <a:xfrm>
              <a:off x="1791137" y="96349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0"/>
                  </a:moveTo>
                  <a:cubicBezTo>
                    <a:pt x="1179" y="0"/>
                    <a:pt x="0" y="1179"/>
                    <a:pt x="0" y="2625"/>
                  </a:cubicBezTo>
                  <a:cubicBezTo>
                    <a:pt x="0" y="4080"/>
                    <a:pt x="1179" y="5259"/>
                    <a:pt x="2625" y="5259"/>
                  </a:cubicBezTo>
                  <a:cubicBezTo>
                    <a:pt x="4080" y="5259"/>
                    <a:pt x="5259" y="4080"/>
                    <a:pt x="5259" y="2625"/>
                  </a:cubicBezTo>
                  <a:cubicBezTo>
                    <a:pt x="5259" y="1179"/>
                    <a:pt x="4080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56"/>
            <p:cNvSpPr/>
            <p:nvPr/>
          </p:nvSpPr>
          <p:spPr>
            <a:xfrm>
              <a:off x="1858994" y="1041054"/>
              <a:ext cx="164419" cy="144444"/>
            </a:xfrm>
            <a:custGeom>
              <a:avLst/>
              <a:gdLst/>
              <a:ahLst/>
              <a:cxnLst/>
              <a:rect l="l" t="t" r="r" b="b"/>
              <a:pathLst>
                <a:path w="2881" h="2531" extrusionOk="0">
                  <a:moveTo>
                    <a:pt x="1446" y="1"/>
                  </a:moveTo>
                  <a:cubicBezTo>
                    <a:pt x="1285" y="1"/>
                    <a:pt x="1122" y="32"/>
                    <a:pt x="964" y="97"/>
                  </a:cubicBezTo>
                  <a:cubicBezTo>
                    <a:pt x="318" y="363"/>
                    <a:pt x="0" y="1102"/>
                    <a:pt x="267" y="1747"/>
                  </a:cubicBezTo>
                  <a:cubicBezTo>
                    <a:pt x="468" y="2235"/>
                    <a:pt x="939" y="2530"/>
                    <a:pt x="1440" y="2530"/>
                  </a:cubicBezTo>
                  <a:cubicBezTo>
                    <a:pt x="1602" y="2530"/>
                    <a:pt x="1767" y="2499"/>
                    <a:pt x="1928" y="2434"/>
                  </a:cubicBezTo>
                  <a:cubicBezTo>
                    <a:pt x="2573" y="2168"/>
                    <a:pt x="2881" y="1430"/>
                    <a:pt x="2614" y="784"/>
                  </a:cubicBezTo>
                  <a:cubicBezTo>
                    <a:pt x="2413" y="296"/>
                    <a:pt x="1942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56"/>
            <p:cNvSpPr/>
            <p:nvPr/>
          </p:nvSpPr>
          <p:spPr>
            <a:xfrm>
              <a:off x="2989900" y="96349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0"/>
                  </a:moveTo>
                  <a:cubicBezTo>
                    <a:pt x="1179" y="0"/>
                    <a:pt x="0" y="1179"/>
                    <a:pt x="0" y="2625"/>
                  </a:cubicBezTo>
                  <a:cubicBezTo>
                    <a:pt x="0" y="4080"/>
                    <a:pt x="1179" y="5259"/>
                    <a:pt x="2625" y="5259"/>
                  </a:cubicBezTo>
                  <a:cubicBezTo>
                    <a:pt x="4081" y="5259"/>
                    <a:pt x="5259" y="4080"/>
                    <a:pt x="5259" y="2625"/>
                  </a:cubicBezTo>
                  <a:cubicBezTo>
                    <a:pt x="5259" y="1179"/>
                    <a:pt x="4081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56"/>
            <p:cNvSpPr/>
            <p:nvPr/>
          </p:nvSpPr>
          <p:spPr>
            <a:xfrm>
              <a:off x="3058328" y="1041054"/>
              <a:ext cx="163905" cy="144444"/>
            </a:xfrm>
            <a:custGeom>
              <a:avLst/>
              <a:gdLst/>
              <a:ahLst/>
              <a:cxnLst/>
              <a:rect l="l" t="t" r="r" b="b"/>
              <a:pathLst>
                <a:path w="2872" h="2531" extrusionOk="0">
                  <a:moveTo>
                    <a:pt x="1436" y="1"/>
                  </a:moveTo>
                  <a:cubicBezTo>
                    <a:pt x="1275" y="1"/>
                    <a:pt x="1112" y="32"/>
                    <a:pt x="954" y="97"/>
                  </a:cubicBezTo>
                  <a:cubicBezTo>
                    <a:pt x="308" y="363"/>
                    <a:pt x="1" y="1102"/>
                    <a:pt x="267" y="1747"/>
                  </a:cubicBezTo>
                  <a:cubicBezTo>
                    <a:pt x="469" y="2235"/>
                    <a:pt x="939" y="2530"/>
                    <a:pt x="1436" y="2530"/>
                  </a:cubicBezTo>
                  <a:cubicBezTo>
                    <a:pt x="1597" y="2530"/>
                    <a:pt x="1760" y="2499"/>
                    <a:pt x="1918" y="2434"/>
                  </a:cubicBezTo>
                  <a:cubicBezTo>
                    <a:pt x="2564" y="2168"/>
                    <a:pt x="2871" y="1430"/>
                    <a:pt x="2605" y="784"/>
                  </a:cubicBezTo>
                  <a:cubicBezTo>
                    <a:pt x="2403" y="296"/>
                    <a:pt x="1933" y="1"/>
                    <a:pt x="1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56"/>
            <p:cNvSpPr/>
            <p:nvPr/>
          </p:nvSpPr>
          <p:spPr>
            <a:xfrm>
              <a:off x="3763945" y="136304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1"/>
                  </a:moveTo>
                  <a:cubicBezTo>
                    <a:pt x="1179" y="1"/>
                    <a:pt x="0" y="1180"/>
                    <a:pt x="0" y="2636"/>
                  </a:cubicBezTo>
                  <a:cubicBezTo>
                    <a:pt x="0" y="4081"/>
                    <a:pt x="1179" y="5260"/>
                    <a:pt x="2625" y="5260"/>
                  </a:cubicBezTo>
                  <a:cubicBezTo>
                    <a:pt x="4080" y="5260"/>
                    <a:pt x="5259" y="4081"/>
                    <a:pt x="5259" y="2636"/>
                  </a:cubicBezTo>
                  <a:cubicBezTo>
                    <a:pt x="5259" y="1180"/>
                    <a:pt x="4080" y="1"/>
                    <a:pt x="2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56"/>
            <p:cNvSpPr/>
            <p:nvPr/>
          </p:nvSpPr>
          <p:spPr>
            <a:xfrm>
              <a:off x="3841732" y="1440889"/>
              <a:ext cx="144558" cy="144558"/>
            </a:xfrm>
            <a:custGeom>
              <a:avLst/>
              <a:gdLst/>
              <a:ahLst/>
              <a:cxnLst/>
              <a:rect l="l" t="t" r="r" b="b"/>
              <a:pathLst>
                <a:path w="2533" h="2533" extrusionOk="0">
                  <a:moveTo>
                    <a:pt x="1262" y="0"/>
                  </a:moveTo>
                  <a:cubicBezTo>
                    <a:pt x="564" y="0"/>
                    <a:pt x="1" y="564"/>
                    <a:pt x="1" y="1272"/>
                  </a:cubicBezTo>
                  <a:cubicBezTo>
                    <a:pt x="1" y="1969"/>
                    <a:pt x="564" y="2533"/>
                    <a:pt x="1262" y="2533"/>
                  </a:cubicBezTo>
                  <a:cubicBezTo>
                    <a:pt x="1959" y="2533"/>
                    <a:pt x="2533" y="1969"/>
                    <a:pt x="2533" y="1272"/>
                  </a:cubicBezTo>
                  <a:cubicBezTo>
                    <a:pt x="2533" y="564"/>
                    <a:pt x="1959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56"/>
            <p:cNvSpPr/>
            <p:nvPr/>
          </p:nvSpPr>
          <p:spPr>
            <a:xfrm>
              <a:off x="675987" y="1903014"/>
              <a:ext cx="547073" cy="517853"/>
            </a:xfrm>
            <a:custGeom>
              <a:avLst/>
              <a:gdLst/>
              <a:ahLst/>
              <a:cxnLst/>
              <a:rect l="l" t="t" r="r" b="b"/>
              <a:pathLst>
                <a:path w="9586" h="9074" extrusionOk="0">
                  <a:moveTo>
                    <a:pt x="975" y="1"/>
                  </a:moveTo>
                  <a:cubicBezTo>
                    <a:pt x="441" y="1"/>
                    <a:pt x="1" y="441"/>
                    <a:pt x="1" y="974"/>
                  </a:cubicBezTo>
                  <a:lnTo>
                    <a:pt x="1" y="7792"/>
                  </a:lnTo>
                  <a:cubicBezTo>
                    <a:pt x="1" y="8499"/>
                    <a:pt x="575" y="9073"/>
                    <a:pt x="1292" y="9073"/>
                  </a:cubicBezTo>
                  <a:lnTo>
                    <a:pt x="8612" y="9073"/>
                  </a:lnTo>
                  <a:cubicBezTo>
                    <a:pt x="9155" y="9073"/>
                    <a:pt x="9586" y="8643"/>
                    <a:pt x="9586" y="8099"/>
                  </a:cubicBezTo>
                  <a:lnTo>
                    <a:pt x="9586" y="974"/>
                  </a:lnTo>
                  <a:cubicBezTo>
                    <a:pt x="9586" y="441"/>
                    <a:pt x="9155" y="1"/>
                    <a:pt x="8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56"/>
            <p:cNvSpPr/>
            <p:nvPr/>
          </p:nvSpPr>
          <p:spPr>
            <a:xfrm>
              <a:off x="811758" y="2007738"/>
              <a:ext cx="267373" cy="122358"/>
            </a:xfrm>
            <a:custGeom>
              <a:avLst/>
              <a:gdLst/>
              <a:ahLst/>
              <a:cxnLst/>
              <a:rect l="l" t="t" r="r" b="b"/>
              <a:pathLst>
                <a:path w="4685" h="2144" fill="none" extrusionOk="0">
                  <a:moveTo>
                    <a:pt x="3834" y="1"/>
                  </a:moveTo>
                  <a:lnTo>
                    <a:pt x="4685" y="124"/>
                  </a:lnTo>
                  <a:lnTo>
                    <a:pt x="2266" y="1702"/>
                  </a:lnTo>
                  <a:lnTo>
                    <a:pt x="1804" y="1087"/>
                  </a:lnTo>
                  <a:lnTo>
                    <a:pt x="0" y="214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56"/>
            <p:cNvSpPr/>
            <p:nvPr/>
          </p:nvSpPr>
          <p:spPr>
            <a:xfrm>
              <a:off x="1061554" y="2014758"/>
              <a:ext cx="17578" cy="47425"/>
            </a:xfrm>
            <a:custGeom>
              <a:avLst/>
              <a:gdLst/>
              <a:ahLst/>
              <a:cxnLst/>
              <a:rect l="l" t="t" r="r" b="b"/>
              <a:pathLst>
                <a:path w="308" h="831" fill="none" extrusionOk="0">
                  <a:moveTo>
                    <a:pt x="0" y="831"/>
                  </a:moveTo>
                  <a:lnTo>
                    <a:pt x="308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56"/>
            <p:cNvSpPr/>
            <p:nvPr/>
          </p:nvSpPr>
          <p:spPr>
            <a:xfrm>
              <a:off x="822829" y="2199038"/>
              <a:ext cx="48624" cy="96620"/>
            </a:xfrm>
            <a:custGeom>
              <a:avLst/>
              <a:gdLst/>
              <a:ahLst/>
              <a:cxnLst/>
              <a:rect l="l" t="t" r="r" b="b"/>
              <a:pathLst>
                <a:path w="85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852" y="169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56"/>
            <p:cNvSpPr/>
            <p:nvPr/>
          </p:nvSpPr>
          <p:spPr>
            <a:xfrm>
              <a:off x="890686" y="2170389"/>
              <a:ext cx="48624" cy="125269"/>
            </a:xfrm>
            <a:custGeom>
              <a:avLst/>
              <a:gdLst/>
              <a:ahLst/>
              <a:cxnLst/>
              <a:rect l="l" t="t" r="r" b="b"/>
              <a:pathLst>
                <a:path w="852" h="2195" extrusionOk="0">
                  <a:moveTo>
                    <a:pt x="1" y="0"/>
                  </a:moveTo>
                  <a:lnTo>
                    <a:pt x="1" y="2194"/>
                  </a:lnTo>
                  <a:lnTo>
                    <a:pt x="852" y="21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56"/>
            <p:cNvSpPr/>
            <p:nvPr/>
          </p:nvSpPr>
          <p:spPr>
            <a:xfrm>
              <a:off x="960312" y="2140541"/>
              <a:ext cx="48624" cy="154546"/>
            </a:xfrm>
            <a:custGeom>
              <a:avLst/>
              <a:gdLst/>
              <a:ahLst/>
              <a:cxnLst/>
              <a:rect l="l" t="t" r="r" b="b"/>
              <a:pathLst>
                <a:path w="852" h="2708" extrusionOk="0">
                  <a:moveTo>
                    <a:pt x="1" y="1"/>
                  </a:moveTo>
                  <a:lnTo>
                    <a:pt x="1" y="2707"/>
                  </a:lnTo>
                  <a:lnTo>
                    <a:pt x="852" y="2707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56"/>
            <p:cNvSpPr/>
            <p:nvPr/>
          </p:nvSpPr>
          <p:spPr>
            <a:xfrm>
              <a:off x="1030565" y="2114802"/>
              <a:ext cx="48567" cy="180284"/>
            </a:xfrm>
            <a:custGeom>
              <a:avLst/>
              <a:gdLst/>
              <a:ahLst/>
              <a:cxnLst/>
              <a:rect l="l" t="t" r="r" b="b"/>
              <a:pathLst>
                <a:path w="851" h="3159" extrusionOk="0">
                  <a:moveTo>
                    <a:pt x="0" y="1"/>
                  </a:moveTo>
                  <a:lnTo>
                    <a:pt x="0" y="3158"/>
                  </a:lnTo>
                  <a:lnTo>
                    <a:pt x="851" y="3158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56"/>
            <p:cNvSpPr/>
            <p:nvPr/>
          </p:nvSpPr>
          <p:spPr>
            <a:xfrm>
              <a:off x="4541008" y="3952004"/>
              <a:ext cx="222592" cy="249162"/>
            </a:xfrm>
            <a:custGeom>
              <a:avLst/>
              <a:gdLst/>
              <a:ahLst/>
              <a:cxnLst/>
              <a:rect l="l" t="t" r="r" b="b"/>
              <a:pathLst>
                <a:path w="2840" h="3179" extrusionOk="0">
                  <a:moveTo>
                    <a:pt x="1538" y="0"/>
                  </a:moveTo>
                  <a:lnTo>
                    <a:pt x="0" y="769"/>
                  </a:lnTo>
                  <a:lnTo>
                    <a:pt x="1579" y="3178"/>
                  </a:lnTo>
                  <a:lnTo>
                    <a:pt x="2799" y="2625"/>
                  </a:lnTo>
                  <a:lnTo>
                    <a:pt x="2840" y="2071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56"/>
            <p:cNvSpPr/>
            <p:nvPr/>
          </p:nvSpPr>
          <p:spPr>
            <a:xfrm>
              <a:off x="4537794" y="4101391"/>
              <a:ext cx="316645" cy="293367"/>
            </a:xfrm>
            <a:custGeom>
              <a:avLst/>
              <a:gdLst/>
              <a:ahLst/>
              <a:cxnLst/>
              <a:rect l="l" t="t" r="r" b="b"/>
              <a:pathLst>
                <a:path w="4040" h="3743" extrusionOk="0">
                  <a:moveTo>
                    <a:pt x="2901" y="1"/>
                  </a:moveTo>
                  <a:cubicBezTo>
                    <a:pt x="2901" y="1"/>
                    <a:pt x="2321" y="939"/>
                    <a:pt x="1503" y="939"/>
                  </a:cubicBezTo>
                  <a:cubicBezTo>
                    <a:pt x="1393" y="939"/>
                    <a:pt x="1277" y="922"/>
                    <a:pt x="1159" y="883"/>
                  </a:cubicBezTo>
                  <a:lnTo>
                    <a:pt x="0" y="3743"/>
                  </a:lnTo>
                  <a:lnTo>
                    <a:pt x="4039" y="821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56"/>
            <p:cNvSpPr/>
            <p:nvPr/>
          </p:nvSpPr>
          <p:spPr>
            <a:xfrm>
              <a:off x="4538578" y="4164877"/>
              <a:ext cx="335926" cy="256451"/>
            </a:xfrm>
            <a:custGeom>
              <a:avLst/>
              <a:gdLst/>
              <a:ahLst/>
              <a:cxnLst/>
              <a:rect l="l" t="t" r="r" b="b"/>
              <a:pathLst>
                <a:path w="4286" h="3272" extrusionOk="0">
                  <a:moveTo>
                    <a:pt x="4040" y="1"/>
                  </a:moveTo>
                  <a:lnTo>
                    <a:pt x="0" y="2922"/>
                  </a:lnTo>
                  <a:lnTo>
                    <a:pt x="257" y="3271"/>
                  </a:lnTo>
                  <a:lnTo>
                    <a:pt x="4286" y="349"/>
                  </a:lnTo>
                  <a:lnTo>
                    <a:pt x="4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56"/>
            <p:cNvSpPr/>
            <p:nvPr/>
          </p:nvSpPr>
          <p:spPr>
            <a:xfrm>
              <a:off x="4232436" y="3141268"/>
              <a:ext cx="527951" cy="983559"/>
            </a:xfrm>
            <a:custGeom>
              <a:avLst/>
              <a:gdLst/>
              <a:ahLst/>
              <a:cxnLst/>
              <a:rect l="l" t="t" r="r" b="b"/>
              <a:pathLst>
                <a:path w="6736" h="12549" extrusionOk="0">
                  <a:moveTo>
                    <a:pt x="2523" y="0"/>
                  </a:moveTo>
                  <a:lnTo>
                    <a:pt x="1" y="2645"/>
                  </a:lnTo>
                  <a:lnTo>
                    <a:pt x="1057" y="6900"/>
                  </a:lnTo>
                  <a:lnTo>
                    <a:pt x="4224" y="12548"/>
                  </a:lnTo>
                  <a:lnTo>
                    <a:pt x="6736" y="11093"/>
                  </a:lnTo>
                  <a:lnTo>
                    <a:pt x="4091" y="6664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56"/>
            <p:cNvSpPr/>
            <p:nvPr/>
          </p:nvSpPr>
          <p:spPr>
            <a:xfrm>
              <a:off x="4502446" y="3909367"/>
              <a:ext cx="273224" cy="226668"/>
            </a:xfrm>
            <a:custGeom>
              <a:avLst/>
              <a:gdLst/>
              <a:ahLst/>
              <a:cxnLst/>
              <a:rect l="l" t="t" r="r" b="b"/>
              <a:pathLst>
                <a:path w="3486" h="2892" extrusionOk="0">
                  <a:moveTo>
                    <a:pt x="2707" y="1"/>
                  </a:moveTo>
                  <a:lnTo>
                    <a:pt x="0" y="1703"/>
                  </a:lnTo>
                  <a:lnTo>
                    <a:pt x="779" y="2892"/>
                  </a:lnTo>
                  <a:lnTo>
                    <a:pt x="3486" y="1282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56"/>
            <p:cNvSpPr/>
            <p:nvPr/>
          </p:nvSpPr>
          <p:spPr>
            <a:xfrm>
              <a:off x="3686851" y="4033125"/>
              <a:ext cx="205036" cy="262800"/>
            </a:xfrm>
            <a:custGeom>
              <a:avLst/>
              <a:gdLst/>
              <a:ahLst/>
              <a:cxnLst/>
              <a:rect l="l" t="t" r="r" b="b"/>
              <a:pathLst>
                <a:path w="2616" h="3353" extrusionOk="0">
                  <a:moveTo>
                    <a:pt x="1118" y="1"/>
                  </a:moveTo>
                  <a:lnTo>
                    <a:pt x="1" y="2645"/>
                  </a:lnTo>
                  <a:lnTo>
                    <a:pt x="1149" y="3353"/>
                  </a:lnTo>
                  <a:lnTo>
                    <a:pt x="1631" y="3066"/>
                  </a:lnTo>
                  <a:lnTo>
                    <a:pt x="2615" y="831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56"/>
            <p:cNvSpPr/>
            <p:nvPr/>
          </p:nvSpPr>
          <p:spPr>
            <a:xfrm>
              <a:off x="3456265" y="4193798"/>
              <a:ext cx="370490" cy="181679"/>
            </a:xfrm>
            <a:custGeom>
              <a:avLst/>
              <a:gdLst/>
              <a:ahLst/>
              <a:cxnLst/>
              <a:rect l="l" t="t" r="r" b="b"/>
              <a:pathLst>
                <a:path w="4727" h="2318" extrusionOk="0">
                  <a:moveTo>
                    <a:pt x="3015" y="1"/>
                  </a:moveTo>
                  <a:lnTo>
                    <a:pt x="1" y="647"/>
                  </a:lnTo>
                  <a:lnTo>
                    <a:pt x="4655" y="2318"/>
                  </a:lnTo>
                  <a:lnTo>
                    <a:pt x="4727" y="954"/>
                  </a:lnTo>
                  <a:lnTo>
                    <a:pt x="4727" y="954"/>
                  </a:lnTo>
                  <a:cubicBezTo>
                    <a:pt x="4727" y="954"/>
                    <a:pt x="4714" y="955"/>
                    <a:pt x="4692" y="955"/>
                  </a:cubicBezTo>
                  <a:cubicBezTo>
                    <a:pt x="4473" y="955"/>
                    <a:pt x="3275" y="912"/>
                    <a:pt x="3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56"/>
            <p:cNvSpPr/>
            <p:nvPr/>
          </p:nvSpPr>
          <p:spPr>
            <a:xfrm>
              <a:off x="3440198" y="4221936"/>
              <a:ext cx="378563" cy="164828"/>
            </a:xfrm>
            <a:custGeom>
              <a:avLst/>
              <a:gdLst/>
              <a:ahLst/>
              <a:cxnLst/>
              <a:rect l="l" t="t" r="r" b="b"/>
              <a:pathLst>
                <a:path w="4830" h="2103" extrusionOk="0">
                  <a:moveTo>
                    <a:pt x="154" y="1"/>
                  </a:moveTo>
                  <a:lnTo>
                    <a:pt x="1" y="411"/>
                  </a:lnTo>
                  <a:lnTo>
                    <a:pt x="4686" y="2102"/>
                  </a:lnTo>
                  <a:lnTo>
                    <a:pt x="4829" y="169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56"/>
            <p:cNvSpPr/>
            <p:nvPr/>
          </p:nvSpPr>
          <p:spPr>
            <a:xfrm>
              <a:off x="3685284" y="2935606"/>
              <a:ext cx="816380" cy="1266345"/>
            </a:xfrm>
            <a:custGeom>
              <a:avLst/>
              <a:gdLst/>
              <a:ahLst/>
              <a:cxnLst/>
              <a:rect l="l" t="t" r="r" b="b"/>
              <a:pathLst>
                <a:path w="10416" h="16157" extrusionOk="0">
                  <a:moveTo>
                    <a:pt x="9134" y="0"/>
                  </a:moveTo>
                  <a:lnTo>
                    <a:pt x="6469" y="789"/>
                  </a:lnTo>
                  <a:lnTo>
                    <a:pt x="6469" y="2307"/>
                  </a:lnTo>
                  <a:lnTo>
                    <a:pt x="2491" y="8447"/>
                  </a:lnTo>
                  <a:lnTo>
                    <a:pt x="0" y="15182"/>
                  </a:lnTo>
                  <a:lnTo>
                    <a:pt x="2440" y="16156"/>
                  </a:lnTo>
                  <a:lnTo>
                    <a:pt x="4952" y="9995"/>
                  </a:lnTo>
                  <a:lnTo>
                    <a:pt x="9309" y="4829"/>
                  </a:lnTo>
                  <a:cubicBezTo>
                    <a:pt x="9791" y="4265"/>
                    <a:pt x="10119" y="3588"/>
                    <a:pt x="10252" y="2860"/>
                  </a:cubicBezTo>
                  <a:cubicBezTo>
                    <a:pt x="10416" y="1999"/>
                    <a:pt x="10098" y="902"/>
                    <a:pt x="9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56"/>
            <p:cNvSpPr/>
            <p:nvPr/>
          </p:nvSpPr>
          <p:spPr>
            <a:xfrm>
              <a:off x="3670784" y="4015490"/>
              <a:ext cx="264446" cy="195317"/>
            </a:xfrm>
            <a:custGeom>
              <a:avLst/>
              <a:gdLst/>
              <a:ahLst/>
              <a:cxnLst/>
              <a:rect l="l" t="t" r="r" b="b"/>
              <a:pathLst>
                <a:path w="3374" h="2492" extrusionOk="0">
                  <a:moveTo>
                    <a:pt x="472" y="0"/>
                  </a:moveTo>
                  <a:lnTo>
                    <a:pt x="1" y="1333"/>
                  </a:lnTo>
                  <a:lnTo>
                    <a:pt x="2830" y="2491"/>
                  </a:lnTo>
                  <a:lnTo>
                    <a:pt x="3374" y="109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56"/>
            <p:cNvSpPr/>
            <p:nvPr/>
          </p:nvSpPr>
          <p:spPr>
            <a:xfrm>
              <a:off x="3796971" y="2452644"/>
              <a:ext cx="456471" cy="382325"/>
            </a:xfrm>
            <a:custGeom>
              <a:avLst/>
              <a:gdLst/>
              <a:ahLst/>
              <a:cxnLst/>
              <a:rect l="l" t="t" r="r" b="b"/>
              <a:pathLst>
                <a:path w="5824" h="4878" extrusionOk="0">
                  <a:moveTo>
                    <a:pt x="687" y="1"/>
                  </a:moveTo>
                  <a:lnTo>
                    <a:pt x="0" y="380"/>
                  </a:lnTo>
                  <a:cubicBezTo>
                    <a:pt x="0" y="380"/>
                    <a:pt x="831" y="3189"/>
                    <a:pt x="1917" y="4604"/>
                  </a:cubicBezTo>
                  <a:cubicBezTo>
                    <a:pt x="2057" y="4780"/>
                    <a:pt x="2269" y="4877"/>
                    <a:pt x="2484" y="4877"/>
                  </a:cubicBezTo>
                  <a:cubicBezTo>
                    <a:pt x="2570" y="4877"/>
                    <a:pt x="2656" y="4862"/>
                    <a:pt x="2737" y="4829"/>
                  </a:cubicBezTo>
                  <a:cubicBezTo>
                    <a:pt x="3332" y="4594"/>
                    <a:pt x="4449" y="4050"/>
                    <a:pt x="5823" y="2871"/>
                  </a:cubicBezTo>
                  <a:lnTo>
                    <a:pt x="4757" y="1508"/>
                  </a:lnTo>
                  <a:lnTo>
                    <a:pt x="2912" y="2851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E08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56"/>
            <p:cNvSpPr/>
            <p:nvPr/>
          </p:nvSpPr>
          <p:spPr>
            <a:xfrm>
              <a:off x="4126391" y="2510017"/>
              <a:ext cx="271656" cy="274556"/>
            </a:xfrm>
            <a:custGeom>
              <a:avLst/>
              <a:gdLst/>
              <a:ahLst/>
              <a:cxnLst/>
              <a:rect l="l" t="t" r="r" b="b"/>
              <a:pathLst>
                <a:path w="3466" h="3503" extrusionOk="0">
                  <a:moveTo>
                    <a:pt x="1911" y="1"/>
                  </a:moveTo>
                  <a:cubicBezTo>
                    <a:pt x="1633" y="1"/>
                    <a:pt x="1354" y="91"/>
                    <a:pt x="1118" y="284"/>
                  </a:cubicBezTo>
                  <a:lnTo>
                    <a:pt x="0" y="1176"/>
                  </a:lnTo>
                  <a:lnTo>
                    <a:pt x="1395" y="3503"/>
                  </a:lnTo>
                  <a:lnTo>
                    <a:pt x="2768" y="2457"/>
                  </a:lnTo>
                  <a:cubicBezTo>
                    <a:pt x="3332" y="2027"/>
                    <a:pt x="3465" y="1237"/>
                    <a:pt x="3076" y="643"/>
                  </a:cubicBezTo>
                  <a:cubicBezTo>
                    <a:pt x="2804" y="232"/>
                    <a:pt x="2358" y="1"/>
                    <a:pt x="1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56"/>
            <p:cNvSpPr/>
            <p:nvPr/>
          </p:nvSpPr>
          <p:spPr>
            <a:xfrm>
              <a:off x="4083833" y="2473571"/>
              <a:ext cx="429117" cy="524737"/>
            </a:xfrm>
            <a:custGeom>
              <a:avLst/>
              <a:gdLst/>
              <a:ahLst/>
              <a:cxnLst/>
              <a:rect l="l" t="t" r="r" b="b"/>
              <a:pathLst>
                <a:path w="5475" h="6695" extrusionOk="0">
                  <a:moveTo>
                    <a:pt x="3834" y="1"/>
                  </a:moveTo>
                  <a:lnTo>
                    <a:pt x="1661" y="749"/>
                  </a:lnTo>
                  <a:cubicBezTo>
                    <a:pt x="1661" y="749"/>
                    <a:pt x="0" y="2604"/>
                    <a:pt x="1107" y="4163"/>
                  </a:cubicBezTo>
                  <a:cubicBezTo>
                    <a:pt x="1138" y="5003"/>
                    <a:pt x="1230" y="5854"/>
                    <a:pt x="1384" y="6695"/>
                  </a:cubicBezTo>
                  <a:lnTo>
                    <a:pt x="4049" y="5895"/>
                  </a:lnTo>
                  <a:cubicBezTo>
                    <a:pt x="5474" y="1672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56"/>
            <p:cNvSpPr/>
            <p:nvPr/>
          </p:nvSpPr>
          <p:spPr>
            <a:xfrm>
              <a:off x="4213939" y="2425369"/>
              <a:ext cx="171255" cy="107142"/>
            </a:xfrm>
            <a:custGeom>
              <a:avLst/>
              <a:gdLst/>
              <a:ahLst/>
              <a:cxnLst/>
              <a:rect l="l" t="t" r="r" b="b"/>
              <a:pathLst>
                <a:path w="2185" h="1367" extrusionOk="0">
                  <a:moveTo>
                    <a:pt x="1774" y="0"/>
                  </a:moveTo>
                  <a:lnTo>
                    <a:pt x="954" y="246"/>
                  </a:lnTo>
                  <a:lnTo>
                    <a:pt x="1" y="1364"/>
                  </a:lnTo>
                  <a:cubicBezTo>
                    <a:pt x="41" y="1365"/>
                    <a:pt x="80" y="1366"/>
                    <a:pt x="120" y="1366"/>
                  </a:cubicBezTo>
                  <a:cubicBezTo>
                    <a:pt x="868" y="1366"/>
                    <a:pt x="1600" y="1093"/>
                    <a:pt x="2184" y="616"/>
                  </a:cubicBezTo>
                  <a:lnTo>
                    <a:pt x="17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56"/>
            <p:cNvSpPr/>
            <p:nvPr/>
          </p:nvSpPr>
          <p:spPr>
            <a:xfrm>
              <a:off x="3265886" y="2102376"/>
              <a:ext cx="633996" cy="626001"/>
            </a:xfrm>
            <a:custGeom>
              <a:avLst/>
              <a:gdLst/>
              <a:ahLst/>
              <a:cxnLst/>
              <a:rect l="l" t="t" r="r" b="b"/>
              <a:pathLst>
                <a:path w="8089" h="7987" extrusionOk="0">
                  <a:moveTo>
                    <a:pt x="1261" y="0"/>
                  </a:moveTo>
                  <a:cubicBezTo>
                    <a:pt x="564" y="0"/>
                    <a:pt x="0" y="564"/>
                    <a:pt x="0" y="1261"/>
                  </a:cubicBezTo>
                  <a:lnTo>
                    <a:pt x="0" y="6715"/>
                  </a:lnTo>
                  <a:cubicBezTo>
                    <a:pt x="0" y="7422"/>
                    <a:pt x="564" y="7986"/>
                    <a:pt x="1261" y="7986"/>
                  </a:cubicBezTo>
                  <a:lnTo>
                    <a:pt x="6817" y="7986"/>
                  </a:lnTo>
                  <a:cubicBezTo>
                    <a:pt x="7525" y="7986"/>
                    <a:pt x="8089" y="7422"/>
                    <a:pt x="8089" y="6715"/>
                  </a:cubicBezTo>
                  <a:lnTo>
                    <a:pt x="8089" y="1261"/>
                  </a:lnTo>
                  <a:cubicBezTo>
                    <a:pt x="8089" y="564"/>
                    <a:pt x="7525" y="0"/>
                    <a:pt x="6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56"/>
            <p:cNvSpPr/>
            <p:nvPr/>
          </p:nvSpPr>
          <p:spPr>
            <a:xfrm>
              <a:off x="3449054" y="2281546"/>
              <a:ext cx="266797" cy="267659"/>
            </a:xfrm>
            <a:custGeom>
              <a:avLst/>
              <a:gdLst/>
              <a:ahLst/>
              <a:cxnLst/>
              <a:rect l="l" t="t" r="r" b="b"/>
              <a:pathLst>
                <a:path w="3404" h="3415" extrusionOk="0">
                  <a:moveTo>
                    <a:pt x="1714" y="1121"/>
                  </a:moveTo>
                  <a:cubicBezTo>
                    <a:pt x="1858" y="1121"/>
                    <a:pt x="2004" y="1174"/>
                    <a:pt x="2122" y="1292"/>
                  </a:cubicBezTo>
                  <a:cubicBezTo>
                    <a:pt x="2492" y="1661"/>
                    <a:pt x="2225" y="2297"/>
                    <a:pt x="1702" y="2297"/>
                  </a:cubicBezTo>
                  <a:cubicBezTo>
                    <a:pt x="1386" y="2297"/>
                    <a:pt x="1121" y="2033"/>
                    <a:pt x="1118" y="1707"/>
                  </a:cubicBezTo>
                  <a:lnTo>
                    <a:pt x="1118" y="1707"/>
                  </a:lnTo>
                  <a:cubicBezTo>
                    <a:pt x="1121" y="1355"/>
                    <a:pt x="1412" y="1121"/>
                    <a:pt x="1714" y="1121"/>
                  </a:cubicBezTo>
                  <a:close/>
                  <a:moveTo>
                    <a:pt x="1600" y="0"/>
                  </a:moveTo>
                  <a:cubicBezTo>
                    <a:pt x="1497" y="0"/>
                    <a:pt x="1425" y="72"/>
                    <a:pt x="1405" y="164"/>
                  </a:cubicBezTo>
                  <a:lnTo>
                    <a:pt x="1364" y="421"/>
                  </a:lnTo>
                  <a:cubicBezTo>
                    <a:pt x="1251" y="451"/>
                    <a:pt x="1138" y="492"/>
                    <a:pt x="1046" y="544"/>
                  </a:cubicBezTo>
                  <a:lnTo>
                    <a:pt x="831" y="410"/>
                  </a:lnTo>
                  <a:cubicBezTo>
                    <a:pt x="793" y="382"/>
                    <a:pt x="749" y="369"/>
                    <a:pt x="706" y="369"/>
                  </a:cubicBezTo>
                  <a:cubicBezTo>
                    <a:pt x="656" y="369"/>
                    <a:pt x="608" y="387"/>
                    <a:pt x="575" y="421"/>
                  </a:cubicBezTo>
                  <a:lnTo>
                    <a:pt x="421" y="575"/>
                  </a:lnTo>
                  <a:cubicBezTo>
                    <a:pt x="349" y="646"/>
                    <a:pt x="339" y="759"/>
                    <a:pt x="400" y="831"/>
                  </a:cubicBezTo>
                  <a:lnTo>
                    <a:pt x="544" y="1046"/>
                  </a:lnTo>
                  <a:cubicBezTo>
                    <a:pt x="493" y="1149"/>
                    <a:pt x="441" y="1251"/>
                    <a:pt x="421" y="1364"/>
                  </a:cubicBezTo>
                  <a:lnTo>
                    <a:pt x="164" y="1405"/>
                  </a:lnTo>
                  <a:cubicBezTo>
                    <a:pt x="72" y="1425"/>
                    <a:pt x="0" y="1507"/>
                    <a:pt x="0" y="1600"/>
                  </a:cubicBezTo>
                  <a:lnTo>
                    <a:pt x="0" y="1815"/>
                  </a:lnTo>
                  <a:cubicBezTo>
                    <a:pt x="0" y="1907"/>
                    <a:pt x="72" y="1989"/>
                    <a:pt x="164" y="2010"/>
                  </a:cubicBezTo>
                  <a:lnTo>
                    <a:pt x="421" y="2051"/>
                  </a:lnTo>
                  <a:cubicBezTo>
                    <a:pt x="452" y="2163"/>
                    <a:pt x="493" y="2266"/>
                    <a:pt x="554" y="2369"/>
                  </a:cubicBezTo>
                  <a:lnTo>
                    <a:pt x="400" y="2584"/>
                  </a:lnTo>
                  <a:cubicBezTo>
                    <a:pt x="339" y="2666"/>
                    <a:pt x="349" y="2768"/>
                    <a:pt x="421" y="2840"/>
                  </a:cubicBezTo>
                  <a:lnTo>
                    <a:pt x="575" y="2994"/>
                  </a:lnTo>
                  <a:cubicBezTo>
                    <a:pt x="615" y="3034"/>
                    <a:pt x="664" y="3055"/>
                    <a:pt x="714" y="3055"/>
                  </a:cubicBezTo>
                  <a:cubicBezTo>
                    <a:pt x="754" y="3055"/>
                    <a:pt x="795" y="3042"/>
                    <a:pt x="831" y="3014"/>
                  </a:cubicBezTo>
                  <a:lnTo>
                    <a:pt x="1036" y="2871"/>
                  </a:lnTo>
                  <a:cubicBezTo>
                    <a:pt x="1138" y="2922"/>
                    <a:pt x="1251" y="2963"/>
                    <a:pt x="1354" y="2994"/>
                  </a:cubicBezTo>
                  <a:lnTo>
                    <a:pt x="1405" y="3250"/>
                  </a:lnTo>
                  <a:cubicBezTo>
                    <a:pt x="1415" y="3342"/>
                    <a:pt x="1497" y="3414"/>
                    <a:pt x="1600" y="3414"/>
                  </a:cubicBezTo>
                  <a:lnTo>
                    <a:pt x="1815" y="3414"/>
                  </a:lnTo>
                  <a:cubicBezTo>
                    <a:pt x="1907" y="3414"/>
                    <a:pt x="1989" y="3342"/>
                    <a:pt x="2010" y="3250"/>
                  </a:cubicBezTo>
                  <a:lnTo>
                    <a:pt x="2051" y="2994"/>
                  </a:lnTo>
                  <a:cubicBezTo>
                    <a:pt x="2164" y="2963"/>
                    <a:pt x="2276" y="2922"/>
                    <a:pt x="2369" y="2871"/>
                  </a:cubicBezTo>
                  <a:lnTo>
                    <a:pt x="2584" y="3014"/>
                  </a:lnTo>
                  <a:cubicBezTo>
                    <a:pt x="2620" y="3042"/>
                    <a:pt x="2660" y="3055"/>
                    <a:pt x="2700" y="3055"/>
                  </a:cubicBezTo>
                  <a:cubicBezTo>
                    <a:pt x="2751" y="3055"/>
                    <a:pt x="2800" y="3034"/>
                    <a:pt x="2840" y="2994"/>
                  </a:cubicBezTo>
                  <a:lnTo>
                    <a:pt x="2994" y="2840"/>
                  </a:lnTo>
                  <a:cubicBezTo>
                    <a:pt x="3066" y="2779"/>
                    <a:pt x="3076" y="2666"/>
                    <a:pt x="3014" y="2584"/>
                  </a:cubicBezTo>
                  <a:lnTo>
                    <a:pt x="2861" y="2379"/>
                  </a:lnTo>
                  <a:cubicBezTo>
                    <a:pt x="2912" y="2276"/>
                    <a:pt x="2953" y="2174"/>
                    <a:pt x="2984" y="2061"/>
                  </a:cubicBezTo>
                  <a:lnTo>
                    <a:pt x="3240" y="2020"/>
                  </a:lnTo>
                  <a:cubicBezTo>
                    <a:pt x="3332" y="1999"/>
                    <a:pt x="3404" y="1917"/>
                    <a:pt x="3404" y="1825"/>
                  </a:cubicBezTo>
                  <a:lnTo>
                    <a:pt x="3404" y="1610"/>
                  </a:lnTo>
                  <a:cubicBezTo>
                    <a:pt x="3404" y="1507"/>
                    <a:pt x="3332" y="1425"/>
                    <a:pt x="3240" y="1415"/>
                  </a:cubicBezTo>
                  <a:lnTo>
                    <a:pt x="2984" y="1364"/>
                  </a:lnTo>
                  <a:cubicBezTo>
                    <a:pt x="2953" y="1261"/>
                    <a:pt x="2912" y="1149"/>
                    <a:pt x="2861" y="1046"/>
                  </a:cubicBezTo>
                  <a:lnTo>
                    <a:pt x="3004" y="841"/>
                  </a:lnTo>
                  <a:cubicBezTo>
                    <a:pt x="3066" y="759"/>
                    <a:pt x="3055" y="646"/>
                    <a:pt x="2984" y="585"/>
                  </a:cubicBezTo>
                  <a:lnTo>
                    <a:pt x="2830" y="431"/>
                  </a:lnTo>
                  <a:cubicBezTo>
                    <a:pt x="2796" y="391"/>
                    <a:pt x="2745" y="370"/>
                    <a:pt x="2693" y="370"/>
                  </a:cubicBezTo>
                  <a:cubicBezTo>
                    <a:pt x="2652" y="370"/>
                    <a:pt x="2610" y="383"/>
                    <a:pt x="2574" y="410"/>
                  </a:cubicBezTo>
                  <a:lnTo>
                    <a:pt x="2369" y="544"/>
                  </a:lnTo>
                  <a:cubicBezTo>
                    <a:pt x="2266" y="492"/>
                    <a:pt x="2153" y="451"/>
                    <a:pt x="2051" y="421"/>
                  </a:cubicBezTo>
                  <a:lnTo>
                    <a:pt x="1999" y="164"/>
                  </a:lnTo>
                  <a:cubicBezTo>
                    <a:pt x="1989" y="72"/>
                    <a:pt x="1907" y="0"/>
                    <a:pt x="1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56"/>
            <p:cNvSpPr/>
            <p:nvPr/>
          </p:nvSpPr>
          <p:spPr>
            <a:xfrm>
              <a:off x="3825109" y="2598113"/>
              <a:ext cx="490957" cy="337023"/>
            </a:xfrm>
            <a:custGeom>
              <a:avLst/>
              <a:gdLst/>
              <a:ahLst/>
              <a:cxnLst/>
              <a:rect l="l" t="t" r="r" b="b"/>
              <a:pathLst>
                <a:path w="6264" h="4300" extrusionOk="0">
                  <a:moveTo>
                    <a:pt x="574" y="0"/>
                  </a:moveTo>
                  <a:lnTo>
                    <a:pt x="0" y="534"/>
                  </a:lnTo>
                  <a:cubicBezTo>
                    <a:pt x="0" y="534"/>
                    <a:pt x="1497" y="3055"/>
                    <a:pt x="2922" y="4152"/>
                  </a:cubicBezTo>
                  <a:cubicBezTo>
                    <a:pt x="3046" y="4251"/>
                    <a:pt x="3195" y="4300"/>
                    <a:pt x="3344" y="4300"/>
                  </a:cubicBezTo>
                  <a:cubicBezTo>
                    <a:pt x="3490" y="4300"/>
                    <a:pt x="3636" y="4254"/>
                    <a:pt x="3762" y="4163"/>
                  </a:cubicBezTo>
                  <a:cubicBezTo>
                    <a:pt x="4285" y="3783"/>
                    <a:pt x="5218" y="2984"/>
                    <a:pt x="6264" y="1507"/>
                  </a:cubicBezTo>
                  <a:lnTo>
                    <a:pt x="4890" y="452"/>
                  </a:lnTo>
                  <a:lnTo>
                    <a:pt x="3291" y="238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56"/>
            <p:cNvSpPr/>
            <p:nvPr/>
          </p:nvSpPr>
          <p:spPr>
            <a:xfrm>
              <a:off x="4172164" y="2546540"/>
              <a:ext cx="271656" cy="277456"/>
            </a:xfrm>
            <a:custGeom>
              <a:avLst/>
              <a:gdLst/>
              <a:ahLst/>
              <a:cxnLst/>
              <a:rect l="l" t="t" r="r" b="b"/>
              <a:pathLst>
                <a:path w="3466" h="3540" extrusionOk="0">
                  <a:moveTo>
                    <a:pt x="1969" y="0"/>
                  </a:moveTo>
                  <a:cubicBezTo>
                    <a:pt x="1560" y="0"/>
                    <a:pt x="1156" y="185"/>
                    <a:pt x="893" y="546"/>
                  </a:cubicBezTo>
                  <a:lnTo>
                    <a:pt x="1" y="1612"/>
                  </a:lnTo>
                  <a:lnTo>
                    <a:pt x="1959" y="3539"/>
                  </a:lnTo>
                  <a:lnTo>
                    <a:pt x="3025" y="2176"/>
                  </a:lnTo>
                  <a:cubicBezTo>
                    <a:pt x="3466" y="1622"/>
                    <a:pt x="3394" y="833"/>
                    <a:pt x="2881" y="351"/>
                  </a:cubicBezTo>
                  <a:cubicBezTo>
                    <a:pt x="2619" y="116"/>
                    <a:pt x="2293" y="0"/>
                    <a:pt x="19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56"/>
            <p:cNvSpPr/>
            <p:nvPr/>
          </p:nvSpPr>
          <p:spPr>
            <a:xfrm>
              <a:off x="4272644" y="2696163"/>
              <a:ext cx="110120" cy="106907"/>
            </a:xfrm>
            <a:custGeom>
              <a:avLst/>
              <a:gdLst/>
              <a:ahLst/>
              <a:cxnLst/>
              <a:rect l="l" t="t" r="r" b="b"/>
              <a:pathLst>
                <a:path w="1405" h="1364" fill="none" extrusionOk="0">
                  <a:moveTo>
                    <a:pt x="0" y="1005"/>
                  </a:moveTo>
                  <a:lnTo>
                    <a:pt x="339" y="1364"/>
                  </a:lnTo>
                  <a:lnTo>
                    <a:pt x="140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56"/>
            <p:cNvSpPr/>
            <p:nvPr/>
          </p:nvSpPr>
          <p:spPr>
            <a:xfrm>
              <a:off x="4172164" y="2605323"/>
              <a:ext cx="56353" cy="67561"/>
            </a:xfrm>
            <a:custGeom>
              <a:avLst/>
              <a:gdLst/>
              <a:ahLst/>
              <a:cxnLst/>
              <a:rect l="l" t="t" r="r" b="b"/>
              <a:pathLst>
                <a:path w="719" h="862" fill="none" extrusionOk="0">
                  <a:moveTo>
                    <a:pt x="1" y="862"/>
                  </a:moveTo>
                  <a:lnTo>
                    <a:pt x="718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56"/>
            <p:cNvSpPr/>
            <p:nvPr/>
          </p:nvSpPr>
          <p:spPr>
            <a:xfrm>
              <a:off x="3652365" y="2510017"/>
              <a:ext cx="287724" cy="190222"/>
            </a:xfrm>
            <a:custGeom>
              <a:avLst/>
              <a:gdLst/>
              <a:ahLst/>
              <a:cxnLst/>
              <a:rect l="l" t="t" r="r" b="b"/>
              <a:pathLst>
                <a:path w="3671" h="2427" extrusionOk="0">
                  <a:moveTo>
                    <a:pt x="1620" y="1"/>
                  </a:moveTo>
                  <a:cubicBezTo>
                    <a:pt x="1556" y="1"/>
                    <a:pt x="1496" y="30"/>
                    <a:pt x="1456" y="79"/>
                  </a:cubicBezTo>
                  <a:cubicBezTo>
                    <a:pt x="1394" y="171"/>
                    <a:pt x="1425" y="315"/>
                    <a:pt x="1528" y="366"/>
                  </a:cubicBezTo>
                  <a:cubicBezTo>
                    <a:pt x="1661" y="427"/>
                    <a:pt x="1784" y="499"/>
                    <a:pt x="1897" y="591"/>
                  </a:cubicBezTo>
                  <a:cubicBezTo>
                    <a:pt x="1792" y="626"/>
                    <a:pt x="1665" y="640"/>
                    <a:pt x="1528" y="640"/>
                  </a:cubicBezTo>
                  <a:cubicBezTo>
                    <a:pt x="1142" y="640"/>
                    <a:pt x="681" y="529"/>
                    <a:pt x="461" y="468"/>
                  </a:cubicBezTo>
                  <a:cubicBezTo>
                    <a:pt x="447" y="464"/>
                    <a:pt x="432" y="462"/>
                    <a:pt x="417" y="462"/>
                  </a:cubicBezTo>
                  <a:cubicBezTo>
                    <a:pt x="358" y="462"/>
                    <a:pt x="299" y="493"/>
                    <a:pt x="267" y="550"/>
                  </a:cubicBezTo>
                  <a:cubicBezTo>
                    <a:pt x="215" y="643"/>
                    <a:pt x="267" y="755"/>
                    <a:pt x="369" y="786"/>
                  </a:cubicBezTo>
                  <a:lnTo>
                    <a:pt x="1138" y="1022"/>
                  </a:lnTo>
                  <a:lnTo>
                    <a:pt x="1138" y="1022"/>
                  </a:lnTo>
                  <a:lnTo>
                    <a:pt x="215" y="899"/>
                  </a:lnTo>
                  <a:cubicBezTo>
                    <a:pt x="208" y="898"/>
                    <a:pt x="201" y="898"/>
                    <a:pt x="195" y="898"/>
                  </a:cubicBezTo>
                  <a:cubicBezTo>
                    <a:pt x="122" y="898"/>
                    <a:pt x="61" y="947"/>
                    <a:pt x="51" y="1022"/>
                  </a:cubicBezTo>
                  <a:cubicBezTo>
                    <a:pt x="41" y="1094"/>
                    <a:pt x="92" y="1165"/>
                    <a:pt x="164" y="1186"/>
                  </a:cubicBezTo>
                  <a:lnTo>
                    <a:pt x="1138" y="1371"/>
                  </a:lnTo>
                  <a:lnTo>
                    <a:pt x="144" y="1309"/>
                  </a:lnTo>
                  <a:cubicBezTo>
                    <a:pt x="72" y="1309"/>
                    <a:pt x="10" y="1360"/>
                    <a:pt x="10" y="1432"/>
                  </a:cubicBezTo>
                  <a:cubicBezTo>
                    <a:pt x="0" y="1494"/>
                    <a:pt x="41" y="1555"/>
                    <a:pt x="113" y="1576"/>
                  </a:cubicBezTo>
                  <a:cubicBezTo>
                    <a:pt x="472" y="1647"/>
                    <a:pt x="841" y="1699"/>
                    <a:pt x="1210" y="1719"/>
                  </a:cubicBezTo>
                  <a:lnTo>
                    <a:pt x="605" y="1740"/>
                  </a:lnTo>
                  <a:cubicBezTo>
                    <a:pt x="543" y="1740"/>
                    <a:pt x="492" y="1791"/>
                    <a:pt x="502" y="1852"/>
                  </a:cubicBezTo>
                  <a:cubicBezTo>
                    <a:pt x="513" y="1904"/>
                    <a:pt x="554" y="1934"/>
                    <a:pt x="595" y="1945"/>
                  </a:cubicBezTo>
                  <a:cubicBezTo>
                    <a:pt x="766" y="1964"/>
                    <a:pt x="938" y="1973"/>
                    <a:pt x="1111" y="1973"/>
                  </a:cubicBezTo>
                  <a:cubicBezTo>
                    <a:pt x="1495" y="1973"/>
                    <a:pt x="1880" y="1927"/>
                    <a:pt x="2255" y="1842"/>
                  </a:cubicBezTo>
                  <a:lnTo>
                    <a:pt x="2901" y="2426"/>
                  </a:lnTo>
                  <a:lnTo>
                    <a:pt x="3670" y="2129"/>
                  </a:lnTo>
                  <a:lnTo>
                    <a:pt x="2850" y="899"/>
                  </a:lnTo>
                  <a:lnTo>
                    <a:pt x="2512" y="386"/>
                  </a:lnTo>
                  <a:cubicBezTo>
                    <a:pt x="2450" y="284"/>
                    <a:pt x="2358" y="212"/>
                    <a:pt x="2245" y="181"/>
                  </a:cubicBezTo>
                  <a:lnTo>
                    <a:pt x="1671" y="7"/>
                  </a:lnTo>
                  <a:cubicBezTo>
                    <a:pt x="1654" y="3"/>
                    <a:pt x="1637" y="1"/>
                    <a:pt x="1620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56"/>
            <p:cNvSpPr/>
            <p:nvPr/>
          </p:nvSpPr>
          <p:spPr>
            <a:xfrm>
              <a:off x="4406826" y="2128632"/>
              <a:ext cx="216165" cy="191006"/>
            </a:xfrm>
            <a:custGeom>
              <a:avLst/>
              <a:gdLst/>
              <a:ahLst/>
              <a:cxnLst/>
              <a:rect l="l" t="t" r="r" b="b"/>
              <a:pathLst>
                <a:path w="2758" h="2437" extrusionOk="0">
                  <a:moveTo>
                    <a:pt x="1380" y="1"/>
                  </a:moveTo>
                  <a:cubicBezTo>
                    <a:pt x="894" y="1"/>
                    <a:pt x="435" y="293"/>
                    <a:pt x="246" y="773"/>
                  </a:cubicBezTo>
                  <a:cubicBezTo>
                    <a:pt x="0" y="1398"/>
                    <a:pt x="308" y="2105"/>
                    <a:pt x="933" y="2351"/>
                  </a:cubicBezTo>
                  <a:cubicBezTo>
                    <a:pt x="1079" y="2409"/>
                    <a:pt x="1230" y="2436"/>
                    <a:pt x="1378" y="2436"/>
                  </a:cubicBezTo>
                  <a:cubicBezTo>
                    <a:pt x="1864" y="2436"/>
                    <a:pt x="2323" y="2143"/>
                    <a:pt x="2512" y="1664"/>
                  </a:cubicBezTo>
                  <a:cubicBezTo>
                    <a:pt x="2758" y="1039"/>
                    <a:pt x="2450" y="332"/>
                    <a:pt x="1825" y="86"/>
                  </a:cubicBezTo>
                  <a:cubicBezTo>
                    <a:pt x="1679" y="28"/>
                    <a:pt x="1528" y="1"/>
                    <a:pt x="1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56"/>
            <p:cNvSpPr/>
            <p:nvPr/>
          </p:nvSpPr>
          <p:spPr>
            <a:xfrm>
              <a:off x="4224442" y="2278333"/>
              <a:ext cx="149466" cy="231449"/>
            </a:xfrm>
            <a:custGeom>
              <a:avLst/>
              <a:gdLst/>
              <a:ahLst/>
              <a:cxnLst/>
              <a:rect l="l" t="t" r="r" b="b"/>
              <a:pathLst>
                <a:path w="1907" h="2953" extrusionOk="0">
                  <a:moveTo>
                    <a:pt x="1046" y="0"/>
                  </a:moveTo>
                  <a:lnTo>
                    <a:pt x="0" y="1005"/>
                  </a:lnTo>
                  <a:lnTo>
                    <a:pt x="441" y="2953"/>
                  </a:lnTo>
                  <a:lnTo>
                    <a:pt x="1907" y="2512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56"/>
            <p:cNvSpPr/>
            <p:nvPr/>
          </p:nvSpPr>
          <p:spPr>
            <a:xfrm>
              <a:off x="4228439" y="2334608"/>
              <a:ext cx="49064" cy="104477"/>
            </a:xfrm>
            <a:custGeom>
              <a:avLst/>
              <a:gdLst/>
              <a:ahLst/>
              <a:cxnLst/>
              <a:rect l="l" t="t" r="r" b="b"/>
              <a:pathLst>
                <a:path w="626" h="1333" extrusionOk="0">
                  <a:moveTo>
                    <a:pt x="626" y="0"/>
                  </a:moveTo>
                  <a:lnTo>
                    <a:pt x="0" y="513"/>
                  </a:lnTo>
                  <a:lnTo>
                    <a:pt x="185" y="133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56"/>
            <p:cNvSpPr/>
            <p:nvPr/>
          </p:nvSpPr>
          <p:spPr>
            <a:xfrm>
              <a:off x="4122394" y="2083016"/>
              <a:ext cx="289997" cy="295875"/>
            </a:xfrm>
            <a:custGeom>
              <a:avLst/>
              <a:gdLst/>
              <a:ahLst/>
              <a:cxnLst/>
              <a:rect l="l" t="t" r="r" b="b"/>
              <a:pathLst>
                <a:path w="3700" h="3775" extrusionOk="0">
                  <a:moveTo>
                    <a:pt x="1381" y="1"/>
                  </a:moveTo>
                  <a:cubicBezTo>
                    <a:pt x="1365" y="1"/>
                    <a:pt x="1349" y="1"/>
                    <a:pt x="1333" y="1"/>
                  </a:cubicBezTo>
                  <a:lnTo>
                    <a:pt x="1210" y="12"/>
                  </a:lnTo>
                  <a:cubicBezTo>
                    <a:pt x="1210" y="12"/>
                    <a:pt x="410" y="63"/>
                    <a:pt x="267" y="1047"/>
                  </a:cubicBezTo>
                  <a:cubicBezTo>
                    <a:pt x="267" y="1047"/>
                    <a:pt x="205" y="1416"/>
                    <a:pt x="72" y="2451"/>
                  </a:cubicBezTo>
                  <a:cubicBezTo>
                    <a:pt x="0" y="2995"/>
                    <a:pt x="267" y="3733"/>
                    <a:pt x="964" y="3774"/>
                  </a:cubicBezTo>
                  <a:cubicBezTo>
                    <a:pt x="975" y="3774"/>
                    <a:pt x="986" y="3774"/>
                    <a:pt x="997" y="3774"/>
                  </a:cubicBezTo>
                  <a:cubicBezTo>
                    <a:pt x="1317" y="3774"/>
                    <a:pt x="1683" y="3633"/>
                    <a:pt x="2020" y="3425"/>
                  </a:cubicBezTo>
                  <a:lnTo>
                    <a:pt x="2522" y="3036"/>
                  </a:lnTo>
                  <a:cubicBezTo>
                    <a:pt x="3699" y="1970"/>
                    <a:pt x="2948" y="1"/>
                    <a:pt x="138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56"/>
            <p:cNvSpPr/>
            <p:nvPr/>
          </p:nvSpPr>
          <p:spPr>
            <a:xfrm>
              <a:off x="4107111" y="2237342"/>
              <a:ext cx="33781" cy="49064"/>
            </a:xfrm>
            <a:custGeom>
              <a:avLst/>
              <a:gdLst/>
              <a:ahLst/>
              <a:cxnLst/>
              <a:rect l="l" t="t" r="r" b="b"/>
              <a:pathLst>
                <a:path w="431" h="626" extrusionOk="0">
                  <a:moveTo>
                    <a:pt x="380" y="1"/>
                  </a:moveTo>
                  <a:lnTo>
                    <a:pt x="52" y="390"/>
                  </a:lnTo>
                  <a:cubicBezTo>
                    <a:pt x="0" y="431"/>
                    <a:pt x="21" y="513"/>
                    <a:pt x="82" y="534"/>
                  </a:cubicBezTo>
                  <a:lnTo>
                    <a:pt x="431" y="626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56"/>
            <p:cNvSpPr/>
            <p:nvPr/>
          </p:nvSpPr>
          <p:spPr>
            <a:xfrm>
              <a:off x="4170596" y="2053938"/>
              <a:ext cx="288508" cy="297599"/>
            </a:xfrm>
            <a:custGeom>
              <a:avLst/>
              <a:gdLst/>
              <a:ahLst/>
              <a:cxnLst/>
              <a:rect l="l" t="t" r="r" b="b"/>
              <a:pathLst>
                <a:path w="3681" h="3797" extrusionOk="0">
                  <a:moveTo>
                    <a:pt x="1523" y="1"/>
                  </a:moveTo>
                  <a:cubicBezTo>
                    <a:pt x="557" y="1"/>
                    <a:pt x="0" y="670"/>
                    <a:pt x="0" y="670"/>
                  </a:cubicBezTo>
                  <a:cubicBezTo>
                    <a:pt x="301" y="564"/>
                    <a:pt x="547" y="519"/>
                    <a:pt x="747" y="519"/>
                  </a:cubicBezTo>
                  <a:cubicBezTo>
                    <a:pt x="1988" y="519"/>
                    <a:pt x="1456" y="2269"/>
                    <a:pt x="1456" y="2269"/>
                  </a:cubicBezTo>
                  <a:cubicBezTo>
                    <a:pt x="1456" y="2269"/>
                    <a:pt x="1712" y="2699"/>
                    <a:pt x="1733" y="2863"/>
                  </a:cubicBezTo>
                  <a:lnTo>
                    <a:pt x="2051" y="3796"/>
                  </a:lnTo>
                  <a:cubicBezTo>
                    <a:pt x="2666" y="2904"/>
                    <a:pt x="3681" y="2956"/>
                    <a:pt x="3599" y="1705"/>
                  </a:cubicBezTo>
                  <a:cubicBezTo>
                    <a:pt x="3578" y="1151"/>
                    <a:pt x="3281" y="649"/>
                    <a:pt x="2809" y="372"/>
                  </a:cubicBezTo>
                  <a:cubicBezTo>
                    <a:pt x="2326" y="99"/>
                    <a:pt x="189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56"/>
            <p:cNvSpPr/>
            <p:nvPr/>
          </p:nvSpPr>
          <p:spPr>
            <a:xfrm>
              <a:off x="4182666" y="2076119"/>
              <a:ext cx="151896" cy="177368"/>
            </a:xfrm>
            <a:custGeom>
              <a:avLst/>
              <a:gdLst/>
              <a:ahLst/>
              <a:cxnLst/>
              <a:rect l="l" t="t" r="r" b="b"/>
              <a:pathLst>
                <a:path w="1938" h="2263" extrusionOk="0">
                  <a:moveTo>
                    <a:pt x="1233" y="0"/>
                  </a:moveTo>
                  <a:cubicBezTo>
                    <a:pt x="1217" y="0"/>
                    <a:pt x="1202" y="6"/>
                    <a:pt x="1189" y="18"/>
                  </a:cubicBezTo>
                  <a:cubicBezTo>
                    <a:pt x="0" y="1145"/>
                    <a:pt x="1169" y="2263"/>
                    <a:pt x="1169" y="2263"/>
                  </a:cubicBezTo>
                  <a:lnTo>
                    <a:pt x="1938" y="1166"/>
                  </a:lnTo>
                  <a:cubicBezTo>
                    <a:pt x="1938" y="1166"/>
                    <a:pt x="1462" y="0"/>
                    <a:pt x="1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56"/>
            <p:cNvSpPr/>
            <p:nvPr/>
          </p:nvSpPr>
          <p:spPr>
            <a:xfrm>
              <a:off x="4257595" y="2222842"/>
              <a:ext cx="86607" cy="74380"/>
            </a:xfrm>
            <a:custGeom>
              <a:avLst/>
              <a:gdLst/>
              <a:ahLst/>
              <a:cxnLst/>
              <a:rect l="l" t="t" r="r" b="b"/>
              <a:pathLst>
                <a:path w="1105" h="949" extrusionOk="0">
                  <a:moveTo>
                    <a:pt x="621" y="1"/>
                  </a:moveTo>
                  <a:cubicBezTo>
                    <a:pt x="209" y="1"/>
                    <a:pt x="0" y="506"/>
                    <a:pt x="284" y="801"/>
                  </a:cubicBezTo>
                  <a:cubicBezTo>
                    <a:pt x="380" y="903"/>
                    <a:pt x="500" y="948"/>
                    <a:pt x="618" y="948"/>
                  </a:cubicBezTo>
                  <a:cubicBezTo>
                    <a:pt x="856" y="948"/>
                    <a:pt x="1087" y="764"/>
                    <a:pt x="1094" y="483"/>
                  </a:cubicBezTo>
                  <a:cubicBezTo>
                    <a:pt x="1105" y="227"/>
                    <a:pt x="900" y="11"/>
                    <a:pt x="633" y="1"/>
                  </a:cubicBezTo>
                  <a:cubicBezTo>
                    <a:pt x="629" y="1"/>
                    <a:pt x="625" y="1"/>
                    <a:pt x="62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56"/>
            <p:cNvSpPr/>
            <p:nvPr/>
          </p:nvSpPr>
          <p:spPr>
            <a:xfrm>
              <a:off x="4116751" y="2039831"/>
              <a:ext cx="195317" cy="107534"/>
            </a:xfrm>
            <a:custGeom>
              <a:avLst/>
              <a:gdLst/>
              <a:ahLst/>
              <a:cxnLst/>
              <a:rect l="l" t="t" r="r" b="b"/>
              <a:pathLst>
                <a:path w="2492" h="1372" extrusionOk="0">
                  <a:moveTo>
                    <a:pt x="1242" y="1"/>
                  </a:moveTo>
                  <a:cubicBezTo>
                    <a:pt x="672" y="1"/>
                    <a:pt x="55" y="229"/>
                    <a:pt x="0" y="1198"/>
                  </a:cubicBezTo>
                  <a:cubicBezTo>
                    <a:pt x="332" y="1314"/>
                    <a:pt x="678" y="1372"/>
                    <a:pt x="1022" y="1372"/>
                  </a:cubicBezTo>
                  <a:cubicBezTo>
                    <a:pt x="1529" y="1372"/>
                    <a:pt x="2034" y="1247"/>
                    <a:pt x="2492" y="1003"/>
                  </a:cubicBezTo>
                  <a:lnTo>
                    <a:pt x="2225" y="183"/>
                  </a:lnTo>
                  <a:cubicBezTo>
                    <a:pt x="2225" y="183"/>
                    <a:pt x="1752" y="1"/>
                    <a:pt x="1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56"/>
            <p:cNvSpPr/>
            <p:nvPr/>
          </p:nvSpPr>
          <p:spPr>
            <a:xfrm>
              <a:off x="967078" y="2770073"/>
              <a:ext cx="744116" cy="744116"/>
            </a:xfrm>
            <a:custGeom>
              <a:avLst/>
              <a:gdLst/>
              <a:ahLst/>
              <a:cxnLst/>
              <a:rect l="l" t="t" r="r" b="b"/>
              <a:pathLst>
                <a:path w="9494" h="9494" extrusionOk="0">
                  <a:moveTo>
                    <a:pt x="4747" y="0"/>
                  </a:moveTo>
                  <a:cubicBezTo>
                    <a:pt x="2133" y="0"/>
                    <a:pt x="1" y="2133"/>
                    <a:pt x="1" y="4747"/>
                  </a:cubicBezTo>
                  <a:cubicBezTo>
                    <a:pt x="1" y="7371"/>
                    <a:pt x="2133" y="9493"/>
                    <a:pt x="4747" y="9493"/>
                  </a:cubicBezTo>
                  <a:cubicBezTo>
                    <a:pt x="7371" y="9493"/>
                    <a:pt x="9493" y="7371"/>
                    <a:pt x="9493" y="4747"/>
                  </a:cubicBezTo>
                  <a:cubicBezTo>
                    <a:pt x="9493" y="2133"/>
                    <a:pt x="7371" y="0"/>
                    <a:pt x="4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56"/>
            <p:cNvSpPr/>
            <p:nvPr/>
          </p:nvSpPr>
          <p:spPr>
            <a:xfrm>
              <a:off x="913233" y="2770073"/>
              <a:ext cx="744116" cy="744116"/>
            </a:xfrm>
            <a:custGeom>
              <a:avLst/>
              <a:gdLst/>
              <a:ahLst/>
              <a:cxnLst/>
              <a:rect l="l" t="t" r="r" b="b"/>
              <a:pathLst>
                <a:path w="9494" h="9494" extrusionOk="0">
                  <a:moveTo>
                    <a:pt x="4747" y="0"/>
                  </a:moveTo>
                  <a:cubicBezTo>
                    <a:pt x="2123" y="0"/>
                    <a:pt x="1" y="2133"/>
                    <a:pt x="1" y="4747"/>
                  </a:cubicBezTo>
                  <a:cubicBezTo>
                    <a:pt x="1" y="7371"/>
                    <a:pt x="2123" y="9493"/>
                    <a:pt x="4747" y="9493"/>
                  </a:cubicBezTo>
                  <a:cubicBezTo>
                    <a:pt x="7361" y="9493"/>
                    <a:pt x="9494" y="7371"/>
                    <a:pt x="9494" y="4747"/>
                  </a:cubicBezTo>
                  <a:cubicBezTo>
                    <a:pt x="9494" y="2133"/>
                    <a:pt x="7361" y="0"/>
                    <a:pt x="47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56"/>
            <p:cNvSpPr/>
            <p:nvPr/>
          </p:nvSpPr>
          <p:spPr>
            <a:xfrm>
              <a:off x="986359" y="2843983"/>
              <a:ext cx="597080" cy="597080"/>
            </a:xfrm>
            <a:custGeom>
              <a:avLst/>
              <a:gdLst/>
              <a:ahLst/>
              <a:cxnLst/>
              <a:rect l="l" t="t" r="r" b="b"/>
              <a:pathLst>
                <a:path w="7618" h="7618" extrusionOk="0">
                  <a:moveTo>
                    <a:pt x="3814" y="0"/>
                  </a:moveTo>
                  <a:cubicBezTo>
                    <a:pt x="1702" y="0"/>
                    <a:pt x="1" y="1702"/>
                    <a:pt x="1" y="3804"/>
                  </a:cubicBezTo>
                  <a:cubicBezTo>
                    <a:pt x="1" y="5916"/>
                    <a:pt x="1702" y="7617"/>
                    <a:pt x="3814" y="7617"/>
                  </a:cubicBezTo>
                  <a:cubicBezTo>
                    <a:pt x="5916" y="7617"/>
                    <a:pt x="7617" y="5916"/>
                    <a:pt x="7617" y="3804"/>
                  </a:cubicBezTo>
                  <a:cubicBezTo>
                    <a:pt x="7617" y="1702"/>
                    <a:pt x="5916" y="0"/>
                    <a:pt x="3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56"/>
            <p:cNvSpPr/>
            <p:nvPr/>
          </p:nvSpPr>
          <p:spPr>
            <a:xfrm>
              <a:off x="943016" y="2840299"/>
              <a:ext cx="531164" cy="533281"/>
            </a:xfrm>
            <a:custGeom>
              <a:avLst/>
              <a:gdLst/>
              <a:ahLst/>
              <a:cxnLst/>
              <a:rect l="l" t="t" r="r" b="b"/>
              <a:pathLst>
                <a:path w="6777" h="6804" extrusionOk="0">
                  <a:moveTo>
                    <a:pt x="4309" y="1"/>
                  </a:moveTo>
                  <a:cubicBezTo>
                    <a:pt x="3205" y="1"/>
                    <a:pt x="2110" y="478"/>
                    <a:pt x="1353" y="1401"/>
                  </a:cubicBezTo>
                  <a:cubicBezTo>
                    <a:pt x="0" y="3051"/>
                    <a:pt x="277" y="5491"/>
                    <a:pt x="1958" y="6803"/>
                  </a:cubicBezTo>
                  <a:cubicBezTo>
                    <a:pt x="1251" y="6065"/>
                    <a:pt x="851" y="5091"/>
                    <a:pt x="841" y="4066"/>
                  </a:cubicBezTo>
                  <a:cubicBezTo>
                    <a:pt x="841" y="1827"/>
                    <a:pt x="2680" y="254"/>
                    <a:pt x="4661" y="254"/>
                  </a:cubicBezTo>
                  <a:cubicBezTo>
                    <a:pt x="5374" y="254"/>
                    <a:pt x="6106" y="458"/>
                    <a:pt x="6776" y="909"/>
                  </a:cubicBezTo>
                  <a:cubicBezTo>
                    <a:pt x="6057" y="298"/>
                    <a:pt x="5181" y="1"/>
                    <a:pt x="4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56"/>
            <p:cNvSpPr/>
            <p:nvPr/>
          </p:nvSpPr>
          <p:spPr>
            <a:xfrm>
              <a:off x="1192883" y="2935606"/>
              <a:ext cx="184030" cy="413833"/>
            </a:xfrm>
            <a:custGeom>
              <a:avLst/>
              <a:gdLst/>
              <a:ahLst/>
              <a:cxnLst/>
              <a:rect l="l" t="t" r="r" b="b"/>
              <a:pathLst>
                <a:path w="2348" h="5280" extrusionOk="0">
                  <a:moveTo>
                    <a:pt x="943" y="0"/>
                  </a:moveTo>
                  <a:lnTo>
                    <a:pt x="943" y="441"/>
                  </a:lnTo>
                  <a:cubicBezTo>
                    <a:pt x="226" y="472"/>
                    <a:pt x="0" y="728"/>
                    <a:pt x="0" y="1476"/>
                  </a:cubicBezTo>
                  <a:cubicBezTo>
                    <a:pt x="0" y="2132"/>
                    <a:pt x="62" y="2368"/>
                    <a:pt x="308" y="2532"/>
                  </a:cubicBezTo>
                  <a:cubicBezTo>
                    <a:pt x="574" y="2727"/>
                    <a:pt x="1159" y="2881"/>
                    <a:pt x="1384" y="3096"/>
                  </a:cubicBezTo>
                  <a:cubicBezTo>
                    <a:pt x="1497" y="3199"/>
                    <a:pt x="1497" y="3260"/>
                    <a:pt x="1497" y="3465"/>
                  </a:cubicBezTo>
                  <a:cubicBezTo>
                    <a:pt x="1497" y="3885"/>
                    <a:pt x="1466" y="3998"/>
                    <a:pt x="1159" y="3998"/>
                  </a:cubicBezTo>
                  <a:cubicBezTo>
                    <a:pt x="841" y="3998"/>
                    <a:pt x="820" y="3814"/>
                    <a:pt x="820" y="3486"/>
                  </a:cubicBezTo>
                  <a:cubicBezTo>
                    <a:pt x="820" y="3414"/>
                    <a:pt x="820" y="3342"/>
                    <a:pt x="831" y="3270"/>
                  </a:cubicBezTo>
                  <a:lnTo>
                    <a:pt x="52" y="3270"/>
                  </a:lnTo>
                  <a:cubicBezTo>
                    <a:pt x="31" y="3424"/>
                    <a:pt x="11" y="3588"/>
                    <a:pt x="21" y="3752"/>
                  </a:cubicBezTo>
                  <a:cubicBezTo>
                    <a:pt x="21" y="4490"/>
                    <a:pt x="328" y="4706"/>
                    <a:pt x="943" y="4726"/>
                  </a:cubicBezTo>
                  <a:lnTo>
                    <a:pt x="943" y="5280"/>
                  </a:lnTo>
                  <a:lnTo>
                    <a:pt x="1384" y="5280"/>
                  </a:lnTo>
                  <a:lnTo>
                    <a:pt x="1384" y="4726"/>
                  </a:lnTo>
                  <a:cubicBezTo>
                    <a:pt x="2153" y="4675"/>
                    <a:pt x="2348" y="4316"/>
                    <a:pt x="2348" y="3301"/>
                  </a:cubicBezTo>
                  <a:cubicBezTo>
                    <a:pt x="2348" y="2583"/>
                    <a:pt x="2133" y="2512"/>
                    <a:pt x="1825" y="2358"/>
                  </a:cubicBezTo>
                  <a:cubicBezTo>
                    <a:pt x="1599" y="2255"/>
                    <a:pt x="1343" y="2173"/>
                    <a:pt x="1087" y="2050"/>
                  </a:cubicBezTo>
                  <a:cubicBezTo>
                    <a:pt x="851" y="1948"/>
                    <a:pt x="831" y="1897"/>
                    <a:pt x="831" y="1548"/>
                  </a:cubicBezTo>
                  <a:cubicBezTo>
                    <a:pt x="831" y="1200"/>
                    <a:pt x="892" y="1118"/>
                    <a:pt x="1148" y="1118"/>
                  </a:cubicBezTo>
                  <a:cubicBezTo>
                    <a:pt x="1446" y="1118"/>
                    <a:pt x="1487" y="1261"/>
                    <a:pt x="1487" y="1558"/>
                  </a:cubicBezTo>
                  <a:lnTo>
                    <a:pt x="1487" y="1794"/>
                  </a:lnTo>
                  <a:lnTo>
                    <a:pt x="2256" y="1794"/>
                  </a:lnTo>
                  <a:cubicBezTo>
                    <a:pt x="2276" y="1651"/>
                    <a:pt x="2286" y="1507"/>
                    <a:pt x="2286" y="1364"/>
                  </a:cubicBezTo>
                  <a:cubicBezTo>
                    <a:pt x="2286" y="697"/>
                    <a:pt x="2040" y="472"/>
                    <a:pt x="1384" y="441"/>
                  </a:cubicBezTo>
                  <a:lnTo>
                    <a:pt x="13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56"/>
            <p:cNvSpPr/>
            <p:nvPr/>
          </p:nvSpPr>
          <p:spPr>
            <a:xfrm>
              <a:off x="794334" y="4178593"/>
              <a:ext cx="884725" cy="111766"/>
            </a:xfrm>
            <a:custGeom>
              <a:avLst/>
              <a:gdLst/>
              <a:ahLst/>
              <a:cxnLst/>
              <a:rect l="l" t="t" r="r" b="b"/>
              <a:pathLst>
                <a:path w="11288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1287" y="1425"/>
                  </a:lnTo>
                  <a:lnTo>
                    <a:pt x="11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56"/>
            <p:cNvSpPr/>
            <p:nvPr/>
          </p:nvSpPr>
          <p:spPr>
            <a:xfrm>
              <a:off x="885957" y="4178593"/>
              <a:ext cx="168825" cy="111766"/>
            </a:xfrm>
            <a:custGeom>
              <a:avLst/>
              <a:gdLst/>
              <a:ahLst/>
              <a:cxnLst/>
              <a:rect l="l" t="t" r="r" b="b"/>
              <a:pathLst>
                <a:path w="2154" h="1426" extrusionOk="0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56"/>
            <p:cNvSpPr/>
            <p:nvPr/>
          </p:nvSpPr>
          <p:spPr>
            <a:xfrm>
              <a:off x="1449961" y="4178593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56"/>
            <p:cNvSpPr/>
            <p:nvPr/>
          </p:nvSpPr>
          <p:spPr>
            <a:xfrm>
              <a:off x="794334" y="3953572"/>
              <a:ext cx="884725" cy="112550"/>
            </a:xfrm>
            <a:custGeom>
              <a:avLst/>
              <a:gdLst/>
              <a:ahLst/>
              <a:cxnLst/>
              <a:rect l="l" t="t" r="r" b="b"/>
              <a:pathLst>
                <a:path w="11288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1287" y="143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56"/>
            <p:cNvSpPr/>
            <p:nvPr/>
          </p:nvSpPr>
          <p:spPr>
            <a:xfrm>
              <a:off x="885957" y="3953572"/>
              <a:ext cx="168825" cy="112550"/>
            </a:xfrm>
            <a:custGeom>
              <a:avLst/>
              <a:gdLst/>
              <a:ahLst/>
              <a:cxnLst/>
              <a:rect l="l" t="t" r="r" b="b"/>
              <a:pathLst>
                <a:path w="2154" h="1436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56"/>
            <p:cNvSpPr/>
            <p:nvPr/>
          </p:nvSpPr>
          <p:spPr>
            <a:xfrm>
              <a:off x="1449961" y="3953572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56"/>
            <p:cNvSpPr/>
            <p:nvPr/>
          </p:nvSpPr>
          <p:spPr>
            <a:xfrm>
              <a:off x="794334" y="3617724"/>
              <a:ext cx="884725" cy="111766"/>
            </a:xfrm>
            <a:custGeom>
              <a:avLst/>
              <a:gdLst/>
              <a:ahLst/>
              <a:cxnLst/>
              <a:rect l="l" t="t" r="r" b="b"/>
              <a:pathLst>
                <a:path w="11288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1287" y="142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56"/>
            <p:cNvSpPr/>
            <p:nvPr/>
          </p:nvSpPr>
          <p:spPr>
            <a:xfrm>
              <a:off x="885957" y="3617724"/>
              <a:ext cx="168825" cy="111766"/>
            </a:xfrm>
            <a:custGeom>
              <a:avLst/>
              <a:gdLst/>
              <a:ahLst/>
              <a:cxnLst/>
              <a:rect l="l" t="t" r="r" b="b"/>
              <a:pathLst>
                <a:path w="2154" h="1426" extrusionOk="0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56"/>
            <p:cNvSpPr/>
            <p:nvPr/>
          </p:nvSpPr>
          <p:spPr>
            <a:xfrm>
              <a:off x="1449961" y="3617724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56"/>
            <p:cNvSpPr/>
            <p:nvPr/>
          </p:nvSpPr>
          <p:spPr>
            <a:xfrm>
              <a:off x="900379" y="4290281"/>
              <a:ext cx="883941" cy="112550"/>
            </a:xfrm>
            <a:custGeom>
              <a:avLst/>
              <a:gdLst/>
              <a:ahLst/>
              <a:cxnLst/>
              <a:rect l="l" t="t" r="r" b="b"/>
              <a:pathLst>
                <a:path w="11278" h="1436" extrusionOk="0">
                  <a:moveTo>
                    <a:pt x="1" y="0"/>
                  </a:moveTo>
                  <a:lnTo>
                    <a:pt x="1" y="1435"/>
                  </a:lnTo>
                  <a:lnTo>
                    <a:pt x="11277" y="143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56"/>
            <p:cNvSpPr/>
            <p:nvPr/>
          </p:nvSpPr>
          <p:spPr>
            <a:xfrm>
              <a:off x="991218" y="4290281"/>
              <a:ext cx="168747" cy="112550"/>
            </a:xfrm>
            <a:custGeom>
              <a:avLst/>
              <a:gdLst/>
              <a:ahLst/>
              <a:cxnLst/>
              <a:rect l="l" t="t" r="r" b="b"/>
              <a:pathLst>
                <a:path w="2153" h="1436" extrusionOk="0">
                  <a:moveTo>
                    <a:pt x="0" y="0"/>
                  </a:moveTo>
                  <a:lnTo>
                    <a:pt x="0" y="1435"/>
                  </a:lnTo>
                  <a:lnTo>
                    <a:pt x="2153" y="143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56"/>
            <p:cNvSpPr/>
            <p:nvPr/>
          </p:nvSpPr>
          <p:spPr>
            <a:xfrm>
              <a:off x="1555222" y="4290281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0"/>
                  </a:moveTo>
                  <a:lnTo>
                    <a:pt x="1" y="1435"/>
                  </a:lnTo>
                  <a:lnTo>
                    <a:pt x="1579" y="143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56"/>
            <p:cNvSpPr/>
            <p:nvPr/>
          </p:nvSpPr>
          <p:spPr>
            <a:xfrm>
              <a:off x="900379" y="3841884"/>
              <a:ext cx="883941" cy="111766"/>
            </a:xfrm>
            <a:custGeom>
              <a:avLst/>
              <a:gdLst/>
              <a:ahLst/>
              <a:cxnLst/>
              <a:rect l="l" t="t" r="r" b="b"/>
              <a:pathLst>
                <a:path w="11278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1277" y="142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56"/>
            <p:cNvSpPr/>
            <p:nvPr/>
          </p:nvSpPr>
          <p:spPr>
            <a:xfrm>
              <a:off x="991218" y="3841884"/>
              <a:ext cx="168747" cy="111766"/>
            </a:xfrm>
            <a:custGeom>
              <a:avLst/>
              <a:gdLst/>
              <a:ahLst/>
              <a:cxnLst/>
              <a:rect l="l" t="t" r="r" b="b"/>
              <a:pathLst>
                <a:path w="2153" h="1426" extrusionOk="0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56"/>
            <p:cNvSpPr/>
            <p:nvPr/>
          </p:nvSpPr>
          <p:spPr>
            <a:xfrm>
              <a:off x="1555222" y="3841884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56"/>
            <p:cNvSpPr/>
            <p:nvPr/>
          </p:nvSpPr>
          <p:spPr>
            <a:xfrm>
              <a:off x="900379" y="3505253"/>
              <a:ext cx="883941" cy="111766"/>
            </a:xfrm>
            <a:custGeom>
              <a:avLst/>
              <a:gdLst/>
              <a:ahLst/>
              <a:cxnLst/>
              <a:rect l="l" t="t" r="r" b="b"/>
              <a:pathLst>
                <a:path w="11278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1277" y="142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56"/>
            <p:cNvSpPr/>
            <p:nvPr/>
          </p:nvSpPr>
          <p:spPr>
            <a:xfrm>
              <a:off x="991218" y="3505253"/>
              <a:ext cx="168747" cy="111766"/>
            </a:xfrm>
            <a:custGeom>
              <a:avLst/>
              <a:gdLst/>
              <a:ahLst/>
              <a:cxnLst/>
              <a:rect l="l" t="t" r="r" b="b"/>
              <a:pathLst>
                <a:path w="2153" h="1426" extrusionOk="0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56"/>
            <p:cNvSpPr/>
            <p:nvPr/>
          </p:nvSpPr>
          <p:spPr>
            <a:xfrm>
              <a:off x="1555222" y="3505253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56"/>
            <p:cNvSpPr/>
            <p:nvPr/>
          </p:nvSpPr>
          <p:spPr>
            <a:xfrm>
              <a:off x="900379" y="3729412"/>
              <a:ext cx="883941" cy="112550"/>
            </a:xfrm>
            <a:custGeom>
              <a:avLst/>
              <a:gdLst/>
              <a:ahLst/>
              <a:cxnLst/>
              <a:rect l="l" t="t" r="r" b="b"/>
              <a:pathLst>
                <a:path w="11278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56"/>
            <p:cNvSpPr/>
            <p:nvPr/>
          </p:nvSpPr>
          <p:spPr>
            <a:xfrm>
              <a:off x="991218" y="3729412"/>
              <a:ext cx="168747" cy="112550"/>
            </a:xfrm>
            <a:custGeom>
              <a:avLst/>
              <a:gdLst/>
              <a:ahLst/>
              <a:cxnLst/>
              <a:rect l="l" t="t" r="r" b="b"/>
              <a:pathLst>
                <a:path w="2153" h="1436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56"/>
            <p:cNvSpPr/>
            <p:nvPr/>
          </p:nvSpPr>
          <p:spPr>
            <a:xfrm>
              <a:off x="1555222" y="3729412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56"/>
            <p:cNvSpPr/>
            <p:nvPr/>
          </p:nvSpPr>
          <p:spPr>
            <a:xfrm>
              <a:off x="900379" y="4066043"/>
              <a:ext cx="883941" cy="112628"/>
            </a:xfrm>
            <a:custGeom>
              <a:avLst/>
              <a:gdLst/>
              <a:ahLst/>
              <a:cxnLst/>
              <a:rect l="l" t="t" r="r" b="b"/>
              <a:pathLst>
                <a:path w="11278" h="1437" extrusionOk="0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56"/>
            <p:cNvSpPr/>
            <p:nvPr/>
          </p:nvSpPr>
          <p:spPr>
            <a:xfrm>
              <a:off x="991218" y="4066043"/>
              <a:ext cx="168747" cy="112628"/>
            </a:xfrm>
            <a:custGeom>
              <a:avLst/>
              <a:gdLst/>
              <a:ahLst/>
              <a:cxnLst/>
              <a:rect l="l" t="t" r="r" b="b"/>
              <a:pathLst>
                <a:path w="2153" h="1437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56"/>
            <p:cNvSpPr/>
            <p:nvPr/>
          </p:nvSpPr>
          <p:spPr>
            <a:xfrm>
              <a:off x="1555222" y="4066043"/>
              <a:ext cx="123836" cy="112628"/>
            </a:xfrm>
            <a:custGeom>
              <a:avLst/>
              <a:gdLst/>
              <a:ahLst/>
              <a:cxnLst/>
              <a:rect l="l" t="t" r="r" b="b"/>
              <a:pathLst>
                <a:path w="1580" h="1437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56"/>
            <p:cNvSpPr/>
            <p:nvPr/>
          </p:nvSpPr>
          <p:spPr>
            <a:xfrm>
              <a:off x="900379" y="4290281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56"/>
            <p:cNvSpPr/>
            <p:nvPr/>
          </p:nvSpPr>
          <p:spPr>
            <a:xfrm>
              <a:off x="900379" y="4178593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56"/>
            <p:cNvSpPr/>
            <p:nvPr/>
          </p:nvSpPr>
          <p:spPr>
            <a:xfrm>
              <a:off x="900379" y="4066043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56"/>
            <p:cNvSpPr/>
            <p:nvPr/>
          </p:nvSpPr>
          <p:spPr>
            <a:xfrm>
              <a:off x="900379" y="3953572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56"/>
            <p:cNvSpPr/>
            <p:nvPr/>
          </p:nvSpPr>
          <p:spPr>
            <a:xfrm>
              <a:off x="900379" y="3841884"/>
              <a:ext cx="883941" cy="78"/>
            </a:xfrm>
            <a:custGeom>
              <a:avLst/>
              <a:gdLst/>
              <a:ahLst/>
              <a:cxnLst/>
              <a:rect l="l" t="t" r="r" b="b"/>
              <a:pathLst>
                <a:path w="11278" h="1" fill="none" extrusionOk="0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56"/>
            <p:cNvSpPr/>
            <p:nvPr/>
          </p:nvSpPr>
          <p:spPr>
            <a:xfrm>
              <a:off x="900379" y="3729412"/>
              <a:ext cx="883941" cy="78"/>
            </a:xfrm>
            <a:custGeom>
              <a:avLst/>
              <a:gdLst/>
              <a:ahLst/>
              <a:cxnLst/>
              <a:rect l="l" t="t" r="r" b="b"/>
              <a:pathLst>
                <a:path w="11278" h="1" fill="none" extrusionOk="0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56"/>
            <p:cNvSpPr/>
            <p:nvPr/>
          </p:nvSpPr>
          <p:spPr>
            <a:xfrm>
              <a:off x="900379" y="3617724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56"/>
            <p:cNvSpPr/>
            <p:nvPr/>
          </p:nvSpPr>
          <p:spPr>
            <a:xfrm>
              <a:off x="824039" y="3748693"/>
              <a:ext cx="151974" cy="151974"/>
            </a:xfrm>
            <a:custGeom>
              <a:avLst/>
              <a:gdLst/>
              <a:ahLst/>
              <a:cxnLst/>
              <a:rect l="l" t="t" r="r" b="b"/>
              <a:pathLst>
                <a:path w="1939" h="1939" extrusionOk="0">
                  <a:moveTo>
                    <a:pt x="975" y="1"/>
                  </a:moveTo>
                  <a:cubicBezTo>
                    <a:pt x="975" y="534"/>
                    <a:pt x="534" y="974"/>
                    <a:pt x="1" y="974"/>
                  </a:cubicBezTo>
                  <a:cubicBezTo>
                    <a:pt x="534" y="974"/>
                    <a:pt x="964" y="1405"/>
                    <a:pt x="975" y="1938"/>
                  </a:cubicBezTo>
                  <a:cubicBezTo>
                    <a:pt x="975" y="1405"/>
                    <a:pt x="1405" y="974"/>
                    <a:pt x="1938" y="974"/>
                  </a:cubicBezTo>
                  <a:cubicBezTo>
                    <a:pt x="1405" y="974"/>
                    <a:pt x="975" y="534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56"/>
            <p:cNvSpPr/>
            <p:nvPr/>
          </p:nvSpPr>
          <p:spPr>
            <a:xfrm>
              <a:off x="1553654" y="3064145"/>
              <a:ext cx="207387" cy="206525"/>
            </a:xfrm>
            <a:custGeom>
              <a:avLst/>
              <a:gdLst/>
              <a:ahLst/>
              <a:cxnLst/>
              <a:rect l="l" t="t" r="r" b="b"/>
              <a:pathLst>
                <a:path w="2646" h="2635" extrusionOk="0">
                  <a:moveTo>
                    <a:pt x="1323" y="0"/>
                  </a:moveTo>
                  <a:cubicBezTo>
                    <a:pt x="1323" y="728"/>
                    <a:pt x="738" y="1313"/>
                    <a:pt x="0" y="1323"/>
                  </a:cubicBezTo>
                  <a:cubicBezTo>
                    <a:pt x="728" y="1323"/>
                    <a:pt x="1323" y="1907"/>
                    <a:pt x="1323" y="2635"/>
                  </a:cubicBezTo>
                  <a:cubicBezTo>
                    <a:pt x="1323" y="1913"/>
                    <a:pt x="1907" y="1323"/>
                    <a:pt x="2627" y="1323"/>
                  </a:cubicBezTo>
                  <a:cubicBezTo>
                    <a:pt x="2633" y="1323"/>
                    <a:pt x="2639" y="1323"/>
                    <a:pt x="2645" y="1323"/>
                  </a:cubicBezTo>
                  <a:cubicBezTo>
                    <a:pt x="1917" y="1313"/>
                    <a:pt x="1323" y="728"/>
                    <a:pt x="1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56"/>
            <p:cNvSpPr/>
            <p:nvPr/>
          </p:nvSpPr>
          <p:spPr>
            <a:xfrm>
              <a:off x="1998759" y="4254070"/>
              <a:ext cx="338356" cy="105339"/>
            </a:xfrm>
            <a:custGeom>
              <a:avLst/>
              <a:gdLst/>
              <a:ahLst/>
              <a:cxnLst/>
              <a:rect l="l" t="t" r="r" b="b"/>
              <a:pathLst>
                <a:path w="4317" h="1344" extrusionOk="0">
                  <a:moveTo>
                    <a:pt x="288" y="1"/>
                  </a:moveTo>
                  <a:lnTo>
                    <a:pt x="1" y="1292"/>
                  </a:lnTo>
                  <a:lnTo>
                    <a:pt x="4316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56"/>
            <p:cNvSpPr/>
            <p:nvPr/>
          </p:nvSpPr>
          <p:spPr>
            <a:xfrm>
              <a:off x="1997976" y="4355334"/>
              <a:ext cx="339139" cy="49064"/>
            </a:xfrm>
            <a:custGeom>
              <a:avLst/>
              <a:gdLst/>
              <a:ahLst/>
              <a:cxnLst/>
              <a:rect l="l" t="t" r="r" b="b"/>
              <a:pathLst>
                <a:path w="4327" h="626" extrusionOk="0">
                  <a:moveTo>
                    <a:pt x="11" y="0"/>
                  </a:moveTo>
                  <a:lnTo>
                    <a:pt x="0" y="574"/>
                  </a:lnTo>
                  <a:lnTo>
                    <a:pt x="4316" y="626"/>
                  </a:lnTo>
                  <a:lnTo>
                    <a:pt x="4326" y="5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56"/>
            <p:cNvSpPr/>
            <p:nvPr/>
          </p:nvSpPr>
          <p:spPr>
            <a:xfrm>
              <a:off x="2021254" y="4086186"/>
              <a:ext cx="139120" cy="167963"/>
            </a:xfrm>
            <a:custGeom>
              <a:avLst/>
              <a:gdLst/>
              <a:ahLst/>
              <a:cxnLst/>
              <a:rect l="l" t="t" r="r" b="b"/>
              <a:pathLst>
                <a:path w="1775" h="2143" extrusionOk="0">
                  <a:moveTo>
                    <a:pt x="226" y="0"/>
                  </a:moveTo>
                  <a:lnTo>
                    <a:pt x="1" y="2143"/>
                  </a:lnTo>
                  <a:lnTo>
                    <a:pt x="1549" y="2143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56"/>
            <p:cNvSpPr/>
            <p:nvPr/>
          </p:nvSpPr>
          <p:spPr>
            <a:xfrm>
              <a:off x="2366741" y="4258068"/>
              <a:ext cx="338356" cy="105339"/>
            </a:xfrm>
            <a:custGeom>
              <a:avLst/>
              <a:gdLst/>
              <a:ahLst/>
              <a:cxnLst/>
              <a:rect l="l" t="t" r="r" b="b"/>
              <a:pathLst>
                <a:path w="4317" h="1344" extrusionOk="0">
                  <a:moveTo>
                    <a:pt x="288" y="1"/>
                  </a:moveTo>
                  <a:lnTo>
                    <a:pt x="1" y="1293"/>
                  </a:lnTo>
                  <a:lnTo>
                    <a:pt x="4317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56"/>
            <p:cNvSpPr/>
            <p:nvPr/>
          </p:nvSpPr>
          <p:spPr>
            <a:xfrm>
              <a:off x="2365957" y="4359331"/>
              <a:ext cx="339139" cy="48281"/>
            </a:xfrm>
            <a:custGeom>
              <a:avLst/>
              <a:gdLst/>
              <a:ahLst/>
              <a:cxnLst/>
              <a:rect l="l" t="t" r="r" b="b"/>
              <a:pathLst>
                <a:path w="4327" h="616" extrusionOk="0">
                  <a:moveTo>
                    <a:pt x="11" y="1"/>
                  </a:moveTo>
                  <a:lnTo>
                    <a:pt x="0" y="565"/>
                  </a:lnTo>
                  <a:lnTo>
                    <a:pt x="4316" y="616"/>
                  </a:lnTo>
                  <a:lnTo>
                    <a:pt x="4327" y="5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56"/>
            <p:cNvSpPr/>
            <p:nvPr/>
          </p:nvSpPr>
          <p:spPr>
            <a:xfrm>
              <a:off x="2387668" y="4090183"/>
              <a:ext cx="122974" cy="167963"/>
            </a:xfrm>
            <a:custGeom>
              <a:avLst/>
              <a:gdLst/>
              <a:ahLst/>
              <a:cxnLst/>
              <a:rect l="l" t="t" r="r" b="b"/>
              <a:pathLst>
                <a:path w="1569" h="2143" extrusionOk="0">
                  <a:moveTo>
                    <a:pt x="0" y="0"/>
                  </a:moveTo>
                  <a:lnTo>
                    <a:pt x="21" y="2143"/>
                  </a:lnTo>
                  <a:lnTo>
                    <a:pt x="1569" y="2143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56"/>
            <p:cNvSpPr/>
            <p:nvPr/>
          </p:nvSpPr>
          <p:spPr>
            <a:xfrm>
              <a:off x="2005970" y="2826269"/>
              <a:ext cx="553737" cy="1378895"/>
            </a:xfrm>
            <a:custGeom>
              <a:avLst/>
              <a:gdLst/>
              <a:ahLst/>
              <a:cxnLst/>
              <a:rect l="l" t="t" r="r" b="b"/>
              <a:pathLst>
                <a:path w="7065" h="17593" extrusionOk="0">
                  <a:moveTo>
                    <a:pt x="6500" y="1"/>
                  </a:moveTo>
                  <a:lnTo>
                    <a:pt x="2482" y="206"/>
                  </a:lnTo>
                  <a:lnTo>
                    <a:pt x="1446" y="390"/>
                  </a:lnTo>
                  <a:lnTo>
                    <a:pt x="1" y="17510"/>
                  </a:lnTo>
                  <a:lnTo>
                    <a:pt x="2574" y="17592"/>
                  </a:lnTo>
                  <a:lnTo>
                    <a:pt x="4122" y="3927"/>
                  </a:lnTo>
                  <a:lnTo>
                    <a:pt x="4542" y="17459"/>
                  </a:lnTo>
                  <a:lnTo>
                    <a:pt x="7064" y="17480"/>
                  </a:lnTo>
                  <a:lnTo>
                    <a:pt x="65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56"/>
            <p:cNvSpPr/>
            <p:nvPr/>
          </p:nvSpPr>
          <p:spPr>
            <a:xfrm>
              <a:off x="2457580" y="2297614"/>
              <a:ext cx="146252" cy="306221"/>
            </a:xfrm>
            <a:custGeom>
              <a:avLst/>
              <a:gdLst/>
              <a:ahLst/>
              <a:cxnLst/>
              <a:rect l="l" t="t" r="r" b="b"/>
              <a:pathLst>
                <a:path w="1866" h="3907" extrusionOk="0">
                  <a:moveTo>
                    <a:pt x="308" y="0"/>
                  </a:moveTo>
                  <a:lnTo>
                    <a:pt x="0" y="3906"/>
                  </a:lnTo>
                  <a:lnTo>
                    <a:pt x="1866" y="3137"/>
                  </a:lnTo>
                  <a:cubicBezTo>
                    <a:pt x="1866" y="913"/>
                    <a:pt x="308" y="0"/>
                    <a:pt x="308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56"/>
            <p:cNvSpPr/>
            <p:nvPr/>
          </p:nvSpPr>
          <p:spPr>
            <a:xfrm>
              <a:off x="2075099" y="2245414"/>
              <a:ext cx="462035" cy="649279"/>
            </a:xfrm>
            <a:custGeom>
              <a:avLst/>
              <a:gdLst/>
              <a:ahLst/>
              <a:cxnLst/>
              <a:rect l="l" t="t" r="r" b="b"/>
              <a:pathLst>
                <a:path w="5895" h="8284" extrusionOk="0">
                  <a:moveTo>
                    <a:pt x="3004" y="0"/>
                  </a:moveTo>
                  <a:lnTo>
                    <a:pt x="2707" y="21"/>
                  </a:lnTo>
                  <a:cubicBezTo>
                    <a:pt x="2061" y="72"/>
                    <a:pt x="1425" y="215"/>
                    <a:pt x="831" y="451"/>
                  </a:cubicBezTo>
                  <a:cubicBezTo>
                    <a:pt x="687" y="513"/>
                    <a:pt x="544" y="584"/>
                    <a:pt x="410" y="646"/>
                  </a:cubicBezTo>
                  <a:cubicBezTo>
                    <a:pt x="0" y="861"/>
                    <a:pt x="123" y="1333"/>
                    <a:pt x="175" y="1815"/>
                  </a:cubicBezTo>
                  <a:lnTo>
                    <a:pt x="421" y="8283"/>
                  </a:lnTo>
                  <a:lnTo>
                    <a:pt x="5639" y="8160"/>
                  </a:lnTo>
                  <a:lnTo>
                    <a:pt x="5844" y="2030"/>
                  </a:lnTo>
                  <a:cubicBezTo>
                    <a:pt x="5895" y="1374"/>
                    <a:pt x="5505" y="759"/>
                    <a:pt x="4890" y="533"/>
                  </a:cubicBezTo>
                  <a:cubicBezTo>
                    <a:pt x="4204" y="287"/>
                    <a:pt x="3373" y="21"/>
                    <a:pt x="3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56"/>
            <p:cNvSpPr/>
            <p:nvPr/>
          </p:nvSpPr>
          <p:spPr>
            <a:xfrm>
              <a:off x="2520988" y="2429366"/>
              <a:ext cx="10581" cy="148760"/>
            </a:xfrm>
            <a:custGeom>
              <a:avLst/>
              <a:gdLst/>
              <a:ahLst/>
              <a:cxnLst/>
              <a:rect l="l" t="t" r="r" b="b"/>
              <a:pathLst>
                <a:path w="135" h="1898" fill="none" extrusionOk="0">
                  <a:moveTo>
                    <a:pt x="1" y="1897"/>
                  </a:moveTo>
                  <a:lnTo>
                    <a:pt x="134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56"/>
            <p:cNvSpPr/>
            <p:nvPr/>
          </p:nvSpPr>
          <p:spPr>
            <a:xfrm>
              <a:off x="2215708" y="2244474"/>
              <a:ext cx="205741" cy="109493"/>
            </a:xfrm>
            <a:custGeom>
              <a:avLst/>
              <a:gdLst/>
              <a:ahLst/>
              <a:cxnLst/>
              <a:rect l="l" t="t" r="r" b="b"/>
              <a:pathLst>
                <a:path w="2625" h="1397" extrusionOk="0">
                  <a:moveTo>
                    <a:pt x="1121" y="1"/>
                  </a:moveTo>
                  <a:cubicBezTo>
                    <a:pt x="742" y="1"/>
                    <a:pt x="371" y="61"/>
                    <a:pt x="0" y="156"/>
                  </a:cubicBezTo>
                  <a:lnTo>
                    <a:pt x="1846" y="1396"/>
                  </a:lnTo>
                  <a:lnTo>
                    <a:pt x="2625" y="371"/>
                  </a:lnTo>
                  <a:cubicBezTo>
                    <a:pt x="2625" y="371"/>
                    <a:pt x="1825" y="53"/>
                    <a:pt x="1210" y="2"/>
                  </a:cubicBezTo>
                  <a:cubicBezTo>
                    <a:pt x="1180" y="1"/>
                    <a:pt x="1151" y="1"/>
                    <a:pt x="1121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56"/>
            <p:cNvSpPr/>
            <p:nvPr/>
          </p:nvSpPr>
          <p:spPr>
            <a:xfrm>
              <a:off x="2317755" y="2523341"/>
              <a:ext cx="413833" cy="407563"/>
            </a:xfrm>
            <a:custGeom>
              <a:avLst/>
              <a:gdLst/>
              <a:ahLst/>
              <a:cxnLst/>
              <a:rect l="l" t="t" r="r" b="b"/>
              <a:pathLst>
                <a:path w="5280" h="5200" extrusionOk="0">
                  <a:moveTo>
                    <a:pt x="1355" y="0"/>
                  </a:moveTo>
                  <a:cubicBezTo>
                    <a:pt x="1209" y="0"/>
                    <a:pt x="1085" y="110"/>
                    <a:pt x="1046" y="257"/>
                  </a:cubicBezTo>
                  <a:lnTo>
                    <a:pt x="41" y="4737"/>
                  </a:lnTo>
                  <a:cubicBezTo>
                    <a:pt x="0" y="4942"/>
                    <a:pt x="144" y="5137"/>
                    <a:pt x="359" y="5137"/>
                  </a:cubicBezTo>
                  <a:lnTo>
                    <a:pt x="3947" y="5199"/>
                  </a:lnTo>
                  <a:cubicBezTo>
                    <a:pt x="3954" y="5199"/>
                    <a:pt x="3960" y="5199"/>
                    <a:pt x="3967" y="5199"/>
                  </a:cubicBezTo>
                  <a:cubicBezTo>
                    <a:pt x="4112" y="5199"/>
                    <a:pt x="4236" y="5090"/>
                    <a:pt x="4275" y="4942"/>
                  </a:cubicBezTo>
                  <a:lnTo>
                    <a:pt x="5239" y="462"/>
                  </a:lnTo>
                  <a:cubicBezTo>
                    <a:pt x="5280" y="257"/>
                    <a:pt x="5126" y="63"/>
                    <a:pt x="4921" y="63"/>
                  </a:cubicBezTo>
                  <a:lnTo>
                    <a:pt x="1374" y="1"/>
                  </a:lnTo>
                  <a:cubicBezTo>
                    <a:pt x="1368" y="1"/>
                    <a:pt x="1361" y="0"/>
                    <a:pt x="1355" y="0"/>
                  </a:cubicBez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56"/>
            <p:cNvSpPr/>
            <p:nvPr/>
          </p:nvSpPr>
          <p:spPr>
            <a:xfrm>
              <a:off x="2325750" y="2534627"/>
              <a:ext cx="411482" cy="399412"/>
            </a:xfrm>
            <a:custGeom>
              <a:avLst/>
              <a:gdLst/>
              <a:ahLst/>
              <a:cxnLst/>
              <a:rect l="l" t="t" r="r" b="b"/>
              <a:pathLst>
                <a:path w="5250" h="5096" extrusionOk="0">
                  <a:moveTo>
                    <a:pt x="5034" y="1"/>
                  </a:moveTo>
                  <a:lnTo>
                    <a:pt x="1" y="4860"/>
                  </a:lnTo>
                  <a:lnTo>
                    <a:pt x="226" y="5096"/>
                  </a:lnTo>
                  <a:lnTo>
                    <a:pt x="5250" y="226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rgbClr val="0B0B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56"/>
            <p:cNvSpPr/>
            <p:nvPr/>
          </p:nvSpPr>
          <p:spPr>
            <a:xfrm>
              <a:off x="2332177" y="2538624"/>
              <a:ext cx="414695" cy="407563"/>
            </a:xfrm>
            <a:custGeom>
              <a:avLst/>
              <a:gdLst/>
              <a:ahLst/>
              <a:cxnLst/>
              <a:rect l="l" t="t" r="r" b="b"/>
              <a:pathLst>
                <a:path w="5291" h="5200" extrusionOk="0">
                  <a:moveTo>
                    <a:pt x="1365" y="0"/>
                  </a:moveTo>
                  <a:cubicBezTo>
                    <a:pt x="1219" y="0"/>
                    <a:pt x="1086" y="110"/>
                    <a:pt x="1057" y="257"/>
                  </a:cubicBezTo>
                  <a:lnTo>
                    <a:pt x="52" y="4737"/>
                  </a:lnTo>
                  <a:cubicBezTo>
                    <a:pt x="1" y="4942"/>
                    <a:pt x="155" y="5137"/>
                    <a:pt x="370" y="5137"/>
                  </a:cubicBezTo>
                  <a:lnTo>
                    <a:pt x="3958" y="5198"/>
                  </a:lnTo>
                  <a:cubicBezTo>
                    <a:pt x="3964" y="5199"/>
                    <a:pt x="3971" y="5199"/>
                    <a:pt x="3977" y="5199"/>
                  </a:cubicBezTo>
                  <a:cubicBezTo>
                    <a:pt x="4123" y="5199"/>
                    <a:pt x="4247" y="5089"/>
                    <a:pt x="4286" y="4942"/>
                  </a:cubicBezTo>
                  <a:lnTo>
                    <a:pt x="5250" y="462"/>
                  </a:lnTo>
                  <a:cubicBezTo>
                    <a:pt x="5291" y="257"/>
                    <a:pt x="5137" y="62"/>
                    <a:pt x="4932" y="62"/>
                  </a:cubicBezTo>
                  <a:lnTo>
                    <a:pt x="1385" y="1"/>
                  </a:lnTo>
                  <a:cubicBezTo>
                    <a:pt x="1378" y="0"/>
                    <a:pt x="1372" y="0"/>
                    <a:pt x="1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56"/>
            <p:cNvSpPr/>
            <p:nvPr/>
          </p:nvSpPr>
          <p:spPr>
            <a:xfrm>
              <a:off x="2636751" y="2667085"/>
              <a:ext cx="116391" cy="148839"/>
            </a:xfrm>
            <a:custGeom>
              <a:avLst/>
              <a:gdLst/>
              <a:ahLst/>
              <a:cxnLst/>
              <a:rect l="l" t="t" r="r" b="b"/>
              <a:pathLst>
                <a:path w="1485" h="1899" extrusionOk="0">
                  <a:moveTo>
                    <a:pt x="1118" y="1"/>
                  </a:moveTo>
                  <a:cubicBezTo>
                    <a:pt x="1108" y="1"/>
                    <a:pt x="1097" y="1"/>
                    <a:pt x="1087" y="2"/>
                  </a:cubicBezTo>
                  <a:lnTo>
                    <a:pt x="841" y="12"/>
                  </a:lnTo>
                  <a:cubicBezTo>
                    <a:pt x="503" y="33"/>
                    <a:pt x="226" y="279"/>
                    <a:pt x="164" y="607"/>
                  </a:cubicBezTo>
                  <a:lnTo>
                    <a:pt x="82" y="1027"/>
                  </a:lnTo>
                  <a:cubicBezTo>
                    <a:pt x="0" y="1478"/>
                    <a:pt x="338" y="1888"/>
                    <a:pt x="800" y="1899"/>
                  </a:cubicBezTo>
                  <a:cubicBezTo>
                    <a:pt x="954" y="1899"/>
                    <a:pt x="1087" y="1796"/>
                    <a:pt x="1128" y="1642"/>
                  </a:cubicBezTo>
                  <a:lnTo>
                    <a:pt x="1435" y="412"/>
                  </a:lnTo>
                  <a:cubicBezTo>
                    <a:pt x="1484" y="197"/>
                    <a:pt x="1328" y="1"/>
                    <a:pt x="1118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56"/>
            <p:cNvSpPr/>
            <p:nvPr/>
          </p:nvSpPr>
          <p:spPr>
            <a:xfrm>
              <a:off x="1778597" y="2317678"/>
              <a:ext cx="402625" cy="375507"/>
            </a:xfrm>
            <a:custGeom>
              <a:avLst/>
              <a:gdLst/>
              <a:ahLst/>
              <a:cxnLst/>
              <a:rect l="l" t="t" r="r" b="b"/>
              <a:pathLst>
                <a:path w="5137" h="4791" extrusionOk="0">
                  <a:moveTo>
                    <a:pt x="4048" y="0"/>
                  </a:moveTo>
                  <a:cubicBezTo>
                    <a:pt x="3762" y="0"/>
                    <a:pt x="3477" y="127"/>
                    <a:pt x="3281" y="370"/>
                  </a:cubicBezTo>
                  <a:lnTo>
                    <a:pt x="359" y="3302"/>
                  </a:lnTo>
                  <a:cubicBezTo>
                    <a:pt x="1" y="3702"/>
                    <a:pt x="72" y="4327"/>
                    <a:pt x="513" y="4634"/>
                  </a:cubicBezTo>
                  <a:cubicBezTo>
                    <a:pt x="657" y="4739"/>
                    <a:pt x="824" y="4790"/>
                    <a:pt x="990" y="4790"/>
                  </a:cubicBezTo>
                  <a:cubicBezTo>
                    <a:pt x="1213" y="4790"/>
                    <a:pt x="1435" y="4698"/>
                    <a:pt x="1600" y="4522"/>
                  </a:cubicBezTo>
                  <a:lnTo>
                    <a:pt x="4727" y="1733"/>
                  </a:lnTo>
                  <a:cubicBezTo>
                    <a:pt x="5137" y="1292"/>
                    <a:pt x="5106" y="595"/>
                    <a:pt x="4645" y="206"/>
                  </a:cubicBezTo>
                  <a:cubicBezTo>
                    <a:pt x="4467" y="67"/>
                    <a:pt x="4257" y="0"/>
                    <a:pt x="4048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56"/>
            <p:cNvSpPr/>
            <p:nvPr/>
          </p:nvSpPr>
          <p:spPr>
            <a:xfrm>
              <a:off x="1933706" y="2275119"/>
              <a:ext cx="264367" cy="311786"/>
            </a:xfrm>
            <a:custGeom>
              <a:avLst/>
              <a:gdLst/>
              <a:ahLst/>
              <a:cxnLst/>
              <a:rect l="l" t="t" r="r" b="b"/>
              <a:pathLst>
                <a:path w="3373" h="3978" extrusionOk="0">
                  <a:moveTo>
                    <a:pt x="2819" y="0"/>
                  </a:moveTo>
                  <a:cubicBezTo>
                    <a:pt x="2819" y="0"/>
                    <a:pt x="1558" y="257"/>
                    <a:pt x="0" y="2184"/>
                  </a:cubicBezTo>
                  <a:lnTo>
                    <a:pt x="1343" y="3978"/>
                  </a:lnTo>
                  <a:lnTo>
                    <a:pt x="3373" y="2471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56"/>
            <p:cNvSpPr/>
            <p:nvPr/>
          </p:nvSpPr>
          <p:spPr>
            <a:xfrm>
              <a:off x="2092734" y="2478430"/>
              <a:ext cx="92485" cy="68345"/>
            </a:xfrm>
            <a:custGeom>
              <a:avLst/>
              <a:gdLst/>
              <a:ahLst/>
              <a:cxnLst/>
              <a:rect l="l" t="t" r="r" b="b"/>
              <a:pathLst>
                <a:path w="1180" h="872" fill="none" extrusionOk="0">
                  <a:moveTo>
                    <a:pt x="1" y="871"/>
                  </a:moveTo>
                  <a:lnTo>
                    <a:pt x="118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56"/>
            <p:cNvSpPr/>
            <p:nvPr/>
          </p:nvSpPr>
          <p:spPr>
            <a:xfrm>
              <a:off x="2160295" y="2600151"/>
              <a:ext cx="163104" cy="162790"/>
            </a:xfrm>
            <a:custGeom>
              <a:avLst/>
              <a:gdLst/>
              <a:ahLst/>
              <a:cxnLst/>
              <a:rect l="l" t="t" r="r" b="b"/>
              <a:pathLst>
                <a:path w="2081" h="2077" extrusionOk="0">
                  <a:moveTo>
                    <a:pt x="1292" y="1"/>
                  </a:moveTo>
                  <a:cubicBezTo>
                    <a:pt x="1137" y="1"/>
                    <a:pt x="961" y="45"/>
                    <a:pt x="769" y="149"/>
                  </a:cubicBezTo>
                  <a:cubicBezTo>
                    <a:pt x="10" y="569"/>
                    <a:pt x="133" y="1451"/>
                    <a:pt x="133" y="1451"/>
                  </a:cubicBezTo>
                  <a:cubicBezTo>
                    <a:pt x="133" y="1451"/>
                    <a:pt x="0" y="2066"/>
                    <a:pt x="923" y="2076"/>
                  </a:cubicBezTo>
                  <a:cubicBezTo>
                    <a:pt x="928" y="2076"/>
                    <a:pt x="933" y="2076"/>
                    <a:pt x="939" y="2076"/>
                  </a:cubicBezTo>
                  <a:cubicBezTo>
                    <a:pt x="1848" y="2076"/>
                    <a:pt x="2081" y="1202"/>
                    <a:pt x="2050" y="733"/>
                  </a:cubicBezTo>
                  <a:cubicBezTo>
                    <a:pt x="2027" y="381"/>
                    <a:pt x="1748" y="1"/>
                    <a:pt x="1292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56"/>
            <p:cNvSpPr/>
            <p:nvPr/>
          </p:nvSpPr>
          <p:spPr>
            <a:xfrm>
              <a:off x="2240632" y="2586826"/>
              <a:ext cx="131831" cy="46713"/>
            </a:xfrm>
            <a:custGeom>
              <a:avLst/>
              <a:gdLst/>
              <a:ahLst/>
              <a:cxnLst/>
              <a:rect l="l" t="t" r="r" b="b"/>
              <a:pathLst>
                <a:path w="1682" h="596" extrusionOk="0">
                  <a:moveTo>
                    <a:pt x="1507" y="1"/>
                  </a:moveTo>
                  <a:cubicBezTo>
                    <a:pt x="995" y="1"/>
                    <a:pt x="492" y="73"/>
                    <a:pt x="0" y="216"/>
                  </a:cubicBezTo>
                  <a:lnTo>
                    <a:pt x="380" y="596"/>
                  </a:lnTo>
                  <a:lnTo>
                    <a:pt x="1528" y="339"/>
                  </a:lnTo>
                  <a:cubicBezTo>
                    <a:pt x="1620" y="319"/>
                    <a:pt x="1681" y="227"/>
                    <a:pt x="1661" y="134"/>
                  </a:cubicBezTo>
                  <a:cubicBezTo>
                    <a:pt x="1640" y="62"/>
                    <a:pt x="1579" y="11"/>
                    <a:pt x="1507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56"/>
            <p:cNvSpPr/>
            <p:nvPr/>
          </p:nvSpPr>
          <p:spPr>
            <a:xfrm>
              <a:off x="1836440" y="2553908"/>
              <a:ext cx="413049" cy="205819"/>
            </a:xfrm>
            <a:custGeom>
              <a:avLst/>
              <a:gdLst/>
              <a:ahLst/>
              <a:cxnLst/>
              <a:rect l="l" t="t" r="r" b="b"/>
              <a:pathLst>
                <a:path w="5270" h="2626" extrusionOk="0">
                  <a:moveTo>
                    <a:pt x="616" y="1"/>
                  </a:moveTo>
                  <a:lnTo>
                    <a:pt x="1" y="1733"/>
                  </a:lnTo>
                  <a:lnTo>
                    <a:pt x="4706" y="2625"/>
                  </a:lnTo>
                  <a:lnTo>
                    <a:pt x="5270" y="1887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56"/>
            <p:cNvSpPr/>
            <p:nvPr/>
          </p:nvSpPr>
          <p:spPr>
            <a:xfrm>
              <a:off x="1911212" y="2564332"/>
              <a:ext cx="77986" cy="32213"/>
            </a:xfrm>
            <a:custGeom>
              <a:avLst/>
              <a:gdLst/>
              <a:ahLst/>
              <a:cxnLst/>
              <a:rect l="l" t="t" r="r" b="b"/>
              <a:pathLst>
                <a:path w="995" h="411" fill="none" extrusionOk="0">
                  <a:moveTo>
                    <a:pt x="994" y="41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56"/>
            <p:cNvSpPr/>
            <p:nvPr/>
          </p:nvSpPr>
          <p:spPr>
            <a:xfrm>
              <a:off x="2264694" y="2076668"/>
              <a:ext cx="132693" cy="217811"/>
            </a:xfrm>
            <a:custGeom>
              <a:avLst/>
              <a:gdLst/>
              <a:ahLst/>
              <a:cxnLst/>
              <a:rect l="l" t="t" r="r" b="b"/>
              <a:pathLst>
                <a:path w="1693" h="2779" extrusionOk="0">
                  <a:moveTo>
                    <a:pt x="360" y="0"/>
                  </a:moveTo>
                  <a:lnTo>
                    <a:pt x="1" y="2655"/>
                  </a:lnTo>
                  <a:lnTo>
                    <a:pt x="1641" y="2778"/>
                  </a:lnTo>
                  <a:lnTo>
                    <a:pt x="1692" y="759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56"/>
            <p:cNvSpPr/>
            <p:nvPr/>
          </p:nvSpPr>
          <p:spPr>
            <a:xfrm>
              <a:off x="2317755" y="2138508"/>
              <a:ext cx="79632" cy="75634"/>
            </a:xfrm>
            <a:custGeom>
              <a:avLst/>
              <a:gdLst/>
              <a:ahLst/>
              <a:cxnLst/>
              <a:rect l="l" t="t" r="r" b="b"/>
              <a:pathLst>
                <a:path w="1016" h="965" extrusionOk="0">
                  <a:moveTo>
                    <a:pt x="0" y="1"/>
                  </a:moveTo>
                  <a:lnTo>
                    <a:pt x="995" y="964"/>
                  </a:lnTo>
                  <a:lnTo>
                    <a:pt x="1015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56"/>
            <p:cNvSpPr/>
            <p:nvPr/>
          </p:nvSpPr>
          <p:spPr>
            <a:xfrm>
              <a:off x="2251134" y="1862541"/>
              <a:ext cx="247438" cy="306456"/>
            </a:xfrm>
            <a:custGeom>
              <a:avLst/>
              <a:gdLst/>
              <a:ahLst/>
              <a:cxnLst/>
              <a:rect l="l" t="t" r="r" b="b"/>
              <a:pathLst>
                <a:path w="3157" h="3910" extrusionOk="0">
                  <a:moveTo>
                    <a:pt x="1684" y="0"/>
                  </a:moveTo>
                  <a:cubicBezTo>
                    <a:pt x="823" y="0"/>
                    <a:pt x="0" y="746"/>
                    <a:pt x="143" y="2209"/>
                  </a:cubicBezTo>
                  <a:cubicBezTo>
                    <a:pt x="287" y="3716"/>
                    <a:pt x="1291" y="3839"/>
                    <a:pt x="1291" y="3839"/>
                  </a:cubicBezTo>
                  <a:cubicBezTo>
                    <a:pt x="1466" y="3887"/>
                    <a:pt x="1629" y="3910"/>
                    <a:pt x="1779" y="3910"/>
                  </a:cubicBezTo>
                  <a:cubicBezTo>
                    <a:pt x="2369" y="3910"/>
                    <a:pt x="2770" y="3563"/>
                    <a:pt x="2983" y="3040"/>
                  </a:cubicBezTo>
                  <a:cubicBezTo>
                    <a:pt x="3157" y="2620"/>
                    <a:pt x="3106" y="1758"/>
                    <a:pt x="3044" y="1205"/>
                  </a:cubicBezTo>
                  <a:cubicBezTo>
                    <a:pt x="3003" y="713"/>
                    <a:pt x="2696" y="292"/>
                    <a:pt x="2245" y="108"/>
                  </a:cubicBezTo>
                  <a:cubicBezTo>
                    <a:pt x="2062" y="36"/>
                    <a:pt x="1872" y="0"/>
                    <a:pt x="1684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56"/>
            <p:cNvSpPr/>
            <p:nvPr/>
          </p:nvSpPr>
          <p:spPr>
            <a:xfrm>
              <a:off x="2149009" y="1837225"/>
              <a:ext cx="323072" cy="238738"/>
            </a:xfrm>
            <a:custGeom>
              <a:avLst/>
              <a:gdLst/>
              <a:ahLst/>
              <a:cxnLst/>
              <a:rect l="l" t="t" r="r" b="b"/>
              <a:pathLst>
                <a:path w="4122" h="3046" extrusionOk="0">
                  <a:moveTo>
                    <a:pt x="2556" y="0"/>
                  </a:moveTo>
                  <a:cubicBezTo>
                    <a:pt x="2471" y="0"/>
                    <a:pt x="2381" y="4"/>
                    <a:pt x="2287" y="11"/>
                  </a:cubicBezTo>
                  <a:cubicBezTo>
                    <a:pt x="1" y="195"/>
                    <a:pt x="667" y="2625"/>
                    <a:pt x="1754" y="3045"/>
                  </a:cubicBezTo>
                  <a:lnTo>
                    <a:pt x="1907" y="2532"/>
                  </a:lnTo>
                  <a:cubicBezTo>
                    <a:pt x="1907" y="2532"/>
                    <a:pt x="2317" y="1764"/>
                    <a:pt x="2164" y="933"/>
                  </a:cubicBezTo>
                  <a:cubicBezTo>
                    <a:pt x="2164" y="933"/>
                    <a:pt x="3332" y="923"/>
                    <a:pt x="4122" y="913"/>
                  </a:cubicBezTo>
                  <a:cubicBezTo>
                    <a:pt x="4122" y="913"/>
                    <a:pt x="3976" y="0"/>
                    <a:pt x="25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56"/>
            <p:cNvSpPr/>
            <p:nvPr/>
          </p:nvSpPr>
          <p:spPr>
            <a:xfrm>
              <a:off x="2215708" y="2004717"/>
              <a:ext cx="102675" cy="86372"/>
            </a:xfrm>
            <a:custGeom>
              <a:avLst/>
              <a:gdLst/>
              <a:ahLst/>
              <a:cxnLst/>
              <a:rect l="l" t="t" r="r" b="b"/>
              <a:pathLst>
                <a:path w="1310" h="1102" extrusionOk="0">
                  <a:moveTo>
                    <a:pt x="614" y="1"/>
                  </a:moveTo>
                  <a:cubicBezTo>
                    <a:pt x="572" y="1"/>
                    <a:pt x="527" y="6"/>
                    <a:pt x="482" y="16"/>
                  </a:cubicBezTo>
                  <a:cubicBezTo>
                    <a:pt x="185" y="78"/>
                    <a:pt x="0" y="375"/>
                    <a:pt x="72" y="672"/>
                  </a:cubicBezTo>
                  <a:cubicBezTo>
                    <a:pt x="131" y="950"/>
                    <a:pt x="368" y="1102"/>
                    <a:pt x="608" y="1102"/>
                  </a:cubicBezTo>
                  <a:cubicBezTo>
                    <a:pt x="785" y="1102"/>
                    <a:pt x="964" y="1020"/>
                    <a:pt x="1077" y="847"/>
                  </a:cubicBezTo>
                  <a:cubicBezTo>
                    <a:pt x="1309" y="466"/>
                    <a:pt x="1028" y="1"/>
                    <a:pt x="614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56"/>
            <p:cNvSpPr/>
            <p:nvPr/>
          </p:nvSpPr>
          <p:spPr>
            <a:xfrm>
              <a:off x="2592883" y="1806507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1"/>
                  </a:moveTo>
                  <a:cubicBezTo>
                    <a:pt x="1179" y="1"/>
                    <a:pt x="0" y="1180"/>
                    <a:pt x="0" y="2636"/>
                  </a:cubicBezTo>
                  <a:cubicBezTo>
                    <a:pt x="0" y="4081"/>
                    <a:pt x="1179" y="5260"/>
                    <a:pt x="2625" y="5260"/>
                  </a:cubicBezTo>
                  <a:cubicBezTo>
                    <a:pt x="4080" y="5260"/>
                    <a:pt x="5259" y="4081"/>
                    <a:pt x="5259" y="2636"/>
                  </a:cubicBezTo>
                  <a:cubicBezTo>
                    <a:pt x="5259" y="1180"/>
                    <a:pt x="4080" y="1"/>
                    <a:pt x="2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56"/>
            <p:cNvSpPr/>
            <p:nvPr/>
          </p:nvSpPr>
          <p:spPr>
            <a:xfrm>
              <a:off x="2670670" y="1884351"/>
              <a:ext cx="144558" cy="144558"/>
            </a:xfrm>
            <a:custGeom>
              <a:avLst/>
              <a:gdLst/>
              <a:ahLst/>
              <a:cxnLst/>
              <a:rect l="l" t="t" r="r" b="b"/>
              <a:pathLst>
                <a:path w="2533" h="2533" extrusionOk="0">
                  <a:moveTo>
                    <a:pt x="1262" y="0"/>
                  </a:moveTo>
                  <a:cubicBezTo>
                    <a:pt x="564" y="0"/>
                    <a:pt x="1" y="564"/>
                    <a:pt x="1" y="1272"/>
                  </a:cubicBezTo>
                  <a:cubicBezTo>
                    <a:pt x="1" y="1969"/>
                    <a:pt x="564" y="2533"/>
                    <a:pt x="1262" y="2533"/>
                  </a:cubicBezTo>
                  <a:cubicBezTo>
                    <a:pt x="1959" y="2533"/>
                    <a:pt x="2533" y="1969"/>
                    <a:pt x="2533" y="1272"/>
                  </a:cubicBezTo>
                  <a:cubicBezTo>
                    <a:pt x="2533" y="564"/>
                    <a:pt x="1959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vestor Social Media by Slidesgo">
  <a:themeElements>
    <a:clrScheme name="Simple Light">
      <a:dk1>
        <a:srgbClr val="07105C"/>
      </a:dk1>
      <a:lt1>
        <a:srgbClr val="FFFFFF"/>
      </a:lt1>
      <a:dk2>
        <a:srgbClr val="FDE571"/>
      </a:dk2>
      <a:lt2>
        <a:srgbClr val="8FCEF9"/>
      </a:lt2>
      <a:accent1>
        <a:srgbClr val="07105C"/>
      </a:accent1>
      <a:accent2>
        <a:srgbClr val="5664E1"/>
      </a:accent2>
      <a:accent3>
        <a:srgbClr val="1226DB"/>
      </a:accent3>
      <a:accent4>
        <a:srgbClr val="23295C"/>
      </a:accent4>
      <a:accent5>
        <a:srgbClr val="0E1DA8"/>
      </a:accent5>
      <a:accent6>
        <a:srgbClr val="FFB127"/>
      </a:accent6>
      <a:hlink>
        <a:srgbClr val="E1D4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631</Words>
  <Application>Microsoft Office PowerPoint</Application>
  <PresentationFormat>Apresentação na tela (16:9)</PresentationFormat>
  <Paragraphs>71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Simple Light</vt:lpstr>
      <vt:lpstr>Investor Social Media by Slidesgo</vt:lpstr>
      <vt:lpstr>Conversor de CRIPTOMOEDAS</vt:lpstr>
      <vt:lpstr>AGENDA</vt:lpstr>
      <vt:lpstr>Dinheiro Digital e o Conceito de Criptomoeda</vt:lpstr>
      <vt:lpstr> Apesar das moedas digitais estarem em expansão, muitas pessoas ainda desconhecem seu contexto de criação e sua utilidade. O problema que se busca resolver com este projeto, inicialmente, é oferecer uma breve descrição sobre as criptomoedas utilizadas no projeto. Em seguida, pretende-se oferecer um sistema para a conversão das criptomoedas para as principais moedas mundiais. </vt:lpstr>
      <vt:lpstr>WHAT CONTENT ARE WE GOING TO CREATE?</vt:lpstr>
      <vt:lpstr>OS investidores de criptomoedas</vt:lpstr>
      <vt:lpstr>A tabela a seguir apresenta os requisitos do projeto, identificando a prioridade em que os mesmos devem ser entregues.</vt:lpstr>
      <vt:lpstr>Pontos positivos/aprendizado.</vt:lpstr>
      <vt:lpstr>Pontos positivos, desafios, aprendizado.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Conversor de CRIPTOMOEDAS</dc:title>
  <dc:creator>Allan</dc:creator>
  <cp:lastModifiedBy>Allan</cp:lastModifiedBy>
  <cp:revision>39</cp:revision>
  <dcterms:modified xsi:type="dcterms:W3CDTF">2021-07-05T17:57:26Z</dcterms:modified>
</cp:coreProperties>
</file>