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5"/>
  </p:notesMasterIdLst>
  <p:sldIdLst>
    <p:sldId id="257" r:id="rId3"/>
    <p:sldId id="315" r:id="rId4"/>
    <p:sldId id="316" r:id="rId5"/>
    <p:sldId id="317" r:id="rId6"/>
    <p:sldId id="318" r:id="rId7"/>
    <p:sldId id="319" r:id="rId8"/>
    <p:sldId id="320" r:id="rId9"/>
    <p:sldId id="321" r:id="rId10"/>
    <p:sldId id="322" r:id="rId11"/>
    <p:sldId id="323" r:id="rId12"/>
    <p:sldId id="324" r:id="rId13"/>
    <p:sldId id="325"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78046-C2E1-CCC7-3E20-2163F05DFFB3}" v="1546" dt="2023-04-11T15:58:01.008"/>
    <p1510:client id="{030BDBA0-26E6-3332-273B-84ADD6AB2EAC}" v="128" dt="2023-04-04T16:40:05.552"/>
    <p1510:client id="{07A39115-D49D-8D03-167F-D0C04FA81AF0}" v="4" dt="2023-03-20T20:20:29.251"/>
    <p1510:client id="{13006736-9044-AF4D-95E7-FF1D1481FB5F}" v="1473" dt="2023-03-28T01:26:53.872"/>
    <p1510:client id="{1C2FEBEB-28FF-D32E-725D-5B9D6EB9B07F}" v="725" dt="2023-03-21T20:42:16.942"/>
    <p1510:client id="{1F34431D-8F91-00C4-E37D-02B186B133C7}" v="1354" dt="2023-03-22T17:53:20.900"/>
    <p1510:client id="{3E27279C-AA5B-EDF6-5B08-266BF3DB9A11}" v="6007" dt="2023-05-30T20:57:08.064"/>
    <p1510:client id="{6955698C-FED4-1DC9-E0FE-AF25FDAAC9B2}" v="275" dt="2023-03-21T13:24:23.772"/>
    <p1510:client id="{768B6325-6C88-3CBA-E710-B4EEE573E230}" v="208" dt="2023-03-22T23:23:15.848"/>
    <p1510:client id="{81BA1E15-F4BA-EC6B-7640-F3B258A699AC}" v="3422" dt="2023-03-21T20:30:45.461"/>
    <p1510:client id="{86820201-A4A0-D144-786E-E177160B9BF3}" v="8" dt="2023-04-04T21:47:17.841"/>
    <p1510:client id="{86C59F75-ECE7-D089-8AA8-CB144D594A0C}" v="27" dt="2023-03-22T17:08:09.703"/>
    <p1510:client id="{A98F5DE9-38E9-4183-3E46-96C852CD39B5}" v="1048" dt="2023-03-29T21:01:15.576"/>
    <p1510:client id="{ADBF63AD-0206-7C71-975A-5082789FA4E8}" v="218" dt="2023-03-21T18:23:15.818"/>
    <p1510:client id="{B048393A-082B-091D-5C40-84FF0E4930F6}" v="304" dt="2023-04-04T17:40:06.738"/>
    <p1510:client id="{B2E798A7-8B19-ED98-D5C9-BEADCAFE92D1}" v="128" dt="2023-04-11T20:26:43.504"/>
    <p1510:client id="{CFD193E6-6CB1-8FA0-65E9-85919F50B9FB}" v="188" dt="2023-03-21T13:53:27.623"/>
    <p1510:client id="{F07E6AE9-8E05-FE3C-64E2-61449E3F37F2}" v="194" dt="2023-03-23T11:46:23.57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7" autoAdjust="0"/>
    <p:restoredTop sz="94660"/>
  </p:normalViewPr>
  <p:slideViewPr>
    <p:cSldViewPr snapToGrid="0">
      <p:cViewPr varScale="1">
        <p:scale>
          <a:sx n="62" d="100"/>
          <a:sy n="62" d="100"/>
        </p:scale>
        <p:origin x="4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fo - Carlos Roberto Stunitz" userId="S::carlos.stunitz@tinfo.com.br::f6a99015-0054-47b0-8820-e7db22900376" providerId="AD" clId="Web-{13006736-9044-AF4D-95E7-FF1D1481FB5F}"/>
    <pc:docChg chg="addSld delSld modSld">
      <pc:chgData name="T.info - Carlos Roberto Stunitz" userId="S::carlos.stunitz@tinfo.com.br::f6a99015-0054-47b0-8820-e7db22900376" providerId="AD" clId="Web-{13006736-9044-AF4D-95E7-FF1D1481FB5F}" dt="2023-03-28T01:26:53.872" v="965" actId="20577"/>
      <pc:docMkLst>
        <pc:docMk/>
      </pc:docMkLst>
      <pc:sldChg chg="del">
        <pc:chgData name="T.info - Carlos Roberto Stunitz" userId="S::carlos.stunitz@tinfo.com.br::f6a99015-0054-47b0-8820-e7db22900376" providerId="AD" clId="Web-{13006736-9044-AF4D-95E7-FF1D1481FB5F}" dt="2023-03-28T00:29:05.700" v="31"/>
        <pc:sldMkLst>
          <pc:docMk/>
          <pc:sldMk cId="3223652359" sldId="270"/>
        </pc:sldMkLst>
      </pc:sldChg>
      <pc:sldChg chg="del">
        <pc:chgData name="T.info - Carlos Roberto Stunitz" userId="S::carlos.stunitz@tinfo.com.br::f6a99015-0054-47b0-8820-e7db22900376" providerId="AD" clId="Web-{13006736-9044-AF4D-95E7-FF1D1481FB5F}" dt="2023-03-28T00:29:05.700" v="29"/>
        <pc:sldMkLst>
          <pc:docMk/>
          <pc:sldMk cId="3219405044" sldId="271"/>
        </pc:sldMkLst>
      </pc:sldChg>
      <pc:sldChg chg="del">
        <pc:chgData name="T.info - Carlos Roberto Stunitz" userId="S::carlos.stunitz@tinfo.com.br::f6a99015-0054-47b0-8820-e7db22900376" providerId="AD" clId="Web-{13006736-9044-AF4D-95E7-FF1D1481FB5F}" dt="2023-03-28T00:29:05.700" v="28"/>
        <pc:sldMkLst>
          <pc:docMk/>
          <pc:sldMk cId="3927405772" sldId="273"/>
        </pc:sldMkLst>
      </pc:sldChg>
      <pc:sldChg chg="del">
        <pc:chgData name="T.info - Carlos Roberto Stunitz" userId="S::carlos.stunitz@tinfo.com.br::f6a99015-0054-47b0-8820-e7db22900376" providerId="AD" clId="Web-{13006736-9044-AF4D-95E7-FF1D1481FB5F}" dt="2023-03-28T00:29:05.700" v="27"/>
        <pc:sldMkLst>
          <pc:docMk/>
          <pc:sldMk cId="2195899479" sldId="274"/>
        </pc:sldMkLst>
      </pc:sldChg>
      <pc:sldChg chg="del">
        <pc:chgData name="T.info - Carlos Roberto Stunitz" userId="S::carlos.stunitz@tinfo.com.br::f6a99015-0054-47b0-8820-e7db22900376" providerId="AD" clId="Web-{13006736-9044-AF4D-95E7-FF1D1481FB5F}" dt="2023-03-28T00:29:05.700" v="26"/>
        <pc:sldMkLst>
          <pc:docMk/>
          <pc:sldMk cId="4020011673" sldId="275"/>
        </pc:sldMkLst>
      </pc:sldChg>
      <pc:sldChg chg="del">
        <pc:chgData name="T.info - Carlos Roberto Stunitz" userId="S::carlos.stunitz@tinfo.com.br::f6a99015-0054-47b0-8820-e7db22900376" providerId="AD" clId="Web-{13006736-9044-AF4D-95E7-FF1D1481FB5F}" dt="2023-03-28T00:29:05.700" v="24"/>
        <pc:sldMkLst>
          <pc:docMk/>
          <pc:sldMk cId="1020034138" sldId="276"/>
        </pc:sldMkLst>
      </pc:sldChg>
      <pc:sldChg chg="del">
        <pc:chgData name="T.info - Carlos Roberto Stunitz" userId="S::carlos.stunitz@tinfo.com.br::f6a99015-0054-47b0-8820-e7db22900376" providerId="AD" clId="Web-{13006736-9044-AF4D-95E7-FF1D1481FB5F}" dt="2023-03-28T00:29:05.700" v="23"/>
        <pc:sldMkLst>
          <pc:docMk/>
          <pc:sldMk cId="375454123" sldId="277"/>
        </pc:sldMkLst>
      </pc:sldChg>
      <pc:sldChg chg="del">
        <pc:chgData name="T.info - Carlos Roberto Stunitz" userId="S::carlos.stunitz@tinfo.com.br::f6a99015-0054-47b0-8820-e7db22900376" providerId="AD" clId="Web-{13006736-9044-AF4D-95E7-FF1D1481FB5F}" dt="2023-03-28T00:29:05.700" v="22"/>
        <pc:sldMkLst>
          <pc:docMk/>
          <pc:sldMk cId="3301471071" sldId="278"/>
        </pc:sldMkLst>
      </pc:sldChg>
      <pc:sldChg chg="del">
        <pc:chgData name="T.info - Carlos Roberto Stunitz" userId="S::carlos.stunitz@tinfo.com.br::f6a99015-0054-47b0-8820-e7db22900376" providerId="AD" clId="Web-{13006736-9044-AF4D-95E7-FF1D1481FB5F}" dt="2023-03-28T00:29:05.700" v="21"/>
        <pc:sldMkLst>
          <pc:docMk/>
          <pc:sldMk cId="2565983378" sldId="279"/>
        </pc:sldMkLst>
      </pc:sldChg>
      <pc:sldChg chg="del">
        <pc:chgData name="T.info - Carlos Roberto Stunitz" userId="S::carlos.stunitz@tinfo.com.br::f6a99015-0054-47b0-8820-e7db22900376" providerId="AD" clId="Web-{13006736-9044-AF4D-95E7-FF1D1481FB5F}" dt="2023-03-28T00:29:05.700" v="20"/>
        <pc:sldMkLst>
          <pc:docMk/>
          <pc:sldMk cId="3372293227" sldId="280"/>
        </pc:sldMkLst>
      </pc:sldChg>
      <pc:sldChg chg="del">
        <pc:chgData name="T.info - Carlos Roberto Stunitz" userId="S::carlos.stunitz@tinfo.com.br::f6a99015-0054-47b0-8820-e7db22900376" providerId="AD" clId="Web-{13006736-9044-AF4D-95E7-FF1D1481FB5F}" dt="2023-03-28T00:29:05.700" v="19"/>
        <pc:sldMkLst>
          <pc:docMk/>
          <pc:sldMk cId="3440061834" sldId="281"/>
        </pc:sldMkLst>
      </pc:sldChg>
      <pc:sldChg chg="del">
        <pc:chgData name="T.info - Carlos Roberto Stunitz" userId="S::carlos.stunitz@tinfo.com.br::f6a99015-0054-47b0-8820-e7db22900376" providerId="AD" clId="Web-{13006736-9044-AF4D-95E7-FF1D1481FB5F}" dt="2023-03-28T00:29:05.685" v="18"/>
        <pc:sldMkLst>
          <pc:docMk/>
          <pc:sldMk cId="664707396" sldId="282"/>
        </pc:sldMkLst>
      </pc:sldChg>
      <pc:sldChg chg="del">
        <pc:chgData name="T.info - Carlos Roberto Stunitz" userId="S::carlos.stunitz@tinfo.com.br::f6a99015-0054-47b0-8820-e7db22900376" providerId="AD" clId="Web-{13006736-9044-AF4D-95E7-FF1D1481FB5F}" dt="2023-03-28T00:29:05.685" v="17"/>
        <pc:sldMkLst>
          <pc:docMk/>
          <pc:sldMk cId="3666181541" sldId="283"/>
        </pc:sldMkLst>
      </pc:sldChg>
      <pc:sldChg chg="del">
        <pc:chgData name="T.info - Carlos Roberto Stunitz" userId="S::carlos.stunitz@tinfo.com.br::f6a99015-0054-47b0-8820-e7db22900376" providerId="AD" clId="Web-{13006736-9044-AF4D-95E7-FF1D1481FB5F}" dt="2023-03-28T00:29:05.685" v="16"/>
        <pc:sldMkLst>
          <pc:docMk/>
          <pc:sldMk cId="1273208816" sldId="284"/>
        </pc:sldMkLst>
      </pc:sldChg>
      <pc:sldChg chg="del">
        <pc:chgData name="T.info - Carlos Roberto Stunitz" userId="S::carlos.stunitz@tinfo.com.br::f6a99015-0054-47b0-8820-e7db22900376" providerId="AD" clId="Web-{13006736-9044-AF4D-95E7-FF1D1481FB5F}" dt="2023-03-28T00:29:05.700" v="30"/>
        <pc:sldMkLst>
          <pc:docMk/>
          <pc:sldMk cId="3336491284" sldId="285"/>
        </pc:sldMkLst>
      </pc:sldChg>
      <pc:sldChg chg="del">
        <pc:chgData name="T.info - Carlos Roberto Stunitz" userId="S::carlos.stunitz@tinfo.com.br::f6a99015-0054-47b0-8820-e7db22900376" providerId="AD" clId="Web-{13006736-9044-AF4D-95E7-FF1D1481FB5F}" dt="2023-03-28T00:29:05.685" v="15"/>
        <pc:sldMkLst>
          <pc:docMk/>
          <pc:sldMk cId="1585549348" sldId="286"/>
        </pc:sldMkLst>
      </pc:sldChg>
      <pc:sldChg chg="del">
        <pc:chgData name="T.info - Carlos Roberto Stunitz" userId="S::carlos.stunitz@tinfo.com.br::f6a99015-0054-47b0-8820-e7db22900376" providerId="AD" clId="Web-{13006736-9044-AF4D-95E7-FF1D1481FB5F}" dt="2023-03-28T00:29:05.685" v="14"/>
        <pc:sldMkLst>
          <pc:docMk/>
          <pc:sldMk cId="2417257421" sldId="287"/>
        </pc:sldMkLst>
      </pc:sldChg>
      <pc:sldChg chg="del">
        <pc:chgData name="T.info - Carlos Roberto Stunitz" userId="S::carlos.stunitz@tinfo.com.br::f6a99015-0054-47b0-8820-e7db22900376" providerId="AD" clId="Web-{13006736-9044-AF4D-95E7-FF1D1481FB5F}" dt="2023-03-28T00:28:32.886" v="1"/>
        <pc:sldMkLst>
          <pc:docMk/>
          <pc:sldMk cId="1952400245" sldId="290"/>
        </pc:sldMkLst>
      </pc:sldChg>
      <pc:sldChg chg="del">
        <pc:chgData name="T.info - Carlos Roberto Stunitz" userId="S::carlos.stunitz@tinfo.com.br::f6a99015-0054-47b0-8820-e7db22900376" providerId="AD" clId="Web-{13006736-9044-AF4D-95E7-FF1D1481FB5F}" dt="2023-03-28T00:29:05.700" v="25"/>
        <pc:sldMkLst>
          <pc:docMk/>
          <pc:sldMk cId="2765715693" sldId="291"/>
        </pc:sldMkLst>
      </pc:sldChg>
      <pc:sldChg chg="del">
        <pc:chgData name="T.info - Carlos Roberto Stunitz" userId="S::carlos.stunitz@tinfo.com.br::f6a99015-0054-47b0-8820-e7db22900376" providerId="AD" clId="Web-{13006736-9044-AF4D-95E7-FF1D1481FB5F}" dt="2023-03-28T00:29:05.685" v="13"/>
        <pc:sldMkLst>
          <pc:docMk/>
          <pc:sldMk cId="3777132524" sldId="292"/>
        </pc:sldMkLst>
      </pc:sldChg>
      <pc:sldChg chg="del">
        <pc:chgData name="T.info - Carlos Roberto Stunitz" userId="S::carlos.stunitz@tinfo.com.br::f6a99015-0054-47b0-8820-e7db22900376" providerId="AD" clId="Web-{13006736-9044-AF4D-95E7-FF1D1481FB5F}" dt="2023-03-28T00:29:05.685" v="12"/>
        <pc:sldMkLst>
          <pc:docMk/>
          <pc:sldMk cId="2840087198" sldId="293"/>
        </pc:sldMkLst>
      </pc:sldChg>
      <pc:sldChg chg="del">
        <pc:chgData name="T.info - Carlos Roberto Stunitz" userId="S::carlos.stunitz@tinfo.com.br::f6a99015-0054-47b0-8820-e7db22900376" providerId="AD" clId="Web-{13006736-9044-AF4D-95E7-FF1D1481FB5F}" dt="2023-03-28T00:29:05.685" v="11"/>
        <pc:sldMkLst>
          <pc:docMk/>
          <pc:sldMk cId="3373966680" sldId="294"/>
        </pc:sldMkLst>
      </pc:sldChg>
      <pc:sldChg chg="del">
        <pc:chgData name="T.info - Carlos Roberto Stunitz" userId="S::carlos.stunitz@tinfo.com.br::f6a99015-0054-47b0-8820-e7db22900376" providerId="AD" clId="Web-{13006736-9044-AF4D-95E7-FF1D1481FB5F}" dt="2023-03-28T00:29:05.685" v="10"/>
        <pc:sldMkLst>
          <pc:docMk/>
          <pc:sldMk cId="2034295150" sldId="295"/>
        </pc:sldMkLst>
      </pc:sldChg>
      <pc:sldChg chg="modSp">
        <pc:chgData name="T.info - Carlos Roberto Stunitz" userId="S::carlos.stunitz@tinfo.com.br::f6a99015-0054-47b0-8820-e7db22900376" providerId="AD" clId="Web-{13006736-9044-AF4D-95E7-FF1D1481FB5F}" dt="2023-03-28T00:35:41.621" v="119" actId="20577"/>
        <pc:sldMkLst>
          <pc:docMk/>
          <pc:sldMk cId="573049384" sldId="296"/>
        </pc:sldMkLst>
        <pc:spChg chg="mod">
          <ac:chgData name="T.info - Carlos Roberto Stunitz" userId="S::carlos.stunitz@tinfo.com.br::f6a99015-0054-47b0-8820-e7db22900376" providerId="AD" clId="Web-{13006736-9044-AF4D-95E7-FF1D1481FB5F}" dt="2023-03-28T00:35:41.621" v="119" actId="20577"/>
          <ac:spMkLst>
            <pc:docMk/>
            <pc:sldMk cId="573049384" sldId="296"/>
            <ac:spMk id="10" creationId="{FD084774-10BA-75DF-A27C-D54644EEE9C4}"/>
          </ac:spMkLst>
        </pc:spChg>
      </pc:sldChg>
      <pc:sldChg chg="modSp add">
        <pc:chgData name="T.info - Carlos Roberto Stunitz" userId="S::carlos.stunitz@tinfo.com.br::f6a99015-0054-47b0-8820-e7db22900376" providerId="AD" clId="Web-{13006736-9044-AF4D-95E7-FF1D1481FB5F}" dt="2023-03-28T00:28:51.871" v="9" actId="20577"/>
        <pc:sldMkLst>
          <pc:docMk/>
          <pc:sldMk cId="1399119877" sldId="298"/>
        </pc:sldMkLst>
        <pc:spChg chg="mod">
          <ac:chgData name="T.info - Carlos Roberto Stunitz" userId="S::carlos.stunitz@tinfo.com.br::f6a99015-0054-47b0-8820-e7db22900376" providerId="AD" clId="Web-{13006736-9044-AF4D-95E7-FF1D1481FB5F}" dt="2023-03-28T00:28:51.871" v="9" actId="20577"/>
          <ac:spMkLst>
            <pc:docMk/>
            <pc:sldMk cId="1399119877" sldId="298"/>
            <ac:spMk id="3" creationId="{00000000-0000-0000-0000-000000000000}"/>
          </ac:spMkLst>
        </pc:spChg>
      </pc:sldChg>
      <pc:sldChg chg="delSp modSp add replId">
        <pc:chgData name="T.info - Carlos Roberto Stunitz" userId="S::carlos.stunitz@tinfo.com.br::f6a99015-0054-47b0-8820-e7db22900376" providerId="AD" clId="Web-{13006736-9044-AF4D-95E7-FF1D1481FB5F}" dt="2023-03-28T01:26:53.872" v="965" actId="20577"/>
        <pc:sldMkLst>
          <pc:docMk/>
          <pc:sldMk cId="210660323" sldId="299"/>
        </pc:sldMkLst>
        <pc:spChg chg="mod">
          <ac:chgData name="T.info - Carlos Roberto Stunitz" userId="S::carlos.stunitz@tinfo.com.br::f6a99015-0054-47b0-8820-e7db22900376" providerId="AD" clId="Web-{13006736-9044-AF4D-95E7-FF1D1481FB5F}" dt="2023-03-28T00:41:37.133" v="130" actId="20577"/>
          <ac:spMkLst>
            <pc:docMk/>
            <pc:sldMk cId="210660323" sldId="299"/>
            <ac:spMk id="2" creationId="{00000000-0000-0000-0000-000000000000}"/>
          </ac:spMkLst>
        </pc:spChg>
        <pc:spChg chg="mod">
          <ac:chgData name="T.info - Carlos Roberto Stunitz" userId="S::carlos.stunitz@tinfo.com.br::f6a99015-0054-47b0-8820-e7db22900376" providerId="AD" clId="Web-{13006736-9044-AF4D-95E7-FF1D1481FB5F}" dt="2023-03-28T01:26:53.872" v="965" actId="20577"/>
          <ac:spMkLst>
            <pc:docMk/>
            <pc:sldMk cId="210660323" sldId="299"/>
            <ac:spMk id="10" creationId="{FD084774-10BA-75DF-A27C-D54644EEE9C4}"/>
          </ac:spMkLst>
        </pc:spChg>
        <pc:picChg chg="del">
          <ac:chgData name="T.info - Carlos Roberto Stunitz" userId="S::carlos.stunitz@tinfo.com.br::f6a99015-0054-47b0-8820-e7db22900376" providerId="AD" clId="Web-{13006736-9044-AF4D-95E7-FF1D1481FB5F}" dt="2023-03-28T00:41:43.102" v="131"/>
          <ac:picMkLst>
            <pc:docMk/>
            <pc:sldMk cId="210660323" sldId="299"/>
            <ac:picMk id="11" creationId="{39271A06-0AA8-A530-798D-016799D83927}"/>
          </ac:picMkLst>
        </pc:picChg>
        <pc:picChg chg="del">
          <ac:chgData name="T.info - Carlos Roberto Stunitz" userId="S::carlos.stunitz@tinfo.com.br::f6a99015-0054-47b0-8820-e7db22900376" providerId="AD" clId="Web-{13006736-9044-AF4D-95E7-FF1D1481FB5F}" dt="2023-03-28T00:41:44.587" v="132"/>
          <ac:picMkLst>
            <pc:docMk/>
            <pc:sldMk cId="210660323" sldId="299"/>
            <ac:picMk id="12" creationId="{DE724E2F-40AA-2894-7C1D-7C504188FEF0}"/>
          </ac:picMkLst>
        </pc:picChg>
      </pc:sldChg>
      <pc:sldChg chg="modSp add replId">
        <pc:chgData name="T.info - Carlos Roberto Stunitz" userId="S::carlos.stunitz@tinfo.com.br::f6a99015-0054-47b0-8820-e7db22900376" providerId="AD" clId="Web-{13006736-9044-AF4D-95E7-FF1D1481FB5F}" dt="2023-03-28T01:04:37.340" v="428" actId="20577"/>
        <pc:sldMkLst>
          <pc:docMk/>
          <pc:sldMk cId="4200859684" sldId="300"/>
        </pc:sldMkLst>
        <pc:spChg chg="mod">
          <ac:chgData name="T.info - Carlos Roberto Stunitz" userId="S::carlos.stunitz@tinfo.com.br::f6a99015-0054-47b0-8820-e7db22900376" providerId="AD" clId="Web-{13006736-9044-AF4D-95E7-FF1D1481FB5F}" dt="2023-03-28T01:04:37.340" v="428" actId="20577"/>
          <ac:spMkLst>
            <pc:docMk/>
            <pc:sldMk cId="4200859684" sldId="300"/>
            <ac:spMk id="10" creationId="{FD084774-10BA-75DF-A27C-D54644EEE9C4}"/>
          </ac:spMkLst>
        </pc:spChg>
      </pc:sldChg>
      <pc:sldChg chg="modSp add replId">
        <pc:chgData name="T.info - Carlos Roberto Stunitz" userId="S::carlos.stunitz@tinfo.com.br::f6a99015-0054-47b0-8820-e7db22900376" providerId="AD" clId="Web-{13006736-9044-AF4D-95E7-FF1D1481FB5F}" dt="2023-03-28T01:10:51.057" v="487" actId="20577"/>
        <pc:sldMkLst>
          <pc:docMk/>
          <pc:sldMk cId="2475996109" sldId="301"/>
        </pc:sldMkLst>
        <pc:spChg chg="mod">
          <ac:chgData name="T.info - Carlos Roberto Stunitz" userId="S::carlos.stunitz@tinfo.com.br::f6a99015-0054-47b0-8820-e7db22900376" providerId="AD" clId="Web-{13006736-9044-AF4D-95E7-FF1D1481FB5F}" dt="2023-03-28T01:05:07.591" v="431" actId="20577"/>
          <ac:spMkLst>
            <pc:docMk/>
            <pc:sldMk cId="2475996109" sldId="301"/>
            <ac:spMk id="2" creationId="{00000000-0000-0000-0000-000000000000}"/>
          </ac:spMkLst>
        </pc:spChg>
        <pc:spChg chg="mod">
          <ac:chgData name="T.info - Carlos Roberto Stunitz" userId="S::carlos.stunitz@tinfo.com.br::f6a99015-0054-47b0-8820-e7db22900376" providerId="AD" clId="Web-{13006736-9044-AF4D-95E7-FF1D1481FB5F}" dt="2023-03-28T01:10:51.057" v="487" actId="20577"/>
          <ac:spMkLst>
            <pc:docMk/>
            <pc:sldMk cId="2475996109" sldId="301"/>
            <ac:spMk id="10" creationId="{FD084774-10BA-75DF-A27C-D54644EEE9C4}"/>
          </ac:spMkLst>
        </pc:spChg>
      </pc:sldChg>
      <pc:sldChg chg="addSp modSp add replId">
        <pc:chgData name="T.info - Carlos Roberto Stunitz" userId="S::carlos.stunitz@tinfo.com.br::f6a99015-0054-47b0-8820-e7db22900376" providerId="AD" clId="Web-{13006736-9044-AF4D-95E7-FF1D1481FB5F}" dt="2023-03-28T01:25:00.352" v="957" actId="20577"/>
        <pc:sldMkLst>
          <pc:docMk/>
          <pc:sldMk cId="1082418736" sldId="302"/>
        </pc:sldMkLst>
        <pc:spChg chg="mod">
          <ac:chgData name="T.info - Carlos Roberto Stunitz" userId="S::carlos.stunitz@tinfo.com.br::f6a99015-0054-47b0-8820-e7db22900376" providerId="AD" clId="Web-{13006736-9044-AF4D-95E7-FF1D1481FB5F}" dt="2023-03-28T01:25:00.352" v="957" actId="20577"/>
          <ac:spMkLst>
            <pc:docMk/>
            <pc:sldMk cId="1082418736" sldId="302"/>
            <ac:spMk id="10" creationId="{FD084774-10BA-75DF-A27C-D54644EEE9C4}"/>
          </ac:spMkLst>
        </pc:spChg>
        <pc:graphicFrameChg chg="add mod modGraphic">
          <ac:chgData name="T.info - Carlos Roberto Stunitz" userId="S::carlos.stunitz@tinfo.com.br::f6a99015-0054-47b0-8820-e7db22900376" providerId="AD" clId="Web-{13006736-9044-AF4D-95E7-FF1D1481FB5F}" dt="2023-03-28T01:15:20.269" v="757"/>
          <ac:graphicFrameMkLst>
            <pc:docMk/>
            <pc:sldMk cId="1082418736" sldId="302"/>
            <ac:graphicFrameMk id="4" creationId="{5F1A5139-72FB-5CEB-EA47-F02BE0D78F7E}"/>
          </ac:graphicFrameMkLst>
        </pc:graphicFrameChg>
      </pc:sldChg>
    </pc:docChg>
  </pc:docChgLst>
  <pc:docChgLst>
    <pc:chgData name="T.info - Carlos Roberto Stunitz" userId="S::carlos.stunitz@tinfo.com.br::f6a99015-0054-47b0-8820-e7db22900376" providerId="AD" clId="Web-{1C2FEBEB-28FF-D32E-725D-5B9D6EB9B07F}"/>
    <pc:docChg chg="addSld modSld sldOrd">
      <pc:chgData name="T.info - Carlos Roberto Stunitz" userId="S::carlos.stunitz@tinfo.com.br::f6a99015-0054-47b0-8820-e7db22900376" providerId="AD" clId="Web-{1C2FEBEB-28FF-D32E-725D-5B9D6EB9B07F}" dt="2023-03-21T20:42:16.942" v="394"/>
      <pc:docMkLst>
        <pc:docMk/>
      </pc:docMkLst>
      <pc:sldChg chg="delSp modSp ord">
        <pc:chgData name="T.info - Carlos Roberto Stunitz" userId="S::carlos.stunitz@tinfo.com.br::f6a99015-0054-47b0-8820-e7db22900376" providerId="AD" clId="Web-{1C2FEBEB-28FF-D32E-725D-5B9D6EB9B07F}" dt="2023-03-21T20:42:16.942" v="394"/>
        <pc:sldMkLst>
          <pc:docMk/>
          <pc:sldMk cId="408538599" sldId="256"/>
        </pc:sldMkLst>
        <pc:spChg chg="mod">
          <ac:chgData name="T.info - Carlos Roberto Stunitz" userId="S::carlos.stunitz@tinfo.com.br::f6a99015-0054-47b0-8820-e7db22900376" providerId="AD" clId="Web-{1C2FEBEB-28FF-D32E-725D-5B9D6EB9B07F}" dt="2023-03-21T20:40:33.424" v="368" actId="20577"/>
          <ac:spMkLst>
            <pc:docMk/>
            <pc:sldMk cId="408538599" sldId="256"/>
            <ac:spMk id="2" creationId="{00000000-0000-0000-0000-000000000000}"/>
          </ac:spMkLst>
        </pc:spChg>
        <pc:spChg chg="mod">
          <ac:chgData name="T.info - Carlos Roberto Stunitz" userId="S::carlos.stunitz@tinfo.com.br::f6a99015-0054-47b0-8820-e7db22900376" providerId="AD" clId="Web-{1C2FEBEB-28FF-D32E-725D-5B9D6EB9B07F}" dt="2023-03-21T20:41:33.082" v="392" actId="20577"/>
          <ac:spMkLst>
            <pc:docMk/>
            <pc:sldMk cId="408538599" sldId="256"/>
            <ac:spMk id="3" creationId="{00000000-0000-0000-0000-000000000000}"/>
          </ac:spMkLst>
        </pc:spChg>
        <pc:spChg chg="mod">
          <ac:chgData name="T.info - Carlos Roberto Stunitz" userId="S::carlos.stunitz@tinfo.com.br::f6a99015-0054-47b0-8820-e7db22900376" providerId="AD" clId="Web-{1C2FEBEB-28FF-D32E-725D-5B9D6EB9B07F}" dt="2023-03-21T20:42:05.958" v="393" actId="20577"/>
          <ac:spMkLst>
            <pc:docMk/>
            <pc:sldMk cId="408538599" sldId="256"/>
            <ac:spMk id="5" creationId="{259DB850-9557-35E5-CD8D-7010093AE5C1}"/>
          </ac:spMkLst>
        </pc:spChg>
        <pc:spChg chg="del">
          <ac:chgData name="T.info - Carlos Roberto Stunitz" userId="S::carlos.stunitz@tinfo.com.br::f6a99015-0054-47b0-8820-e7db22900376" providerId="AD" clId="Web-{1C2FEBEB-28FF-D32E-725D-5B9D6EB9B07F}" dt="2023-03-21T20:42:16.942" v="394"/>
          <ac:spMkLst>
            <pc:docMk/>
            <pc:sldMk cId="408538599" sldId="256"/>
            <ac:spMk id="6" creationId="{D1A0CAA7-203D-8A09-1808-0F8134AF2F50}"/>
          </ac:spMkLst>
        </pc:spChg>
      </pc:sldChg>
      <pc:sldChg chg="modSp ord">
        <pc:chgData name="T.info - Carlos Roberto Stunitz" userId="S::carlos.stunitz@tinfo.com.br::f6a99015-0054-47b0-8820-e7db22900376" providerId="AD" clId="Web-{1C2FEBEB-28FF-D32E-725D-5B9D6EB9B07F}" dt="2023-03-21T20:32:57.678" v="23"/>
        <pc:sldMkLst>
          <pc:docMk/>
          <pc:sldMk cId="3949355473" sldId="288"/>
        </pc:sldMkLst>
        <pc:spChg chg="mod">
          <ac:chgData name="T.info - Carlos Roberto Stunitz" userId="S::carlos.stunitz@tinfo.com.br::f6a99015-0054-47b0-8820-e7db22900376" providerId="AD" clId="Web-{1C2FEBEB-28FF-D32E-725D-5B9D6EB9B07F}" dt="2023-03-21T20:32:46.959" v="22" actId="20577"/>
          <ac:spMkLst>
            <pc:docMk/>
            <pc:sldMk cId="3949355473" sldId="288"/>
            <ac:spMk id="10" creationId="{FD084774-10BA-75DF-A27C-D54644EEE9C4}"/>
          </ac:spMkLst>
        </pc:spChg>
      </pc:sldChg>
      <pc:sldChg chg="modSp add replId">
        <pc:chgData name="T.info - Carlos Roberto Stunitz" userId="S::carlos.stunitz@tinfo.com.br::f6a99015-0054-47b0-8820-e7db22900376" providerId="AD" clId="Web-{1C2FEBEB-28FF-D32E-725D-5B9D6EB9B07F}" dt="2023-03-21T20:40:04.236" v="356" actId="20577"/>
        <pc:sldMkLst>
          <pc:docMk/>
          <pc:sldMk cId="3140159873" sldId="289"/>
        </pc:sldMkLst>
        <pc:spChg chg="mod">
          <ac:chgData name="T.info - Carlos Roberto Stunitz" userId="S::carlos.stunitz@tinfo.com.br::f6a99015-0054-47b0-8820-e7db22900376" providerId="AD" clId="Web-{1C2FEBEB-28FF-D32E-725D-5B9D6EB9B07F}" dt="2023-03-21T20:33:24.101" v="41" actId="20577"/>
          <ac:spMkLst>
            <pc:docMk/>
            <pc:sldMk cId="3140159873" sldId="289"/>
            <ac:spMk id="2" creationId="{00000000-0000-0000-0000-000000000000}"/>
          </ac:spMkLst>
        </pc:spChg>
        <pc:spChg chg="mod">
          <ac:chgData name="T.info - Carlos Roberto Stunitz" userId="S::carlos.stunitz@tinfo.com.br::f6a99015-0054-47b0-8820-e7db22900376" providerId="AD" clId="Web-{1C2FEBEB-28FF-D32E-725D-5B9D6EB9B07F}" dt="2023-03-21T20:40:04.236" v="356" actId="20577"/>
          <ac:spMkLst>
            <pc:docMk/>
            <pc:sldMk cId="3140159873" sldId="289"/>
            <ac:spMk id="10" creationId="{FD084774-10BA-75DF-A27C-D54644EEE9C4}"/>
          </ac:spMkLst>
        </pc:spChg>
      </pc:sldChg>
      <pc:sldChg chg="add replId">
        <pc:chgData name="T.info - Carlos Roberto Stunitz" userId="S::carlos.stunitz@tinfo.com.br::f6a99015-0054-47b0-8820-e7db22900376" providerId="AD" clId="Web-{1C2FEBEB-28FF-D32E-725D-5B9D6EB9B07F}" dt="2023-03-21T20:40:18.080" v="357"/>
        <pc:sldMkLst>
          <pc:docMk/>
          <pc:sldMk cId="1952400245" sldId="290"/>
        </pc:sldMkLst>
      </pc:sldChg>
    </pc:docChg>
  </pc:docChgLst>
  <pc:docChgLst>
    <pc:chgData name="T.info - Carlos Roberto Stunitz" userId="S::carlos.stunitz@tinfo.com.br::f6a99015-0054-47b0-8820-e7db22900376" providerId="AD" clId="Web-{81BA1E15-F4BA-EC6B-7640-F3B258A699AC}"/>
    <pc:docChg chg="addSld delSld modSld sldOrd">
      <pc:chgData name="T.info - Carlos Roberto Stunitz" userId="S::carlos.stunitz@tinfo.com.br::f6a99015-0054-47b0-8820-e7db22900376" providerId="AD" clId="Web-{81BA1E15-F4BA-EC6B-7640-F3B258A699AC}" dt="2023-03-21T20:30:45.461" v="2786" actId="20577"/>
      <pc:docMkLst>
        <pc:docMk/>
      </pc:docMkLst>
      <pc:sldChg chg="modSp">
        <pc:chgData name="T.info - Carlos Roberto Stunitz" userId="S::carlos.stunitz@tinfo.com.br::f6a99015-0054-47b0-8820-e7db22900376" providerId="AD" clId="Web-{81BA1E15-F4BA-EC6B-7640-F3B258A699AC}" dt="2023-03-21T18:27:00.736" v="24" actId="20577"/>
        <pc:sldMkLst>
          <pc:docMk/>
          <pc:sldMk cId="3223652359" sldId="270"/>
        </pc:sldMkLst>
        <pc:spChg chg="mod">
          <ac:chgData name="T.info - Carlos Roberto Stunitz" userId="S::carlos.stunitz@tinfo.com.br::f6a99015-0054-47b0-8820-e7db22900376" providerId="AD" clId="Web-{81BA1E15-F4BA-EC6B-7640-F3B258A699AC}" dt="2023-03-21T18:27:00.736" v="24" actId="20577"/>
          <ac:spMkLst>
            <pc:docMk/>
            <pc:sldMk cId="3223652359" sldId="270"/>
            <ac:spMk id="2" creationId="{00000000-0000-0000-0000-000000000000}"/>
          </ac:spMkLst>
        </pc:spChg>
      </pc:sldChg>
      <pc:sldChg chg="modSp">
        <pc:chgData name="T.info - Carlos Roberto Stunitz" userId="S::carlos.stunitz@tinfo.com.br::f6a99015-0054-47b0-8820-e7db22900376" providerId="AD" clId="Web-{81BA1E15-F4BA-EC6B-7640-F3B258A699AC}" dt="2023-03-21T18:26:52.798" v="23" actId="20577"/>
        <pc:sldMkLst>
          <pc:docMk/>
          <pc:sldMk cId="3219405044" sldId="271"/>
        </pc:sldMkLst>
        <pc:spChg chg="mod">
          <ac:chgData name="T.info - Carlos Roberto Stunitz" userId="S::carlos.stunitz@tinfo.com.br::f6a99015-0054-47b0-8820-e7db22900376" providerId="AD" clId="Web-{81BA1E15-F4BA-EC6B-7640-F3B258A699AC}" dt="2023-03-21T18:26:52.798" v="23" actId="20577"/>
          <ac:spMkLst>
            <pc:docMk/>
            <pc:sldMk cId="3219405044" sldId="271"/>
            <ac:spMk id="2" creationId="{00000000-0000-0000-0000-000000000000}"/>
          </ac:spMkLst>
        </pc:spChg>
      </pc:sldChg>
      <pc:sldChg chg="del">
        <pc:chgData name="T.info - Carlos Roberto Stunitz" userId="S::carlos.stunitz@tinfo.com.br::f6a99015-0054-47b0-8820-e7db22900376" providerId="AD" clId="Web-{81BA1E15-F4BA-EC6B-7640-F3B258A699AC}" dt="2023-03-21T18:23:47.370" v="1"/>
        <pc:sldMkLst>
          <pc:docMk/>
          <pc:sldMk cId="3091949747" sldId="272"/>
        </pc:sldMkLst>
      </pc:sldChg>
      <pc:sldChg chg="addSp delSp modSp add mod replId setBg">
        <pc:chgData name="T.info - Carlos Roberto Stunitz" userId="S::carlos.stunitz@tinfo.com.br::f6a99015-0054-47b0-8820-e7db22900376" providerId="AD" clId="Web-{81BA1E15-F4BA-EC6B-7640-F3B258A699AC}" dt="2023-03-21T18:26:37.454" v="22" actId="20577"/>
        <pc:sldMkLst>
          <pc:docMk/>
          <pc:sldMk cId="3927405772" sldId="273"/>
        </pc:sldMkLst>
        <pc:spChg chg="mod">
          <ac:chgData name="T.info - Carlos Roberto Stunitz" userId="S::carlos.stunitz@tinfo.com.br::f6a99015-0054-47b0-8820-e7db22900376" providerId="AD" clId="Web-{81BA1E15-F4BA-EC6B-7640-F3B258A699AC}" dt="2023-03-21T18:26:37.454" v="22" actId="20577"/>
          <ac:spMkLst>
            <pc:docMk/>
            <pc:sldMk cId="3927405772" sldId="273"/>
            <ac:spMk id="2" creationId="{00000000-0000-0000-0000-000000000000}"/>
          </ac:spMkLst>
        </pc:spChg>
        <pc:spChg chg="mod">
          <ac:chgData name="T.info - Carlos Roberto Stunitz" userId="S::carlos.stunitz@tinfo.com.br::f6a99015-0054-47b0-8820-e7db22900376" providerId="AD" clId="Web-{81BA1E15-F4BA-EC6B-7640-F3B258A699AC}" dt="2023-03-21T18:25:55.093" v="20"/>
          <ac:spMkLst>
            <pc:docMk/>
            <pc:sldMk cId="3927405772" sldId="273"/>
            <ac:spMk id="3" creationId="{00000000-0000-0000-0000-000000000000}"/>
          </ac:spMkLst>
        </pc:spChg>
        <pc:spChg chg="mod">
          <ac:chgData name="T.info - Carlos Roberto Stunitz" userId="S::carlos.stunitz@tinfo.com.br::f6a99015-0054-47b0-8820-e7db22900376" providerId="AD" clId="Web-{81BA1E15-F4BA-EC6B-7640-F3B258A699AC}" dt="2023-03-21T18:25:55.093" v="20"/>
          <ac:spMkLst>
            <pc:docMk/>
            <pc:sldMk cId="3927405772" sldId="273"/>
            <ac:spMk id="10" creationId="{FD084774-10BA-75DF-A27C-D54644EEE9C4}"/>
          </ac:spMkLst>
        </pc:spChg>
        <pc:spChg chg="add del">
          <ac:chgData name="T.info - Carlos Roberto Stunitz" userId="S::carlos.stunitz@tinfo.com.br::f6a99015-0054-47b0-8820-e7db22900376" providerId="AD" clId="Web-{81BA1E15-F4BA-EC6B-7640-F3B258A699AC}" dt="2023-03-21T18:25:55.093" v="20"/>
          <ac:spMkLst>
            <pc:docMk/>
            <pc:sldMk cId="3927405772" sldId="273"/>
            <ac:spMk id="15" creationId="{04812C46-200A-4DEB-A05E-3ED6C68C2387}"/>
          </ac:spMkLst>
        </pc:spChg>
        <pc:spChg chg="add del">
          <ac:chgData name="T.info - Carlos Roberto Stunitz" userId="S::carlos.stunitz@tinfo.com.br::f6a99015-0054-47b0-8820-e7db22900376" providerId="AD" clId="Web-{81BA1E15-F4BA-EC6B-7640-F3B258A699AC}" dt="2023-03-21T18:25:55.093" v="20"/>
          <ac:spMkLst>
            <pc:docMk/>
            <pc:sldMk cId="3927405772" sldId="273"/>
            <ac:spMk id="17" creationId="{D1EA859B-E555-4109-94F3-6700E046E008}"/>
          </ac:spMkLst>
        </pc:spChg>
        <pc:picChg chg="add mod ord">
          <ac:chgData name="T.info - Carlos Roberto Stunitz" userId="S::carlos.stunitz@tinfo.com.br::f6a99015-0054-47b0-8820-e7db22900376" providerId="AD" clId="Web-{81BA1E15-F4BA-EC6B-7640-F3B258A699AC}" dt="2023-03-21T18:25:55.093" v="20"/>
          <ac:picMkLst>
            <pc:docMk/>
            <pc:sldMk cId="3927405772" sldId="273"/>
            <ac:picMk id="4" creationId="{09EE0DC8-719A-4677-84C9-01E19558F36F}"/>
          </ac:picMkLst>
        </pc:picChg>
      </pc:sldChg>
      <pc:sldChg chg="addSp modSp add ord replId">
        <pc:chgData name="T.info - Carlos Roberto Stunitz" userId="S::carlos.stunitz@tinfo.com.br::f6a99015-0054-47b0-8820-e7db22900376" providerId="AD" clId="Web-{81BA1E15-F4BA-EC6B-7640-F3B258A699AC}" dt="2023-03-21T18:31:15.822" v="100" actId="20577"/>
        <pc:sldMkLst>
          <pc:docMk/>
          <pc:sldMk cId="2195899479" sldId="274"/>
        </pc:sldMkLst>
        <pc:spChg chg="mod">
          <ac:chgData name="T.info - Carlos Roberto Stunitz" userId="S::carlos.stunitz@tinfo.com.br::f6a99015-0054-47b0-8820-e7db22900376" providerId="AD" clId="Web-{81BA1E15-F4BA-EC6B-7640-F3B258A699AC}" dt="2023-03-21T18:31:15.822" v="100" actId="20577"/>
          <ac:spMkLst>
            <pc:docMk/>
            <pc:sldMk cId="2195899479" sldId="274"/>
            <ac:spMk id="2" creationId="{00000000-0000-0000-0000-000000000000}"/>
          </ac:spMkLst>
        </pc:spChg>
        <pc:spChg chg="mod">
          <ac:chgData name="T.info - Carlos Roberto Stunitz" userId="S::carlos.stunitz@tinfo.com.br::f6a99015-0054-47b0-8820-e7db22900376" providerId="AD" clId="Web-{81BA1E15-F4BA-EC6B-7640-F3B258A699AC}" dt="2023-03-21T18:28:13.769" v="29" actId="20577"/>
          <ac:spMkLst>
            <pc:docMk/>
            <pc:sldMk cId="2195899479" sldId="274"/>
            <ac:spMk id="10" creationId="{FD084774-10BA-75DF-A27C-D54644EEE9C4}"/>
          </ac:spMkLst>
        </pc:spChg>
        <pc:picChg chg="add mod">
          <ac:chgData name="T.info - Carlos Roberto Stunitz" userId="S::carlos.stunitz@tinfo.com.br::f6a99015-0054-47b0-8820-e7db22900376" providerId="AD" clId="Web-{81BA1E15-F4BA-EC6B-7640-F3B258A699AC}" dt="2023-03-21T18:30:11.101" v="76" actId="14100"/>
          <ac:picMkLst>
            <pc:docMk/>
            <pc:sldMk cId="2195899479" sldId="274"/>
            <ac:picMk id="4" creationId="{F0219F4F-4EA8-FB46-1C9F-B9FDD806A440}"/>
          </ac:picMkLst>
        </pc:picChg>
      </pc:sldChg>
      <pc:sldChg chg="addSp modSp add mod ord replId setBg">
        <pc:chgData name="T.info - Carlos Roberto Stunitz" userId="S::carlos.stunitz@tinfo.com.br::f6a99015-0054-47b0-8820-e7db22900376" providerId="AD" clId="Web-{81BA1E15-F4BA-EC6B-7640-F3B258A699AC}" dt="2023-03-21T18:35:11.939" v="133" actId="20577"/>
        <pc:sldMkLst>
          <pc:docMk/>
          <pc:sldMk cId="4020011673" sldId="275"/>
        </pc:sldMkLst>
        <pc:spChg chg="mod">
          <ac:chgData name="T.info - Carlos Roberto Stunitz" userId="S::carlos.stunitz@tinfo.com.br::f6a99015-0054-47b0-8820-e7db22900376" providerId="AD" clId="Web-{81BA1E15-F4BA-EC6B-7640-F3B258A699AC}" dt="2023-03-21T18:35:11.939" v="133" actId="20577"/>
          <ac:spMkLst>
            <pc:docMk/>
            <pc:sldMk cId="4020011673" sldId="275"/>
            <ac:spMk id="2" creationId="{00000000-0000-0000-0000-000000000000}"/>
          </ac:spMkLst>
        </pc:spChg>
        <pc:spChg chg="mod">
          <ac:chgData name="T.info - Carlos Roberto Stunitz" userId="S::carlos.stunitz@tinfo.com.br::f6a99015-0054-47b0-8820-e7db22900376" providerId="AD" clId="Web-{81BA1E15-F4BA-EC6B-7640-F3B258A699AC}" dt="2023-03-21T18:33:41.952" v="123"/>
          <ac:spMkLst>
            <pc:docMk/>
            <pc:sldMk cId="4020011673" sldId="275"/>
            <ac:spMk id="3" creationId="{00000000-0000-0000-0000-000000000000}"/>
          </ac:spMkLst>
        </pc:spChg>
        <pc:spChg chg="mod">
          <ac:chgData name="T.info - Carlos Roberto Stunitz" userId="S::carlos.stunitz@tinfo.com.br::f6a99015-0054-47b0-8820-e7db22900376" providerId="AD" clId="Web-{81BA1E15-F4BA-EC6B-7640-F3B258A699AC}" dt="2023-03-21T18:33:41.952" v="123"/>
          <ac:spMkLst>
            <pc:docMk/>
            <pc:sldMk cId="4020011673" sldId="275"/>
            <ac:spMk id="10" creationId="{FD084774-10BA-75DF-A27C-D54644EEE9C4}"/>
          </ac:spMkLst>
        </pc:spChg>
        <pc:spChg chg="add">
          <ac:chgData name="T.info - Carlos Roberto Stunitz" userId="S::carlos.stunitz@tinfo.com.br::f6a99015-0054-47b0-8820-e7db22900376" providerId="AD" clId="Web-{81BA1E15-F4BA-EC6B-7640-F3B258A699AC}" dt="2023-03-21T18:33:41.952" v="123"/>
          <ac:spMkLst>
            <pc:docMk/>
            <pc:sldMk cId="4020011673" sldId="275"/>
            <ac:spMk id="15" creationId="{3AFE8227-C443-417B-BA91-520EB1EF4559}"/>
          </ac:spMkLst>
        </pc:spChg>
        <pc:spChg chg="add">
          <ac:chgData name="T.info - Carlos Roberto Stunitz" userId="S::carlos.stunitz@tinfo.com.br::f6a99015-0054-47b0-8820-e7db22900376" providerId="AD" clId="Web-{81BA1E15-F4BA-EC6B-7640-F3B258A699AC}" dt="2023-03-21T18:33:41.952" v="123"/>
          <ac:spMkLst>
            <pc:docMk/>
            <pc:sldMk cId="4020011673" sldId="275"/>
            <ac:spMk id="17" creationId="{907741FC-B544-4A6E-B831-6789D042333D}"/>
          </ac:spMkLst>
        </pc:spChg>
        <pc:spChg chg="add">
          <ac:chgData name="T.info - Carlos Roberto Stunitz" userId="S::carlos.stunitz@tinfo.com.br::f6a99015-0054-47b0-8820-e7db22900376" providerId="AD" clId="Web-{81BA1E15-F4BA-EC6B-7640-F3B258A699AC}" dt="2023-03-21T18:33:41.952" v="123"/>
          <ac:spMkLst>
            <pc:docMk/>
            <pc:sldMk cId="4020011673" sldId="275"/>
            <ac:spMk id="19" creationId="{3F0BE7ED-7814-4273-B18A-F26CC0380380}"/>
          </ac:spMkLst>
        </pc:spChg>
        <pc:picChg chg="add mod ord">
          <ac:chgData name="T.info - Carlos Roberto Stunitz" userId="S::carlos.stunitz@tinfo.com.br::f6a99015-0054-47b0-8820-e7db22900376" providerId="AD" clId="Web-{81BA1E15-F4BA-EC6B-7640-F3B258A699AC}" dt="2023-03-21T18:33:41.952" v="123"/>
          <ac:picMkLst>
            <pc:docMk/>
            <pc:sldMk cId="4020011673" sldId="275"/>
            <ac:picMk id="4" creationId="{08CB0A09-241E-611D-ED56-151B48509E40}"/>
          </ac:picMkLst>
        </pc:picChg>
      </pc:sldChg>
      <pc:sldChg chg="modSp add ord replId">
        <pc:chgData name="T.info - Carlos Roberto Stunitz" userId="S::carlos.stunitz@tinfo.com.br::f6a99015-0054-47b0-8820-e7db22900376" providerId="AD" clId="Web-{81BA1E15-F4BA-EC6B-7640-F3B258A699AC}" dt="2023-03-21T18:45:48.632" v="246" actId="20577"/>
        <pc:sldMkLst>
          <pc:docMk/>
          <pc:sldMk cId="1020034138" sldId="276"/>
        </pc:sldMkLst>
        <pc:spChg chg="mod">
          <ac:chgData name="T.info - Carlos Roberto Stunitz" userId="S::carlos.stunitz@tinfo.com.br::f6a99015-0054-47b0-8820-e7db22900376" providerId="AD" clId="Web-{81BA1E15-F4BA-EC6B-7640-F3B258A699AC}" dt="2023-03-21T18:40:39.372" v="156" actId="20577"/>
          <ac:spMkLst>
            <pc:docMk/>
            <pc:sldMk cId="1020034138" sldId="276"/>
            <ac:spMk id="2" creationId="{00000000-0000-0000-0000-000000000000}"/>
          </ac:spMkLst>
        </pc:spChg>
        <pc:spChg chg="mod">
          <ac:chgData name="T.info - Carlos Roberto Stunitz" userId="S::carlos.stunitz@tinfo.com.br::f6a99015-0054-47b0-8820-e7db22900376" providerId="AD" clId="Web-{81BA1E15-F4BA-EC6B-7640-F3B258A699AC}" dt="2023-03-21T18:45:48.632" v="246" actId="20577"/>
          <ac:spMkLst>
            <pc:docMk/>
            <pc:sldMk cId="1020034138" sldId="276"/>
            <ac:spMk id="10" creationId="{FD084774-10BA-75DF-A27C-D54644EEE9C4}"/>
          </ac:spMkLst>
        </pc:spChg>
      </pc:sldChg>
      <pc:sldChg chg="addSp modSp add replId">
        <pc:chgData name="T.info - Carlos Roberto Stunitz" userId="S::carlos.stunitz@tinfo.com.br::f6a99015-0054-47b0-8820-e7db22900376" providerId="AD" clId="Web-{81BA1E15-F4BA-EC6B-7640-F3B258A699AC}" dt="2023-03-21T18:53:07.287" v="455" actId="14100"/>
        <pc:sldMkLst>
          <pc:docMk/>
          <pc:sldMk cId="375454123" sldId="277"/>
        </pc:sldMkLst>
        <pc:spChg chg="mod">
          <ac:chgData name="T.info - Carlos Roberto Stunitz" userId="S::carlos.stunitz@tinfo.com.br::f6a99015-0054-47b0-8820-e7db22900376" providerId="AD" clId="Web-{81BA1E15-F4BA-EC6B-7640-F3B258A699AC}" dt="2023-03-21T18:53:07.287" v="455" actId="14100"/>
          <ac:spMkLst>
            <pc:docMk/>
            <pc:sldMk cId="375454123" sldId="277"/>
            <ac:spMk id="2" creationId="{00000000-0000-0000-0000-000000000000}"/>
          </ac:spMkLst>
        </pc:spChg>
        <pc:spChg chg="add mod">
          <ac:chgData name="T.info - Carlos Roberto Stunitz" userId="S::carlos.stunitz@tinfo.com.br::f6a99015-0054-47b0-8820-e7db22900376" providerId="AD" clId="Web-{81BA1E15-F4BA-EC6B-7640-F3B258A699AC}" dt="2023-03-21T18:52:12.035" v="454" actId="20577"/>
          <ac:spMkLst>
            <pc:docMk/>
            <pc:sldMk cId="375454123" sldId="277"/>
            <ac:spMk id="4" creationId="{D4AD19A1-8C14-2F37-B1A4-864C8B46B5D7}"/>
          </ac:spMkLst>
        </pc:spChg>
        <pc:spChg chg="mod">
          <ac:chgData name="T.info - Carlos Roberto Stunitz" userId="S::carlos.stunitz@tinfo.com.br::f6a99015-0054-47b0-8820-e7db22900376" providerId="AD" clId="Web-{81BA1E15-F4BA-EC6B-7640-F3B258A699AC}" dt="2023-03-21T18:50:25.938" v="384" actId="20577"/>
          <ac:spMkLst>
            <pc:docMk/>
            <pc:sldMk cId="375454123" sldId="277"/>
            <ac:spMk id="10" creationId="{FD084774-10BA-75DF-A27C-D54644EEE9C4}"/>
          </ac:spMkLst>
        </pc:spChg>
      </pc:sldChg>
      <pc:sldChg chg="addSp delSp modSp add replId">
        <pc:chgData name="T.info - Carlos Roberto Stunitz" userId="S::carlos.stunitz@tinfo.com.br::f6a99015-0054-47b0-8820-e7db22900376" providerId="AD" clId="Web-{81BA1E15-F4BA-EC6B-7640-F3B258A699AC}" dt="2023-03-21T19:00:48.083" v="570" actId="1076"/>
        <pc:sldMkLst>
          <pc:docMk/>
          <pc:sldMk cId="3301471071" sldId="278"/>
        </pc:sldMkLst>
        <pc:spChg chg="mod">
          <ac:chgData name="T.info - Carlos Roberto Stunitz" userId="S::carlos.stunitz@tinfo.com.br::f6a99015-0054-47b0-8820-e7db22900376" providerId="AD" clId="Web-{81BA1E15-F4BA-EC6B-7640-F3B258A699AC}" dt="2023-03-21T18:53:31.319" v="466" actId="20577"/>
          <ac:spMkLst>
            <pc:docMk/>
            <pc:sldMk cId="3301471071" sldId="278"/>
            <ac:spMk id="2" creationId="{00000000-0000-0000-0000-000000000000}"/>
          </ac:spMkLst>
        </pc:spChg>
        <pc:spChg chg="del mod">
          <ac:chgData name="T.info - Carlos Roberto Stunitz" userId="S::carlos.stunitz@tinfo.com.br::f6a99015-0054-47b0-8820-e7db22900376" providerId="AD" clId="Web-{81BA1E15-F4BA-EC6B-7640-F3B258A699AC}" dt="2023-03-21T18:53:42.116" v="469"/>
          <ac:spMkLst>
            <pc:docMk/>
            <pc:sldMk cId="3301471071" sldId="278"/>
            <ac:spMk id="4" creationId="{D4AD19A1-8C14-2F37-B1A4-864C8B46B5D7}"/>
          </ac:spMkLst>
        </pc:spChg>
        <pc:spChg chg="add del mod">
          <ac:chgData name="T.info - Carlos Roberto Stunitz" userId="S::carlos.stunitz@tinfo.com.br::f6a99015-0054-47b0-8820-e7db22900376" providerId="AD" clId="Web-{81BA1E15-F4BA-EC6B-7640-F3B258A699AC}" dt="2023-03-21T18:55:15.854" v="487"/>
          <ac:spMkLst>
            <pc:docMk/>
            <pc:sldMk cId="3301471071" sldId="278"/>
            <ac:spMk id="5" creationId="{F8513221-F040-FBBA-88C2-391A25C56570}"/>
          </ac:spMkLst>
        </pc:spChg>
        <pc:spChg chg="add del">
          <ac:chgData name="T.info - Carlos Roberto Stunitz" userId="S::carlos.stunitz@tinfo.com.br::f6a99015-0054-47b0-8820-e7db22900376" providerId="AD" clId="Web-{81BA1E15-F4BA-EC6B-7640-F3B258A699AC}" dt="2023-03-21T18:55:32.214" v="492"/>
          <ac:spMkLst>
            <pc:docMk/>
            <pc:sldMk cId="3301471071" sldId="278"/>
            <ac:spMk id="6" creationId="{41EA7475-BEB4-9C1F-4123-7D636DAF909D}"/>
          </ac:spMkLst>
        </pc:spChg>
        <pc:spChg chg="mod">
          <ac:chgData name="T.info - Carlos Roberto Stunitz" userId="S::carlos.stunitz@tinfo.com.br::f6a99015-0054-47b0-8820-e7db22900376" providerId="AD" clId="Web-{81BA1E15-F4BA-EC6B-7640-F3B258A699AC}" dt="2023-03-21T19:00:48.083" v="570" actId="1076"/>
          <ac:spMkLst>
            <pc:docMk/>
            <pc:sldMk cId="3301471071" sldId="278"/>
            <ac:spMk id="10" creationId="{FD084774-10BA-75DF-A27C-D54644EEE9C4}"/>
          </ac:spMkLst>
        </pc:spChg>
      </pc:sldChg>
      <pc:sldChg chg="modSp add replId">
        <pc:chgData name="T.info - Carlos Roberto Stunitz" userId="S::carlos.stunitz@tinfo.com.br::f6a99015-0054-47b0-8820-e7db22900376" providerId="AD" clId="Web-{81BA1E15-F4BA-EC6B-7640-F3B258A699AC}" dt="2023-03-21T19:16:48.912" v="743" actId="20577"/>
        <pc:sldMkLst>
          <pc:docMk/>
          <pc:sldMk cId="2565983378" sldId="279"/>
        </pc:sldMkLst>
        <pc:spChg chg="mod">
          <ac:chgData name="T.info - Carlos Roberto Stunitz" userId="S::carlos.stunitz@tinfo.com.br::f6a99015-0054-47b0-8820-e7db22900376" providerId="AD" clId="Web-{81BA1E15-F4BA-EC6B-7640-F3B258A699AC}" dt="2023-03-21T19:06:03.437" v="606" actId="20577"/>
          <ac:spMkLst>
            <pc:docMk/>
            <pc:sldMk cId="2565983378" sldId="279"/>
            <ac:spMk id="2" creationId="{00000000-0000-0000-0000-000000000000}"/>
          </ac:spMkLst>
        </pc:spChg>
        <pc:spChg chg="mod">
          <ac:chgData name="T.info - Carlos Roberto Stunitz" userId="S::carlos.stunitz@tinfo.com.br::f6a99015-0054-47b0-8820-e7db22900376" providerId="AD" clId="Web-{81BA1E15-F4BA-EC6B-7640-F3B258A699AC}" dt="2023-03-21T19:16:48.912" v="743" actId="20577"/>
          <ac:spMkLst>
            <pc:docMk/>
            <pc:sldMk cId="2565983378" sldId="279"/>
            <ac:spMk id="10" creationId="{FD084774-10BA-75DF-A27C-D54644EEE9C4}"/>
          </ac:spMkLst>
        </pc:spChg>
      </pc:sldChg>
      <pc:sldChg chg="addSp modSp add replId">
        <pc:chgData name="T.info - Carlos Roberto Stunitz" userId="S::carlos.stunitz@tinfo.com.br::f6a99015-0054-47b0-8820-e7db22900376" providerId="AD" clId="Web-{81BA1E15-F4BA-EC6B-7640-F3B258A699AC}" dt="2023-03-21T19:40:21.867" v="936"/>
        <pc:sldMkLst>
          <pc:docMk/>
          <pc:sldMk cId="3372293227" sldId="280"/>
        </pc:sldMkLst>
        <pc:spChg chg="mod">
          <ac:chgData name="T.info - Carlos Roberto Stunitz" userId="S::carlos.stunitz@tinfo.com.br::f6a99015-0054-47b0-8820-e7db22900376" providerId="AD" clId="Web-{81BA1E15-F4BA-EC6B-7640-F3B258A699AC}" dt="2023-03-21T19:36:09.358" v="768" actId="20577"/>
          <ac:spMkLst>
            <pc:docMk/>
            <pc:sldMk cId="3372293227" sldId="280"/>
            <ac:spMk id="2" creationId="{00000000-0000-0000-0000-000000000000}"/>
          </ac:spMkLst>
        </pc:spChg>
        <pc:spChg chg="mod">
          <ac:chgData name="T.info - Carlos Roberto Stunitz" userId="S::carlos.stunitz@tinfo.com.br::f6a99015-0054-47b0-8820-e7db22900376" providerId="AD" clId="Web-{81BA1E15-F4BA-EC6B-7640-F3B258A699AC}" dt="2023-03-21T19:37:54.331" v="779" actId="20577"/>
          <ac:spMkLst>
            <pc:docMk/>
            <pc:sldMk cId="3372293227" sldId="280"/>
            <ac:spMk id="10" creationId="{FD084774-10BA-75DF-A27C-D54644EEE9C4}"/>
          </ac:spMkLst>
        </pc:spChg>
        <pc:graphicFrameChg chg="add mod modGraphic">
          <ac:chgData name="T.info - Carlos Roberto Stunitz" userId="S::carlos.stunitz@tinfo.com.br::f6a99015-0054-47b0-8820-e7db22900376" providerId="AD" clId="Web-{81BA1E15-F4BA-EC6B-7640-F3B258A699AC}" dt="2023-03-21T19:40:21.867" v="936"/>
          <ac:graphicFrameMkLst>
            <pc:docMk/>
            <pc:sldMk cId="3372293227" sldId="280"/>
            <ac:graphicFrameMk id="4" creationId="{733F9458-975E-BA97-E1F2-E0924DD03A8D}"/>
          </ac:graphicFrameMkLst>
        </pc:graphicFrameChg>
      </pc:sldChg>
      <pc:sldChg chg="modSp add replId">
        <pc:chgData name="T.info - Carlos Roberto Stunitz" userId="S::carlos.stunitz@tinfo.com.br::f6a99015-0054-47b0-8820-e7db22900376" providerId="AD" clId="Web-{81BA1E15-F4BA-EC6B-7640-F3B258A699AC}" dt="2023-03-21T19:43:22.483" v="1134"/>
        <pc:sldMkLst>
          <pc:docMk/>
          <pc:sldMk cId="3440061834" sldId="281"/>
        </pc:sldMkLst>
        <pc:spChg chg="mod">
          <ac:chgData name="T.info - Carlos Roberto Stunitz" userId="S::carlos.stunitz@tinfo.com.br::f6a99015-0054-47b0-8820-e7db22900376" providerId="AD" clId="Web-{81BA1E15-F4BA-EC6B-7640-F3B258A699AC}" dt="2023-03-21T19:41:08.916" v="952" actId="20577"/>
          <ac:spMkLst>
            <pc:docMk/>
            <pc:sldMk cId="3440061834" sldId="281"/>
            <ac:spMk id="2" creationId="{00000000-0000-0000-0000-000000000000}"/>
          </ac:spMkLst>
        </pc:spChg>
        <pc:graphicFrameChg chg="mod modGraphic">
          <ac:chgData name="T.info - Carlos Roberto Stunitz" userId="S::carlos.stunitz@tinfo.com.br::f6a99015-0054-47b0-8820-e7db22900376" providerId="AD" clId="Web-{81BA1E15-F4BA-EC6B-7640-F3B258A699AC}" dt="2023-03-21T19:43:22.483" v="1134"/>
          <ac:graphicFrameMkLst>
            <pc:docMk/>
            <pc:sldMk cId="3440061834" sldId="281"/>
            <ac:graphicFrameMk id="4" creationId="{733F9458-975E-BA97-E1F2-E0924DD03A8D}"/>
          </ac:graphicFrameMkLst>
        </pc:graphicFrameChg>
      </pc:sldChg>
      <pc:sldChg chg="modSp add replId">
        <pc:chgData name="T.info - Carlos Roberto Stunitz" userId="S::carlos.stunitz@tinfo.com.br::f6a99015-0054-47b0-8820-e7db22900376" providerId="AD" clId="Web-{81BA1E15-F4BA-EC6B-7640-F3B258A699AC}" dt="2023-03-21T19:44:50.236" v="1282"/>
        <pc:sldMkLst>
          <pc:docMk/>
          <pc:sldMk cId="664707396" sldId="282"/>
        </pc:sldMkLst>
        <pc:spChg chg="mod">
          <ac:chgData name="T.info - Carlos Roberto Stunitz" userId="S::carlos.stunitz@tinfo.com.br::f6a99015-0054-47b0-8820-e7db22900376" providerId="AD" clId="Web-{81BA1E15-F4BA-EC6B-7640-F3B258A699AC}" dt="2023-03-21T19:44:00.078" v="1146" actId="20577"/>
          <ac:spMkLst>
            <pc:docMk/>
            <pc:sldMk cId="664707396" sldId="282"/>
            <ac:spMk id="2" creationId="{00000000-0000-0000-0000-000000000000}"/>
          </ac:spMkLst>
        </pc:spChg>
        <pc:graphicFrameChg chg="mod modGraphic">
          <ac:chgData name="T.info - Carlos Roberto Stunitz" userId="S::carlos.stunitz@tinfo.com.br::f6a99015-0054-47b0-8820-e7db22900376" providerId="AD" clId="Web-{81BA1E15-F4BA-EC6B-7640-F3B258A699AC}" dt="2023-03-21T19:44:50.236" v="1282"/>
          <ac:graphicFrameMkLst>
            <pc:docMk/>
            <pc:sldMk cId="664707396" sldId="282"/>
            <ac:graphicFrameMk id="4" creationId="{733F9458-975E-BA97-E1F2-E0924DD03A8D}"/>
          </ac:graphicFrameMkLst>
        </pc:graphicFrameChg>
      </pc:sldChg>
      <pc:sldChg chg="modSp add replId">
        <pc:chgData name="T.info - Carlos Roberto Stunitz" userId="S::carlos.stunitz@tinfo.com.br::f6a99015-0054-47b0-8820-e7db22900376" providerId="AD" clId="Web-{81BA1E15-F4BA-EC6B-7640-F3B258A699AC}" dt="2023-03-21T19:47:50.384" v="1556" actId="20577"/>
        <pc:sldMkLst>
          <pc:docMk/>
          <pc:sldMk cId="3666181541" sldId="283"/>
        </pc:sldMkLst>
        <pc:spChg chg="mod">
          <ac:chgData name="T.info - Carlos Roberto Stunitz" userId="S::carlos.stunitz@tinfo.com.br::f6a99015-0054-47b0-8820-e7db22900376" providerId="AD" clId="Web-{81BA1E15-F4BA-EC6B-7640-F3B258A699AC}" dt="2023-03-21T19:47:50.384" v="1556" actId="20577"/>
          <ac:spMkLst>
            <pc:docMk/>
            <pc:sldMk cId="3666181541" sldId="283"/>
            <ac:spMk id="2" creationId="{00000000-0000-0000-0000-000000000000}"/>
          </ac:spMkLst>
        </pc:spChg>
        <pc:graphicFrameChg chg="mod modGraphic">
          <ac:chgData name="T.info - Carlos Roberto Stunitz" userId="S::carlos.stunitz@tinfo.com.br::f6a99015-0054-47b0-8820-e7db22900376" providerId="AD" clId="Web-{81BA1E15-F4BA-EC6B-7640-F3B258A699AC}" dt="2023-03-21T19:47:44.618" v="1555"/>
          <ac:graphicFrameMkLst>
            <pc:docMk/>
            <pc:sldMk cId="3666181541" sldId="283"/>
            <ac:graphicFrameMk id="4" creationId="{733F9458-975E-BA97-E1F2-E0924DD03A8D}"/>
          </ac:graphicFrameMkLst>
        </pc:graphicFrameChg>
      </pc:sldChg>
      <pc:sldChg chg="modSp add replId">
        <pc:chgData name="T.info - Carlos Roberto Stunitz" userId="S::carlos.stunitz@tinfo.com.br::f6a99015-0054-47b0-8820-e7db22900376" providerId="AD" clId="Web-{81BA1E15-F4BA-EC6B-7640-F3B258A699AC}" dt="2023-03-21T19:51:11.703" v="1920"/>
        <pc:sldMkLst>
          <pc:docMk/>
          <pc:sldMk cId="1273208816" sldId="284"/>
        </pc:sldMkLst>
        <pc:spChg chg="mod">
          <ac:chgData name="T.info - Carlos Roberto Stunitz" userId="S::carlos.stunitz@tinfo.com.br::f6a99015-0054-47b0-8820-e7db22900376" providerId="AD" clId="Web-{81BA1E15-F4BA-EC6B-7640-F3B258A699AC}" dt="2023-03-21T19:48:46.167" v="1560" actId="20577"/>
          <ac:spMkLst>
            <pc:docMk/>
            <pc:sldMk cId="1273208816" sldId="284"/>
            <ac:spMk id="2" creationId="{00000000-0000-0000-0000-000000000000}"/>
          </ac:spMkLst>
        </pc:spChg>
        <pc:graphicFrameChg chg="mod modGraphic">
          <ac:chgData name="T.info - Carlos Roberto Stunitz" userId="S::carlos.stunitz@tinfo.com.br::f6a99015-0054-47b0-8820-e7db22900376" providerId="AD" clId="Web-{81BA1E15-F4BA-EC6B-7640-F3B258A699AC}" dt="2023-03-21T19:51:11.703" v="1920"/>
          <ac:graphicFrameMkLst>
            <pc:docMk/>
            <pc:sldMk cId="1273208816" sldId="284"/>
            <ac:graphicFrameMk id="4" creationId="{733F9458-975E-BA97-E1F2-E0924DD03A8D}"/>
          </ac:graphicFrameMkLst>
        </pc:graphicFrameChg>
      </pc:sldChg>
      <pc:sldChg chg="modSp add replId">
        <pc:chgData name="T.info - Carlos Roberto Stunitz" userId="S::carlos.stunitz@tinfo.com.br::f6a99015-0054-47b0-8820-e7db22900376" providerId="AD" clId="Web-{81BA1E15-F4BA-EC6B-7640-F3B258A699AC}" dt="2023-03-21T19:56:35.434" v="1957" actId="20577"/>
        <pc:sldMkLst>
          <pc:docMk/>
          <pc:sldMk cId="3336491284" sldId="285"/>
        </pc:sldMkLst>
        <pc:spChg chg="mod">
          <ac:chgData name="T.info - Carlos Roberto Stunitz" userId="S::carlos.stunitz@tinfo.com.br::f6a99015-0054-47b0-8820-e7db22900376" providerId="AD" clId="Web-{81BA1E15-F4BA-EC6B-7640-F3B258A699AC}" dt="2023-03-21T19:53:39.443" v="1929" actId="20577"/>
          <ac:spMkLst>
            <pc:docMk/>
            <pc:sldMk cId="3336491284" sldId="285"/>
            <ac:spMk id="2" creationId="{00000000-0000-0000-0000-000000000000}"/>
          </ac:spMkLst>
        </pc:spChg>
        <pc:spChg chg="mod">
          <ac:chgData name="T.info - Carlos Roberto Stunitz" userId="S::carlos.stunitz@tinfo.com.br::f6a99015-0054-47b0-8820-e7db22900376" providerId="AD" clId="Web-{81BA1E15-F4BA-EC6B-7640-F3B258A699AC}" dt="2023-03-21T19:56:35.434" v="1957" actId="20577"/>
          <ac:spMkLst>
            <pc:docMk/>
            <pc:sldMk cId="3336491284" sldId="285"/>
            <ac:spMk id="10" creationId="{FD084774-10BA-75DF-A27C-D54644EEE9C4}"/>
          </ac:spMkLst>
        </pc:spChg>
      </pc:sldChg>
      <pc:sldChg chg="addSp delSp modSp add replId">
        <pc:chgData name="T.info - Carlos Roberto Stunitz" userId="S::carlos.stunitz@tinfo.com.br::f6a99015-0054-47b0-8820-e7db22900376" providerId="AD" clId="Web-{81BA1E15-F4BA-EC6B-7640-F3B258A699AC}" dt="2023-03-21T20:08:52.820" v="2678" actId="20577"/>
        <pc:sldMkLst>
          <pc:docMk/>
          <pc:sldMk cId="1585549348" sldId="286"/>
        </pc:sldMkLst>
        <pc:spChg chg="mod">
          <ac:chgData name="T.info - Carlos Roberto Stunitz" userId="S::carlos.stunitz@tinfo.com.br::f6a99015-0054-47b0-8820-e7db22900376" providerId="AD" clId="Web-{81BA1E15-F4BA-EC6B-7640-F3B258A699AC}" dt="2023-03-21T20:08:52.820" v="2678" actId="20577"/>
          <ac:spMkLst>
            <pc:docMk/>
            <pc:sldMk cId="1585549348" sldId="286"/>
            <ac:spMk id="2" creationId="{00000000-0000-0000-0000-000000000000}"/>
          </ac:spMkLst>
        </pc:spChg>
        <pc:spChg chg="mod">
          <ac:chgData name="T.info - Carlos Roberto Stunitz" userId="S::carlos.stunitz@tinfo.com.br::f6a99015-0054-47b0-8820-e7db22900376" providerId="AD" clId="Web-{81BA1E15-F4BA-EC6B-7640-F3B258A699AC}" dt="2023-03-21T20:08:03.115" v="2579" actId="20577"/>
          <ac:spMkLst>
            <pc:docMk/>
            <pc:sldMk cId="1585549348" sldId="286"/>
            <ac:spMk id="10" creationId="{FD084774-10BA-75DF-A27C-D54644EEE9C4}"/>
          </ac:spMkLst>
        </pc:spChg>
        <pc:graphicFrameChg chg="del">
          <ac:chgData name="T.info - Carlos Roberto Stunitz" userId="S::carlos.stunitz@tinfo.com.br::f6a99015-0054-47b0-8820-e7db22900376" providerId="AD" clId="Web-{81BA1E15-F4BA-EC6B-7640-F3B258A699AC}" dt="2023-03-21T19:59:54.410" v="1959"/>
          <ac:graphicFrameMkLst>
            <pc:docMk/>
            <pc:sldMk cId="1585549348" sldId="286"/>
            <ac:graphicFrameMk id="4" creationId="{733F9458-975E-BA97-E1F2-E0924DD03A8D}"/>
          </ac:graphicFrameMkLst>
        </pc:graphicFrameChg>
        <pc:graphicFrameChg chg="add mod modGraphic">
          <ac:chgData name="T.info - Carlos Roberto Stunitz" userId="S::carlos.stunitz@tinfo.com.br::f6a99015-0054-47b0-8820-e7db22900376" providerId="AD" clId="Web-{81BA1E15-F4BA-EC6B-7640-F3B258A699AC}" dt="2023-03-21T20:08:28.710" v="2675"/>
          <ac:graphicFrameMkLst>
            <pc:docMk/>
            <pc:sldMk cId="1585549348" sldId="286"/>
            <ac:graphicFrameMk id="6" creationId="{6F760E8A-AA8D-EAB6-4A30-9BF31AEE37C8}"/>
          </ac:graphicFrameMkLst>
        </pc:graphicFrameChg>
      </pc:sldChg>
      <pc:sldChg chg="delSp modSp add replId">
        <pc:chgData name="T.info - Carlos Roberto Stunitz" userId="S::carlos.stunitz@tinfo.com.br::f6a99015-0054-47b0-8820-e7db22900376" providerId="AD" clId="Web-{81BA1E15-F4BA-EC6B-7640-F3B258A699AC}" dt="2023-03-21T20:14:39.989" v="2729" actId="20577"/>
        <pc:sldMkLst>
          <pc:docMk/>
          <pc:sldMk cId="2417257421" sldId="287"/>
        </pc:sldMkLst>
        <pc:spChg chg="mod">
          <ac:chgData name="T.info - Carlos Roberto Stunitz" userId="S::carlos.stunitz@tinfo.com.br::f6a99015-0054-47b0-8820-e7db22900376" providerId="AD" clId="Web-{81BA1E15-F4BA-EC6B-7640-F3B258A699AC}" dt="2023-03-21T20:14:39.989" v="2729" actId="20577"/>
          <ac:spMkLst>
            <pc:docMk/>
            <pc:sldMk cId="2417257421" sldId="287"/>
            <ac:spMk id="10" creationId="{FD084774-10BA-75DF-A27C-D54644EEE9C4}"/>
          </ac:spMkLst>
        </pc:spChg>
        <pc:graphicFrameChg chg="del">
          <ac:chgData name="T.info - Carlos Roberto Stunitz" userId="S::carlos.stunitz@tinfo.com.br::f6a99015-0054-47b0-8820-e7db22900376" providerId="AD" clId="Web-{81BA1E15-F4BA-EC6B-7640-F3B258A699AC}" dt="2023-03-21T20:12:50.704" v="2705"/>
          <ac:graphicFrameMkLst>
            <pc:docMk/>
            <pc:sldMk cId="2417257421" sldId="287"/>
            <ac:graphicFrameMk id="6" creationId="{6F760E8A-AA8D-EAB6-4A30-9BF31AEE37C8}"/>
          </ac:graphicFrameMkLst>
        </pc:graphicFrameChg>
      </pc:sldChg>
      <pc:sldChg chg="modSp add del replId">
        <pc:chgData name="T.info - Carlos Roberto Stunitz" userId="S::carlos.stunitz@tinfo.com.br::f6a99015-0054-47b0-8820-e7db22900376" providerId="AD" clId="Web-{81BA1E15-F4BA-EC6B-7640-F3B258A699AC}" dt="2023-03-21T20:26:52.859" v="2746"/>
        <pc:sldMkLst>
          <pc:docMk/>
          <pc:sldMk cId="3320160662" sldId="288"/>
        </pc:sldMkLst>
        <pc:spChg chg="mod">
          <ac:chgData name="T.info - Carlos Roberto Stunitz" userId="S::carlos.stunitz@tinfo.com.br::f6a99015-0054-47b0-8820-e7db22900376" providerId="AD" clId="Web-{81BA1E15-F4BA-EC6B-7640-F3B258A699AC}" dt="2023-03-21T20:25:34.075" v="2732" actId="20577"/>
          <ac:spMkLst>
            <pc:docMk/>
            <pc:sldMk cId="3320160662" sldId="288"/>
            <ac:spMk id="2" creationId="{00000000-0000-0000-0000-000000000000}"/>
          </ac:spMkLst>
        </pc:spChg>
        <pc:spChg chg="mod">
          <ac:chgData name="T.info - Carlos Roberto Stunitz" userId="S::carlos.stunitz@tinfo.com.br::f6a99015-0054-47b0-8820-e7db22900376" providerId="AD" clId="Web-{81BA1E15-F4BA-EC6B-7640-F3B258A699AC}" dt="2023-03-21T20:26:42.765" v="2745" actId="20577"/>
          <ac:spMkLst>
            <pc:docMk/>
            <pc:sldMk cId="3320160662" sldId="288"/>
            <ac:spMk id="10" creationId="{FD084774-10BA-75DF-A27C-D54644EEE9C4}"/>
          </ac:spMkLst>
        </pc:spChg>
      </pc:sldChg>
      <pc:sldChg chg="modSp add replId">
        <pc:chgData name="T.info - Carlos Roberto Stunitz" userId="S::carlos.stunitz@tinfo.com.br::f6a99015-0054-47b0-8820-e7db22900376" providerId="AD" clId="Web-{81BA1E15-F4BA-EC6B-7640-F3B258A699AC}" dt="2023-03-21T20:30:45.461" v="2786" actId="20577"/>
        <pc:sldMkLst>
          <pc:docMk/>
          <pc:sldMk cId="3949355473" sldId="288"/>
        </pc:sldMkLst>
        <pc:spChg chg="mod">
          <ac:chgData name="T.info - Carlos Roberto Stunitz" userId="S::carlos.stunitz@tinfo.com.br::f6a99015-0054-47b0-8820-e7db22900376" providerId="AD" clId="Web-{81BA1E15-F4BA-EC6B-7640-F3B258A699AC}" dt="2023-03-21T20:28:17.831" v="2751" actId="20577"/>
          <ac:spMkLst>
            <pc:docMk/>
            <pc:sldMk cId="3949355473" sldId="288"/>
            <ac:spMk id="2" creationId="{00000000-0000-0000-0000-000000000000}"/>
          </ac:spMkLst>
        </pc:spChg>
        <pc:spChg chg="mod">
          <ac:chgData name="T.info - Carlos Roberto Stunitz" userId="S::carlos.stunitz@tinfo.com.br::f6a99015-0054-47b0-8820-e7db22900376" providerId="AD" clId="Web-{81BA1E15-F4BA-EC6B-7640-F3B258A699AC}" dt="2023-03-21T20:30:45.461" v="2786" actId="20577"/>
          <ac:spMkLst>
            <pc:docMk/>
            <pc:sldMk cId="3949355473" sldId="288"/>
            <ac:spMk id="10" creationId="{FD084774-10BA-75DF-A27C-D54644EEE9C4}"/>
          </ac:spMkLst>
        </pc:spChg>
      </pc:sldChg>
    </pc:docChg>
  </pc:docChgLst>
  <pc:docChgLst>
    <pc:chgData name="T.info - Carlos Roberto Stunitz" userId="S::carlos.stunitz@tinfo.com.br::f6a99015-0054-47b0-8820-e7db22900376" providerId="AD" clId="Web-{6955698C-FED4-1DC9-E0FE-AF25FDAAC9B2}"/>
    <pc:docChg chg="modSld">
      <pc:chgData name="T.info - Carlos Roberto Stunitz" userId="S::carlos.stunitz@tinfo.com.br::f6a99015-0054-47b0-8820-e7db22900376" providerId="AD" clId="Web-{6955698C-FED4-1DC9-E0FE-AF25FDAAC9B2}" dt="2023-03-21T13:24:23.772" v="195" actId="20577"/>
      <pc:docMkLst>
        <pc:docMk/>
      </pc:docMkLst>
      <pc:sldChg chg="addSp delSp modSp">
        <pc:chgData name="T.info - Carlos Roberto Stunitz" userId="S::carlos.stunitz@tinfo.com.br::f6a99015-0054-47b0-8820-e7db22900376" providerId="AD" clId="Web-{6955698C-FED4-1DC9-E0FE-AF25FDAAC9B2}" dt="2023-03-21T13:15:44.402" v="96" actId="1076"/>
        <pc:sldMkLst>
          <pc:docMk/>
          <pc:sldMk cId="408538599" sldId="256"/>
        </pc:sldMkLst>
        <pc:spChg chg="mod">
          <ac:chgData name="T.info - Carlos Roberto Stunitz" userId="S::carlos.stunitz@tinfo.com.br::f6a99015-0054-47b0-8820-e7db22900376" providerId="AD" clId="Web-{6955698C-FED4-1DC9-E0FE-AF25FDAAC9B2}" dt="2023-03-21T13:15:44.402" v="96" actId="1076"/>
          <ac:spMkLst>
            <pc:docMk/>
            <pc:sldMk cId="408538599" sldId="256"/>
            <ac:spMk id="2" creationId="{00000000-0000-0000-0000-000000000000}"/>
          </ac:spMkLst>
        </pc:spChg>
        <pc:spChg chg="mod">
          <ac:chgData name="T.info - Carlos Roberto Stunitz" userId="S::carlos.stunitz@tinfo.com.br::f6a99015-0054-47b0-8820-e7db22900376" providerId="AD" clId="Web-{6955698C-FED4-1DC9-E0FE-AF25FDAAC9B2}" dt="2023-03-21T13:15:34.652" v="95" actId="1076"/>
          <ac:spMkLst>
            <pc:docMk/>
            <pc:sldMk cId="408538599" sldId="256"/>
            <ac:spMk id="3" creationId="{00000000-0000-0000-0000-000000000000}"/>
          </ac:spMkLst>
        </pc:spChg>
        <pc:spChg chg="add mod">
          <ac:chgData name="T.info - Carlos Roberto Stunitz" userId="S::carlos.stunitz@tinfo.com.br::f6a99015-0054-47b0-8820-e7db22900376" providerId="AD" clId="Web-{6955698C-FED4-1DC9-E0FE-AF25FDAAC9B2}" dt="2023-03-21T13:15:21.636" v="94" actId="1076"/>
          <ac:spMkLst>
            <pc:docMk/>
            <pc:sldMk cId="408538599" sldId="256"/>
            <ac:spMk id="5" creationId="{259DB850-9557-35E5-CD8D-7010093AE5C1}"/>
          </ac:spMkLst>
        </pc:spChg>
        <pc:spChg chg="add mod">
          <ac:chgData name="T.info - Carlos Roberto Stunitz" userId="S::carlos.stunitz@tinfo.com.br::f6a99015-0054-47b0-8820-e7db22900376" providerId="AD" clId="Web-{6955698C-FED4-1DC9-E0FE-AF25FDAAC9B2}" dt="2023-03-21T13:14:49.462" v="92" actId="1076"/>
          <ac:spMkLst>
            <pc:docMk/>
            <pc:sldMk cId="408538599" sldId="256"/>
            <ac:spMk id="6" creationId="{D1A0CAA7-203D-8A09-1808-0F8134AF2F50}"/>
          </ac:spMkLst>
        </pc:spChg>
        <pc:picChg chg="del">
          <ac:chgData name="T.info - Carlos Roberto Stunitz" userId="S::carlos.stunitz@tinfo.com.br::f6a99015-0054-47b0-8820-e7db22900376" providerId="AD" clId="Web-{6955698C-FED4-1DC9-E0FE-AF25FDAAC9B2}" dt="2023-03-21T13:09:54.244" v="33"/>
          <ac:picMkLst>
            <pc:docMk/>
            <pc:sldMk cId="408538599" sldId="256"/>
            <ac:picMk id="4" creationId="{00000000-0000-0000-0000-000000000000}"/>
          </ac:picMkLst>
        </pc:picChg>
      </pc:sldChg>
      <pc:sldChg chg="addSp delSp modSp">
        <pc:chgData name="T.info - Carlos Roberto Stunitz" userId="S::carlos.stunitz@tinfo.com.br::f6a99015-0054-47b0-8820-e7db22900376" providerId="AD" clId="Web-{6955698C-FED4-1DC9-E0FE-AF25FDAAC9B2}" dt="2023-03-21T13:24:23.772" v="195" actId="20577"/>
        <pc:sldMkLst>
          <pc:docMk/>
          <pc:sldMk cId="3223652359" sldId="270"/>
        </pc:sldMkLst>
        <pc:spChg chg="mod">
          <ac:chgData name="T.info - Carlos Roberto Stunitz" userId="S::carlos.stunitz@tinfo.com.br::f6a99015-0054-47b0-8820-e7db22900376" providerId="AD" clId="Web-{6955698C-FED4-1DC9-E0FE-AF25FDAAC9B2}" dt="2023-03-21T13:17:54.675" v="109" actId="20577"/>
          <ac:spMkLst>
            <pc:docMk/>
            <pc:sldMk cId="3223652359" sldId="270"/>
            <ac:spMk id="2" creationId="{00000000-0000-0000-0000-000000000000}"/>
          </ac:spMkLst>
        </pc:spChg>
        <pc:spChg chg="add del">
          <ac:chgData name="T.info - Carlos Roberto Stunitz" userId="S::carlos.stunitz@tinfo.com.br::f6a99015-0054-47b0-8820-e7db22900376" providerId="AD" clId="Web-{6955698C-FED4-1DC9-E0FE-AF25FDAAC9B2}" dt="2023-03-21T13:18:59.740" v="112"/>
          <ac:spMkLst>
            <pc:docMk/>
            <pc:sldMk cId="3223652359" sldId="270"/>
            <ac:spMk id="6" creationId="{9372D45B-09E0-EA96-6FFA-A837FC97AEB9}"/>
          </ac:spMkLst>
        </pc:spChg>
        <pc:spChg chg="add del">
          <ac:chgData name="T.info - Carlos Roberto Stunitz" userId="S::carlos.stunitz@tinfo.com.br::f6a99015-0054-47b0-8820-e7db22900376" providerId="AD" clId="Web-{6955698C-FED4-1DC9-E0FE-AF25FDAAC9B2}" dt="2023-03-21T13:19:19.132" v="114"/>
          <ac:spMkLst>
            <pc:docMk/>
            <pc:sldMk cId="3223652359" sldId="270"/>
            <ac:spMk id="8" creationId="{80BE3AEC-D031-DAA4-A690-9F259073B116}"/>
          </ac:spMkLst>
        </pc:spChg>
        <pc:spChg chg="add mod">
          <ac:chgData name="T.info - Carlos Roberto Stunitz" userId="S::carlos.stunitz@tinfo.com.br::f6a99015-0054-47b0-8820-e7db22900376" providerId="AD" clId="Web-{6955698C-FED4-1DC9-E0FE-AF25FDAAC9B2}" dt="2023-03-21T13:24:23.772" v="195" actId="20577"/>
          <ac:spMkLst>
            <pc:docMk/>
            <pc:sldMk cId="3223652359" sldId="270"/>
            <ac:spMk id="10" creationId="{FD084774-10BA-75DF-A27C-D54644EEE9C4}"/>
          </ac:spMkLst>
        </pc:spChg>
        <pc:picChg chg="del">
          <ac:chgData name="T.info - Carlos Roberto Stunitz" userId="S::carlos.stunitz@tinfo.com.br::f6a99015-0054-47b0-8820-e7db22900376" providerId="AD" clId="Web-{6955698C-FED4-1DC9-E0FE-AF25FDAAC9B2}" dt="2023-03-21T13:18:05.785" v="110"/>
          <ac:picMkLst>
            <pc:docMk/>
            <pc:sldMk cId="3223652359" sldId="270"/>
            <ac:picMk id="5" creationId="{00000000-0000-0000-0000-000000000000}"/>
          </ac:picMkLst>
        </pc:picChg>
      </pc:sldChg>
    </pc:docChg>
  </pc:docChgLst>
  <pc:docChgLst>
    <pc:chgData name="T.info - Carlos Roberto Stunitz" userId="S::carlos.stunitz@tinfo.com.br::f6a99015-0054-47b0-8820-e7db22900376" providerId="AD" clId="Web-{030BDBA0-26E6-3332-273B-84ADD6AB2EAC}"/>
    <pc:docChg chg="modSld">
      <pc:chgData name="T.info - Carlos Roberto Stunitz" userId="S::carlos.stunitz@tinfo.com.br::f6a99015-0054-47b0-8820-e7db22900376" providerId="AD" clId="Web-{030BDBA0-26E6-3332-273B-84ADD6AB2EAC}" dt="2023-04-04T16:40:05.552" v="86"/>
      <pc:docMkLst>
        <pc:docMk/>
      </pc:docMkLst>
      <pc:sldChg chg="delSp modSp">
        <pc:chgData name="T.info - Carlos Roberto Stunitz" userId="S::carlos.stunitz@tinfo.com.br::f6a99015-0054-47b0-8820-e7db22900376" providerId="AD" clId="Web-{030BDBA0-26E6-3332-273B-84ADD6AB2EAC}" dt="2023-04-04T16:30:44.738" v="85" actId="14100"/>
        <pc:sldMkLst>
          <pc:docMk/>
          <pc:sldMk cId="573049384" sldId="296"/>
        </pc:sldMkLst>
        <pc:spChg chg="mod">
          <ac:chgData name="T.info - Carlos Roberto Stunitz" userId="S::carlos.stunitz@tinfo.com.br::f6a99015-0054-47b0-8820-e7db22900376" providerId="AD" clId="Web-{030BDBA0-26E6-3332-273B-84ADD6AB2EAC}" dt="2023-04-04T16:21:01.018" v="5" actId="20577"/>
          <ac:spMkLst>
            <pc:docMk/>
            <pc:sldMk cId="573049384" sldId="296"/>
            <ac:spMk id="2" creationId="{00000000-0000-0000-0000-000000000000}"/>
          </ac:spMkLst>
        </pc:spChg>
        <pc:spChg chg="mod">
          <ac:chgData name="T.info - Carlos Roberto Stunitz" userId="S::carlos.stunitz@tinfo.com.br::f6a99015-0054-47b0-8820-e7db22900376" providerId="AD" clId="Web-{030BDBA0-26E6-3332-273B-84ADD6AB2EAC}" dt="2023-04-04T16:30:44.738" v="85" actId="14100"/>
          <ac:spMkLst>
            <pc:docMk/>
            <pc:sldMk cId="573049384" sldId="296"/>
            <ac:spMk id="10" creationId="{FD084774-10BA-75DF-A27C-D54644EEE9C4}"/>
          </ac:spMkLst>
        </pc:spChg>
        <pc:picChg chg="del">
          <ac:chgData name="T.info - Carlos Roberto Stunitz" userId="S::carlos.stunitz@tinfo.com.br::f6a99015-0054-47b0-8820-e7db22900376" providerId="AD" clId="Web-{030BDBA0-26E6-3332-273B-84ADD6AB2EAC}" dt="2023-04-04T16:23:45.147" v="45"/>
          <ac:picMkLst>
            <pc:docMk/>
            <pc:sldMk cId="573049384" sldId="296"/>
            <ac:picMk id="5" creationId="{976A8D08-53C9-B095-44F3-E1B00DEA3D1B}"/>
          </ac:picMkLst>
        </pc:picChg>
      </pc:sldChg>
      <pc:sldChg chg="modSp">
        <pc:chgData name="T.info - Carlos Roberto Stunitz" userId="S::carlos.stunitz@tinfo.com.br::f6a99015-0054-47b0-8820-e7db22900376" providerId="AD" clId="Web-{030BDBA0-26E6-3332-273B-84ADD6AB2EAC}" dt="2023-04-04T16:20:50.908" v="2" actId="20577"/>
        <pc:sldMkLst>
          <pc:docMk/>
          <pc:sldMk cId="1399119877" sldId="298"/>
        </pc:sldMkLst>
        <pc:spChg chg="mod">
          <ac:chgData name="T.info - Carlos Roberto Stunitz" userId="S::carlos.stunitz@tinfo.com.br::f6a99015-0054-47b0-8820-e7db22900376" providerId="AD" clId="Web-{030BDBA0-26E6-3332-273B-84ADD6AB2EAC}" dt="2023-04-04T16:20:50.908" v="2" actId="20577"/>
          <ac:spMkLst>
            <pc:docMk/>
            <pc:sldMk cId="1399119877" sldId="298"/>
            <ac:spMk id="3" creationId="{00000000-0000-0000-0000-000000000000}"/>
          </ac:spMkLst>
        </pc:spChg>
      </pc:sldChg>
      <pc:sldChg chg="addSp delSp">
        <pc:chgData name="T.info - Carlos Roberto Stunitz" userId="S::carlos.stunitz@tinfo.com.br::f6a99015-0054-47b0-8820-e7db22900376" providerId="AD" clId="Web-{030BDBA0-26E6-3332-273B-84ADD6AB2EAC}" dt="2023-04-04T16:40:05.552" v="86"/>
        <pc:sldMkLst>
          <pc:docMk/>
          <pc:sldMk cId="210660323" sldId="299"/>
        </pc:sldMkLst>
        <pc:picChg chg="del">
          <ac:chgData name="T.info - Carlos Roberto Stunitz" userId="S::carlos.stunitz@tinfo.com.br::f6a99015-0054-47b0-8820-e7db22900376" providerId="AD" clId="Web-{030BDBA0-26E6-3332-273B-84ADD6AB2EAC}" dt="2023-04-04T16:28:57.313" v="83"/>
          <ac:picMkLst>
            <pc:docMk/>
            <pc:sldMk cId="210660323" sldId="299"/>
            <ac:picMk id="4" creationId="{5F639CC2-37DD-9064-5475-90B0786DFF6A}"/>
          </ac:picMkLst>
        </pc:picChg>
        <pc:picChg chg="add del">
          <ac:chgData name="T.info - Carlos Roberto Stunitz" userId="S::carlos.stunitz@tinfo.com.br::f6a99015-0054-47b0-8820-e7db22900376" providerId="AD" clId="Web-{030BDBA0-26E6-3332-273B-84ADD6AB2EAC}" dt="2023-04-04T16:40:05.552" v="86"/>
          <ac:picMkLst>
            <pc:docMk/>
            <pc:sldMk cId="210660323" sldId="299"/>
            <ac:picMk id="6" creationId="{0D5F1295-C67B-3A7A-8A5B-9E52AC1AB0C2}"/>
          </ac:picMkLst>
        </pc:picChg>
      </pc:sldChg>
      <pc:sldChg chg="addSp delSp modSp">
        <pc:chgData name="T.info - Carlos Roberto Stunitz" userId="S::carlos.stunitz@tinfo.com.br::f6a99015-0054-47b0-8820-e7db22900376" providerId="AD" clId="Web-{030BDBA0-26E6-3332-273B-84ADD6AB2EAC}" dt="2023-04-04T16:27:27.451" v="82" actId="14100"/>
        <pc:sldMkLst>
          <pc:docMk/>
          <pc:sldMk cId="3288476824" sldId="303"/>
        </pc:sldMkLst>
        <pc:spChg chg="mod">
          <ac:chgData name="T.info - Carlos Roberto Stunitz" userId="S::carlos.stunitz@tinfo.com.br::f6a99015-0054-47b0-8820-e7db22900376" providerId="AD" clId="Web-{030BDBA0-26E6-3332-273B-84ADD6AB2EAC}" dt="2023-04-04T16:26:21.433" v="74" actId="20577"/>
          <ac:spMkLst>
            <pc:docMk/>
            <pc:sldMk cId="3288476824" sldId="303"/>
            <ac:spMk id="2" creationId="{00000000-0000-0000-0000-000000000000}"/>
          </ac:spMkLst>
        </pc:spChg>
        <pc:spChg chg="mod">
          <ac:chgData name="T.info - Carlos Roberto Stunitz" userId="S::carlos.stunitz@tinfo.com.br::f6a99015-0054-47b0-8820-e7db22900376" providerId="AD" clId="Web-{030BDBA0-26E6-3332-273B-84ADD6AB2EAC}" dt="2023-04-04T16:25:47.370" v="54" actId="20577"/>
          <ac:spMkLst>
            <pc:docMk/>
            <pc:sldMk cId="3288476824" sldId="303"/>
            <ac:spMk id="10" creationId="{FD084774-10BA-75DF-A27C-D54644EEE9C4}"/>
          </ac:spMkLst>
        </pc:spChg>
        <pc:picChg chg="del">
          <ac:chgData name="T.info - Carlos Roberto Stunitz" userId="S::carlos.stunitz@tinfo.com.br::f6a99015-0054-47b0-8820-e7db22900376" providerId="AD" clId="Web-{030BDBA0-26E6-3332-273B-84ADD6AB2EAC}" dt="2023-04-04T16:25:32.885" v="51"/>
          <ac:picMkLst>
            <pc:docMk/>
            <pc:sldMk cId="3288476824" sldId="303"/>
            <ac:picMk id="4" creationId="{E8BAA9F5-7D1C-0B4D-DA0F-185FAD87013D}"/>
          </ac:picMkLst>
        </pc:picChg>
        <pc:picChg chg="del">
          <ac:chgData name="T.info - Carlos Roberto Stunitz" userId="S::carlos.stunitz@tinfo.com.br::f6a99015-0054-47b0-8820-e7db22900376" providerId="AD" clId="Web-{030BDBA0-26E6-3332-273B-84ADD6AB2EAC}" dt="2023-04-04T16:25:34.948" v="52"/>
          <ac:picMkLst>
            <pc:docMk/>
            <pc:sldMk cId="3288476824" sldId="303"/>
            <ac:picMk id="5" creationId="{0B9887BB-C4A4-DEF7-3CD4-E6B00F34C032}"/>
          </ac:picMkLst>
        </pc:picChg>
        <pc:picChg chg="add mod">
          <ac:chgData name="T.info - Carlos Roberto Stunitz" userId="S::carlos.stunitz@tinfo.com.br::f6a99015-0054-47b0-8820-e7db22900376" providerId="AD" clId="Web-{030BDBA0-26E6-3332-273B-84ADD6AB2EAC}" dt="2023-04-04T16:27:27.451" v="82" actId="14100"/>
          <ac:picMkLst>
            <pc:docMk/>
            <pc:sldMk cId="3288476824" sldId="303"/>
            <ac:picMk id="6" creationId="{DDCB20CA-9B19-C949-7315-3A4A7911FE28}"/>
          </ac:picMkLst>
        </pc:picChg>
      </pc:sldChg>
    </pc:docChg>
  </pc:docChgLst>
  <pc:docChgLst>
    <pc:chgData name="T.info - Carlos Roberto Stunitz" userId="S::carlos.stunitz@tinfo.com.br::f6a99015-0054-47b0-8820-e7db22900376" providerId="AD" clId="Web-{B2E798A7-8B19-ED98-D5C9-BEADCAFE92D1}"/>
    <pc:docChg chg="addSld modSld">
      <pc:chgData name="T.info - Carlos Roberto Stunitz" userId="S::carlos.stunitz@tinfo.com.br::f6a99015-0054-47b0-8820-e7db22900376" providerId="AD" clId="Web-{B2E798A7-8B19-ED98-D5C9-BEADCAFE92D1}" dt="2023-04-11T20:26:43.504" v="95" actId="20577"/>
      <pc:docMkLst>
        <pc:docMk/>
      </pc:docMkLst>
      <pc:sldChg chg="modSp">
        <pc:chgData name="T.info - Carlos Roberto Stunitz" userId="S::carlos.stunitz@tinfo.com.br::f6a99015-0054-47b0-8820-e7db22900376" providerId="AD" clId="Web-{B2E798A7-8B19-ED98-D5C9-BEADCAFE92D1}" dt="2023-04-11T20:05:24.961" v="13" actId="20577"/>
        <pc:sldMkLst>
          <pc:docMk/>
          <pc:sldMk cId="1347845374" sldId="305"/>
        </pc:sldMkLst>
        <pc:spChg chg="mod">
          <ac:chgData name="T.info - Carlos Roberto Stunitz" userId="S::carlos.stunitz@tinfo.com.br::f6a99015-0054-47b0-8820-e7db22900376" providerId="AD" clId="Web-{B2E798A7-8B19-ED98-D5C9-BEADCAFE92D1}" dt="2023-04-11T20:05:24.961" v="13" actId="20577"/>
          <ac:spMkLst>
            <pc:docMk/>
            <pc:sldMk cId="1347845374" sldId="305"/>
            <ac:spMk id="10" creationId="{FD084774-10BA-75DF-A27C-D54644EEE9C4}"/>
          </ac:spMkLst>
        </pc:spChg>
      </pc:sldChg>
      <pc:sldChg chg="modSp add replId">
        <pc:chgData name="T.info - Carlos Roberto Stunitz" userId="S::carlos.stunitz@tinfo.com.br::f6a99015-0054-47b0-8820-e7db22900376" providerId="AD" clId="Web-{B2E798A7-8B19-ED98-D5C9-BEADCAFE92D1}" dt="2023-04-11T20:19:04.916" v="39" actId="14100"/>
        <pc:sldMkLst>
          <pc:docMk/>
          <pc:sldMk cId="2952336656" sldId="306"/>
        </pc:sldMkLst>
        <pc:spChg chg="mod">
          <ac:chgData name="T.info - Carlos Roberto Stunitz" userId="S::carlos.stunitz@tinfo.com.br::f6a99015-0054-47b0-8820-e7db22900376" providerId="AD" clId="Web-{B2E798A7-8B19-ED98-D5C9-BEADCAFE92D1}" dt="2023-04-11T20:16:47.038" v="24" actId="20577"/>
          <ac:spMkLst>
            <pc:docMk/>
            <pc:sldMk cId="2952336656" sldId="306"/>
            <ac:spMk id="2" creationId="{00000000-0000-0000-0000-000000000000}"/>
          </ac:spMkLst>
        </pc:spChg>
        <pc:spChg chg="mod">
          <ac:chgData name="T.info - Carlos Roberto Stunitz" userId="S::carlos.stunitz@tinfo.com.br::f6a99015-0054-47b0-8820-e7db22900376" providerId="AD" clId="Web-{B2E798A7-8B19-ED98-D5C9-BEADCAFE92D1}" dt="2023-04-11T20:19:04.916" v="39" actId="14100"/>
          <ac:spMkLst>
            <pc:docMk/>
            <pc:sldMk cId="2952336656" sldId="306"/>
            <ac:spMk id="10" creationId="{FD084774-10BA-75DF-A27C-D54644EEE9C4}"/>
          </ac:spMkLst>
        </pc:spChg>
      </pc:sldChg>
      <pc:sldChg chg="modSp add replId">
        <pc:chgData name="T.info - Carlos Roberto Stunitz" userId="S::carlos.stunitz@tinfo.com.br::f6a99015-0054-47b0-8820-e7db22900376" providerId="AD" clId="Web-{B2E798A7-8B19-ED98-D5C9-BEADCAFE92D1}" dt="2023-04-11T20:21:04.028" v="58" actId="20577"/>
        <pc:sldMkLst>
          <pc:docMk/>
          <pc:sldMk cId="2712974060" sldId="307"/>
        </pc:sldMkLst>
        <pc:spChg chg="mod">
          <ac:chgData name="T.info - Carlos Roberto Stunitz" userId="S::carlos.stunitz@tinfo.com.br::f6a99015-0054-47b0-8820-e7db22900376" providerId="AD" clId="Web-{B2E798A7-8B19-ED98-D5C9-BEADCAFE92D1}" dt="2023-04-11T20:21:04.028" v="58" actId="20577"/>
          <ac:spMkLst>
            <pc:docMk/>
            <pc:sldMk cId="2712974060" sldId="307"/>
            <ac:spMk id="10" creationId="{FD084774-10BA-75DF-A27C-D54644EEE9C4}"/>
          </ac:spMkLst>
        </pc:spChg>
      </pc:sldChg>
      <pc:sldChg chg="modSp add replId">
        <pc:chgData name="T.info - Carlos Roberto Stunitz" userId="S::carlos.stunitz@tinfo.com.br::f6a99015-0054-47b0-8820-e7db22900376" providerId="AD" clId="Web-{B2E798A7-8B19-ED98-D5C9-BEADCAFE92D1}" dt="2023-04-11T20:26:43.504" v="95" actId="20577"/>
        <pc:sldMkLst>
          <pc:docMk/>
          <pc:sldMk cId="1181431101" sldId="308"/>
        </pc:sldMkLst>
        <pc:spChg chg="mod">
          <ac:chgData name="T.info - Carlos Roberto Stunitz" userId="S::carlos.stunitz@tinfo.com.br::f6a99015-0054-47b0-8820-e7db22900376" providerId="AD" clId="Web-{B2E798A7-8B19-ED98-D5C9-BEADCAFE92D1}" dt="2023-04-11T20:23:37.188" v="61" actId="20577"/>
          <ac:spMkLst>
            <pc:docMk/>
            <pc:sldMk cId="1181431101" sldId="308"/>
            <ac:spMk id="2" creationId="{00000000-0000-0000-0000-000000000000}"/>
          </ac:spMkLst>
        </pc:spChg>
        <pc:spChg chg="mod">
          <ac:chgData name="T.info - Carlos Roberto Stunitz" userId="S::carlos.stunitz@tinfo.com.br::f6a99015-0054-47b0-8820-e7db22900376" providerId="AD" clId="Web-{B2E798A7-8B19-ED98-D5C9-BEADCAFE92D1}" dt="2023-04-11T20:26:43.504" v="95" actId="20577"/>
          <ac:spMkLst>
            <pc:docMk/>
            <pc:sldMk cId="1181431101" sldId="308"/>
            <ac:spMk id="10" creationId="{FD084774-10BA-75DF-A27C-D54644EEE9C4}"/>
          </ac:spMkLst>
        </pc:spChg>
      </pc:sldChg>
    </pc:docChg>
  </pc:docChgLst>
  <pc:docChgLst>
    <pc:chgData name="T.info - Carlos Roberto Stunitz" userId="S::carlos.stunitz@tinfo.com.br::f6a99015-0054-47b0-8820-e7db22900376" providerId="AD" clId="Web-{768B6325-6C88-3CBA-E710-B4EEE573E230}"/>
    <pc:docChg chg="addSld modSld">
      <pc:chgData name="T.info - Carlos Roberto Stunitz" userId="S::carlos.stunitz@tinfo.com.br::f6a99015-0054-47b0-8820-e7db22900376" providerId="AD" clId="Web-{768B6325-6C88-3CBA-E710-B4EEE573E230}" dt="2023-03-22T23:23:15.848" v="125" actId="14100"/>
      <pc:docMkLst>
        <pc:docMk/>
      </pc:docMkLst>
      <pc:sldChg chg="modSp">
        <pc:chgData name="T.info - Carlos Roberto Stunitz" userId="S::carlos.stunitz@tinfo.com.br::f6a99015-0054-47b0-8820-e7db22900376" providerId="AD" clId="Web-{768B6325-6C88-3CBA-E710-B4EEE573E230}" dt="2023-03-22T23:12:50.083" v="1" actId="20577"/>
        <pc:sldMkLst>
          <pc:docMk/>
          <pc:sldMk cId="2034295150" sldId="295"/>
        </pc:sldMkLst>
        <pc:spChg chg="mod">
          <ac:chgData name="T.info - Carlos Roberto Stunitz" userId="S::carlos.stunitz@tinfo.com.br::f6a99015-0054-47b0-8820-e7db22900376" providerId="AD" clId="Web-{768B6325-6C88-3CBA-E710-B4EEE573E230}" dt="2023-03-22T23:12:50.083" v="1" actId="20577"/>
          <ac:spMkLst>
            <pc:docMk/>
            <pc:sldMk cId="2034295150" sldId="295"/>
            <ac:spMk id="10" creationId="{FD084774-10BA-75DF-A27C-D54644EEE9C4}"/>
          </ac:spMkLst>
        </pc:spChg>
      </pc:sldChg>
      <pc:sldChg chg="addSp modSp add replId">
        <pc:chgData name="T.info - Carlos Roberto Stunitz" userId="S::carlos.stunitz@tinfo.com.br::f6a99015-0054-47b0-8820-e7db22900376" providerId="AD" clId="Web-{768B6325-6C88-3CBA-E710-B4EEE573E230}" dt="2023-03-22T23:23:15.848" v="125" actId="14100"/>
        <pc:sldMkLst>
          <pc:docMk/>
          <pc:sldMk cId="573049384" sldId="296"/>
        </pc:sldMkLst>
        <pc:spChg chg="mod">
          <ac:chgData name="T.info - Carlos Roberto Stunitz" userId="S::carlos.stunitz@tinfo.com.br::f6a99015-0054-47b0-8820-e7db22900376" providerId="AD" clId="Web-{768B6325-6C88-3CBA-E710-B4EEE573E230}" dt="2023-03-22T23:20:45.907" v="78" actId="1076"/>
          <ac:spMkLst>
            <pc:docMk/>
            <pc:sldMk cId="573049384" sldId="296"/>
            <ac:spMk id="2" creationId="{00000000-0000-0000-0000-000000000000}"/>
          </ac:spMkLst>
        </pc:spChg>
        <pc:spChg chg="mod">
          <ac:chgData name="T.info - Carlos Roberto Stunitz" userId="S::carlos.stunitz@tinfo.com.br::f6a99015-0054-47b0-8820-e7db22900376" providerId="AD" clId="Web-{768B6325-6C88-3CBA-E710-B4EEE573E230}" dt="2023-03-22T23:22:39.785" v="115" actId="20577"/>
          <ac:spMkLst>
            <pc:docMk/>
            <pc:sldMk cId="573049384" sldId="296"/>
            <ac:spMk id="10" creationId="{FD084774-10BA-75DF-A27C-D54644EEE9C4}"/>
          </ac:spMkLst>
        </pc:spChg>
        <pc:picChg chg="add mod">
          <ac:chgData name="T.info - Carlos Roberto Stunitz" userId="S::carlos.stunitz@tinfo.com.br::f6a99015-0054-47b0-8820-e7db22900376" providerId="AD" clId="Web-{768B6325-6C88-3CBA-E710-B4EEE573E230}" dt="2023-03-22T23:21:13.611" v="82" actId="1076"/>
          <ac:picMkLst>
            <pc:docMk/>
            <pc:sldMk cId="573049384" sldId="296"/>
            <ac:picMk id="4" creationId="{2FE38B4A-8DE6-6166-EEC7-47EF6C2900B5}"/>
          </ac:picMkLst>
        </pc:picChg>
        <pc:picChg chg="add mod">
          <ac:chgData name="T.info - Carlos Roberto Stunitz" userId="S::carlos.stunitz@tinfo.com.br::f6a99015-0054-47b0-8820-e7db22900376" providerId="AD" clId="Web-{768B6325-6C88-3CBA-E710-B4EEE573E230}" dt="2023-03-22T23:21:20.455" v="83" actId="1076"/>
          <ac:picMkLst>
            <pc:docMk/>
            <pc:sldMk cId="573049384" sldId="296"/>
            <ac:picMk id="5" creationId="{5398FDC3-2E3A-A92B-3A6D-9A88FB2DDB7A}"/>
          </ac:picMkLst>
        </pc:picChg>
        <pc:picChg chg="add mod">
          <ac:chgData name="T.info - Carlos Roberto Stunitz" userId="S::carlos.stunitz@tinfo.com.br::f6a99015-0054-47b0-8820-e7db22900376" providerId="AD" clId="Web-{768B6325-6C88-3CBA-E710-B4EEE573E230}" dt="2023-03-22T23:23:15.848" v="125" actId="14100"/>
          <ac:picMkLst>
            <pc:docMk/>
            <pc:sldMk cId="573049384" sldId="296"/>
            <ac:picMk id="6" creationId="{B8E576FD-D4B5-E411-D396-E42C044D3586}"/>
          </ac:picMkLst>
        </pc:picChg>
      </pc:sldChg>
    </pc:docChg>
  </pc:docChgLst>
  <pc:docChgLst>
    <pc:chgData name="T.info - Carlos Roberto Stunitz" userId="S::carlos.stunitz@tinfo.com.br::f6a99015-0054-47b0-8820-e7db22900376" providerId="AD" clId="Web-{CFD193E6-6CB1-8FA0-65E9-85919F50B9FB}"/>
    <pc:docChg chg="addSld modSld">
      <pc:chgData name="T.info - Carlos Roberto Stunitz" userId="S::carlos.stunitz@tinfo.com.br::f6a99015-0054-47b0-8820-e7db22900376" providerId="AD" clId="Web-{CFD193E6-6CB1-8FA0-65E9-85919F50B9FB}" dt="2023-03-21T13:53:27.623" v="108" actId="20577"/>
      <pc:docMkLst>
        <pc:docMk/>
      </pc:docMkLst>
      <pc:sldChg chg="modSp">
        <pc:chgData name="T.info - Carlos Roberto Stunitz" userId="S::carlos.stunitz@tinfo.com.br::f6a99015-0054-47b0-8820-e7db22900376" providerId="AD" clId="Web-{CFD193E6-6CB1-8FA0-65E9-85919F50B9FB}" dt="2023-03-21T13:52:53.732" v="89" actId="14100"/>
        <pc:sldMkLst>
          <pc:docMk/>
          <pc:sldMk cId="3223652359" sldId="270"/>
        </pc:sldMkLst>
        <pc:spChg chg="mod">
          <ac:chgData name="T.info - Carlos Roberto Stunitz" userId="S::carlos.stunitz@tinfo.com.br::f6a99015-0054-47b0-8820-e7db22900376" providerId="AD" clId="Web-{CFD193E6-6CB1-8FA0-65E9-85919F50B9FB}" dt="2023-03-21T13:52:53.732" v="89" actId="14100"/>
          <ac:spMkLst>
            <pc:docMk/>
            <pc:sldMk cId="3223652359" sldId="270"/>
            <ac:spMk id="10" creationId="{FD084774-10BA-75DF-A27C-D54644EEE9C4}"/>
          </ac:spMkLst>
        </pc:spChg>
      </pc:sldChg>
      <pc:sldChg chg="modSp add replId">
        <pc:chgData name="T.info - Carlos Roberto Stunitz" userId="S::carlos.stunitz@tinfo.com.br::f6a99015-0054-47b0-8820-e7db22900376" providerId="AD" clId="Web-{CFD193E6-6CB1-8FA0-65E9-85919F50B9FB}" dt="2023-03-21T13:53:27.623" v="108" actId="20577"/>
        <pc:sldMkLst>
          <pc:docMk/>
          <pc:sldMk cId="3219405044" sldId="271"/>
        </pc:sldMkLst>
        <pc:spChg chg="mod">
          <ac:chgData name="T.info - Carlos Roberto Stunitz" userId="S::carlos.stunitz@tinfo.com.br::f6a99015-0054-47b0-8820-e7db22900376" providerId="AD" clId="Web-{CFD193E6-6CB1-8FA0-65E9-85919F50B9FB}" dt="2023-03-21T13:53:27.623" v="108" actId="20577"/>
          <ac:spMkLst>
            <pc:docMk/>
            <pc:sldMk cId="3219405044" sldId="271"/>
            <ac:spMk id="2" creationId="{00000000-0000-0000-0000-000000000000}"/>
          </ac:spMkLst>
        </pc:spChg>
      </pc:sldChg>
    </pc:docChg>
  </pc:docChgLst>
  <pc:docChgLst>
    <pc:chgData name="T.info - Carlos Roberto Stunitz" userId="S::carlos.stunitz@tinfo.com.br::f6a99015-0054-47b0-8820-e7db22900376" providerId="AD" clId="Web-{B048393A-082B-091D-5C40-84FF0E4930F6}"/>
    <pc:docChg chg="modSld">
      <pc:chgData name="T.info - Carlos Roberto Stunitz" userId="S::carlos.stunitz@tinfo.com.br::f6a99015-0054-47b0-8820-e7db22900376" providerId="AD" clId="Web-{B048393A-082B-091D-5C40-84FF0E4930F6}" dt="2023-04-04T17:40:06.738" v="163" actId="14100"/>
      <pc:docMkLst>
        <pc:docMk/>
      </pc:docMkLst>
      <pc:sldChg chg="modSp">
        <pc:chgData name="T.info - Carlos Roberto Stunitz" userId="S::carlos.stunitz@tinfo.com.br::f6a99015-0054-47b0-8820-e7db22900376" providerId="AD" clId="Web-{B048393A-082B-091D-5C40-84FF0E4930F6}" dt="2023-04-04T17:40:06.738" v="163" actId="14100"/>
        <pc:sldMkLst>
          <pc:docMk/>
          <pc:sldMk cId="573049384" sldId="296"/>
        </pc:sldMkLst>
        <pc:spChg chg="mod">
          <ac:chgData name="T.info - Carlos Roberto Stunitz" userId="S::carlos.stunitz@tinfo.com.br::f6a99015-0054-47b0-8820-e7db22900376" providerId="AD" clId="Web-{B048393A-082B-091D-5C40-84FF0E4930F6}" dt="2023-04-04T17:40:06.738" v="163" actId="14100"/>
          <ac:spMkLst>
            <pc:docMk/>
            <pc:sldMk cId="573049384" sldId="296"/>
            <ac:spMk id="10" creationId="{FD084774-10BA-75DF-A27C-D54644EEE9C4}"/>
          </ac:spMkLst>
        </pc:spChg>
      </pc:sldChg>
      <pc:sldChg chg="addSp modSp mod setBg">
        <pc:chgData name="T.info - Carlos Roberto Stunitz" userId="S::carlos.stunitz@tinfo.com.br::f6a99015-0054-47b0-8820-e7db22900376" providerId="AD" clId="Web-{B048393A-082B-091D-5C40-84FF0E4930F6}" dt="2023-04-04T17:24:51.776" v="15" actId="20577"/>
        <pc:sldMkLst>
          <pc:docMk/>
          <pc:sldMk cId="210660323" sldId="299"/>
        </pc:sldMkLst>
        <pc:spChg chg="mod">
          <ac:chgData name="T.info - Carlos Roberto Stunitz" userId="S::carlos.stunitz@tinfo.com.br::f6a99015-0054-47b0-8820-e7db22900376" providerId="AD" clId="Web-{B048393A-082B-091D-5C40-84FF0E4930F6}" dt="2023-04-04T17:24:51.776" v="15" actId="20577"/>
          <ac:spMkLst>
            <pc:docMk/>
            <pc:sldMk cId="210660323" sldId="299"/>
            <ac:spMk id="2" creationId="{00000000-0000-0000-0000-000000000000}"/>
          </ac:spMkLst>
        </pc:spChg>
        <pc:spChg chg="mod">
          <ac:chgData name="T.info - Carlos Roberto Stunitz" userId="S::carlos.stunitz@tinfo.com.br::f6a99015-0054-47b0-8820-e7db22900376" providerId="AD" clId="Web-{B048393A-082B-091D-5C40-84FF0E4930F6}" dt="2023-04-04T17:23:23.867" v="8"/>
          <ac:spMkLst>
            <pc:docMk/>
            <pc:sldMk cId="210660323" sldId="299"/>
            <ac:spMk id="3" creationId="{00000000-0000-0000-0000-000000000000}"/>
          </ac:spMkLst>
        </pc:spChg>
        <pc:spChg chg="mod ord">
          <ac:chgData name="T.info - Carlos Roberto Stunitz" userId="S::carlos.stunitz@tinfo.com.br::f6a99015-0054-47b0-8820-e7db22900376" providerId="AD" clId="Web-{B048393A-082B-091D-5C40-84FF0E4930F6}" dt="2023-04-04T17:23:23.867" v="8"/>
          <ac:spMkLst>
            <pc:docMk/>
            <pc:sldMk cId="210660323" sldId="299"/>
            <ac:spMk id="10" creationId="{FD084774-10BA-75DF-A27C-D54644EEE9C4}"/>
          </ac:spMkLst>
        </pc:spChg>
        <pc:spChg chg="add">
          <ac:chgData name="T.info - Carlos Roberto Stunitz" userId="S::carlos.stunitz@tinfo.com.br::f6a99015-0054-47b0-8820-e7db22900376" providerId="AD" clId="Web-{B048393A-082B-091D-5C40-84FF0E4930F6}" dt="2023-04-04T17:23:23.867" v="8"/>
          <ac:spMkLst>
            <pc:docMk/>
            <pc:sldMk cId="210660323" sldId="299"/>
            <ac:spMk id="15" creationId="{F13C74B1-5B17-4795-BED0-7140497B445A}"/>
          </ac:spMkLst>
        </pc:spChg>
        <pc:spChg chg="add">
          <ac:chgData name="T.info - Carlos Roberto Stunitz" userId="S::carlos.stunitz@tinfo.com.br::f6a99015-0054-47b0-8820-e7db22900376" providerId="AD" clId="Web-{B048393A-082B-091D-5C40-84FF0E4930F6}" dt="2023-04-04T17:23:23.867" v="8"/>
          <ac:spMkLst>
            <pc:docMk/>
            <pc:sldMk cId="210660323" sldId="299"/>
            <ac:spMk id="17" creationId="{D4974D33-8DC5-464E-8C6D-BE58F0669C17}"/>
          </ac:spMkLst>
        </pc:spChg>
        <pc:picChg chg="add mod">
          <ac:chgData name="T.info - Carlos Roberto Stunitz" userId="S::carlos.stunitz@tinfo.com.br::f6a99015-0054-47b0-8820-e7db22900376" providerId="AD" clId="Web-{B048393A-082B-091D-5C40-84FF0E4930F6}" dt="2023-04-04T17:23:23.867" v="8"/>
          <ac:picMkLst>
            <pc:docMk/>
            <pc:sldMk cId="210660323" sldId="299"/>
            <ac:picMk id="4" creationId="{5902F393-6ED0-2998-B9AF-F9DA94DB8737}"/>
          </ac:picMkLst>
        </pc:picChg>
      </pc:sldChg>
      <pc:sldChg chg="modSp">
        <pc:chgData name="T.info - Carlos Roberto Stunitz" userId="S::carlos.stunitz@tinfo.com.br::f6a99015-0054-47b0-8820-e7db22900376" providerId="AD" clId="Web-{B048393A-082B-091D-5C40-84FF0E4930F6}" dt="2023-04-04T17:22:45.100" v="6" actId="20577"/>
        <pc:sldMkLst>
          <pc:docMk/>
          <pc:sldMk cId="3288476824" sldId="303"/>
        </pc:sldMkLst>
        <pc:spChg chg="mod">
          <ac:chgData name="T.info - Carlos Roberto Stunitz" userId="S::carlos.stunitz@tinfo.com.br::f6a99015-0054-47b0-8820-e7db22900376" providerId="AD" clId="Web-{B048393A-082B-091D-5C40-84FF0E4930F6}" dt="2023-04-04T17:22:45.100" v="6" actId="20577"/>
          <ac:spMkLst>
            <pc:docMk/>
            <pc:sldMk cId="3288476824" sldId="303"/>
            <ac:spMk id="2" creationId="{00000000-0000-0000-0000-000000000000}"/>
          </ac:spMkLst>
        </pc:spChg>
      </pc:sldChg>
    </pc:docChg>
  </pc:docChgLst>
  <pc:docChgLst>
    <pc:chgData name="T.info - Carlos Roberto Stunitz" userId="S::carlos.stunitz@tinfo.com.br::f6a99015-0054-47b0-8820-e7db22900376" providerId="AD" clId="Web-{86820201-A4A0-D144-786E-E177160B9BF3}"/>
    <pc:docChg chg="delSld">
      <pc:chgData name="T.info - Carlos Roberto Stunitz" userId="S::carlos.stunitz@tinfo.com.br::f6a99015-0054-47b0-8820-e7db22900376" providerId="AD" clId="Web-{86820201-A4A0-D144-786E-E177160B9BF3}" dt="2023-04-04T21:47:17.841" v="7"/>
      <pc:docMkLst>
        <pc:docMk/>
      </pc:docMkLst>
      <pc:sldChg chg="del">
        <pc:chgData name="T.info - Carlos Roberto Stunitz" userId="S::carlos.stunitz@tinfo.com.br::f6a99015-0054-47b0-8820-e7db22900376" providerId="AD" clId="Web-{86820201-A4A0-D144-786E-E177160B9BF3}" dt="2023-04-04T21:47:05.466" v="0"/>
        <pc:sldMkLst>
          <pc:docMk/>
          <pc:sldMk cId="3540508914" sldId="297"/>
        </pc:sldMkLst>
      </pc:sldChg>
      <pc:sldChg chg="del">
        <pc:chgData name="T.info - Carlos Roberto Stunitz" userId="S::carlos.stunitz@tinfo.com.br::f6a99015-0054-47b0-8820-e7db22900376" providerId="AD" clId="Web-{86820201-A4A0-D144-786E-E177160B9BF3}" dt="2023-04-04T21:47:11.591" v="4"/>
        <pc:sldMkLst>
          <pc:docMk/>
          <pc:sldMk cId="4200859684" sldId="300"/>
        </pc:sldMkLst>
      </pc:sldChg>
      <pc:sldChg chg="del">
        <pc:chgData name="T.info - Carlos Roberto Stunitz" userId="S::carlos.stunitz@tinfo.com.br::f6a99015-0054-47b0-8820-e7db22900376" providerId="AD" clId="Web-{86820201-A4A0-D144-786E-E177160B9BF3}" dt="2023-04-04T21:47:06.778" v="1"/>
        <pc:sldMkLst>
          <pc:docMk/>
          <pc:sldMk cId="1597034108" sldId="304"/>
        </pc:sldMkLst>
      </pc:sldChg>
      <pc:sldChg chg="del">
        <pc:chgData name="T.info - Carlos Roberto Stunitz" userId="S::carlos.stunitz@tinfo.com.br::f6a99015-0054-47b0-8820-e7db22900376" providerId="AD" clId="Web-{86820201-A4A0-D144-786E-E177160B9BF3}" dt="2023-04-04T21:47:07.950" v="2"/>
        <pc:sldMkLst>
          <pc:docMk/>
          <pc:sldMk cId="127124435" sldId="305"/>
        </pc:sldMkLst>
      </pc:sldChg>
      <pc:sldChg chg="del">
        <pc:chgData name="T.info - Carlos Roberto Stunitz" userId="S::carlos.stunitz@tinfo.com.br::f6a99015-0054-47b0-8820-e7db22900376" providerId="AD" clId="Web-{86820201-A4A0-D144-786E-E177160B9BF3}" dt="2023-04-04T21:47:09.841" v="3"/>
        <pc:sldMkLst>
          <pc:docMk/>
          <pc:sldMk cId="3146620588" sldId="306"/>
        </pc:sldMkLst>
      </pc:sldChg>
      <pc:sldChg chg="del">
        <pc:chgData name="T.info - Carlos Roberto Stunitz" userId="S::carlos.stunitz@tinfo.com.br::f6a99015-0054-47b0-8820-e7db22900376" providerId="AD" clId="Web-{86820201-A4A0-D144-786E-E177160B9BF3}" dt="2023-04-04T21:47:12.685" v="5"/>
        <pc:sldMkLst>
          <pc:docMk/>
          <pc:sldMk cId="664128690" sldId="307"/>
        </pc:sldMkLst>
      </pc:sldChg>
      <pc:sldChg chg="del">
        <pc:chgData name="T.info - Carlos Roberto Stunitz" userId="S::carlos.stunitz@tinfo.com.br::f6a99015-0054-47b0-8820-e7db22900376" providerId="AD" clId="Web-{86820201-A4A0-D144-786E-E177160B9BF3}" dt="2023-04-04T21:47:14.325" v="6"/>
        <pc:sldMkLst>
          <pc:docMk/>
          <pc:sldMk cId="320519289" sldId="308"/>
        </pc:sldMkLst>
      </pc:sldChg>
      <pc:sldChg chg="del">
        <pc:chgData name="T.info - Carlos Roberto Stunitz" userId="S::carlos.stunitz@tinfo.com.br::f6a99015-0054-47b0-8820-e7db22900376" providerId="AD" clId="Web-{86820201-A4A0-D144-786E-E177160B9BF3}" dt="2023-04-04T21:47:17.841" v="7"/>
        <pc:sldMkLst>
          <pc:docMk/>
          <pc:sldMk cId="3962201443" sldId="309"/>
        </pc:sldMkLst>
      </pc:sldChg>
    </pc:docChg>
  </pc:docChgLst>
  <pc:docChgLst>
    <pc:chgData name="T.info - Carlos Roberto Stunitz" userId="S::carlos.stunitz@tinfo.com.br::f6a99015-0054-47b0-8820-e7db22900376" providerId="AD" clId="Web-{3E27279C-AA5B-EDF6-5B08-266BF3DB9A11}"/>
    <pc:docChg chg="addSld modSld">
      <pc:chgData name="T.info - Carlos Roberto Stunitz" userId="S::carlos.stunitz@tinfo.com.br::f6a99015-0054-47b0-8820-e7db22900376" providerId="AD" clId="Web-{3E27279C-AA5B-EDF6-5B08-266BF3DB9A11}" dt="2023-05-30T20:57:08.064" v="3174" actId="20577"/>
      <pc:docMkLst>
        <pc:docMk/>
      </pc:docMkLst>
      <pc:sldChg chg="modSp">
        <pc:chgData name="T.info - Carlos Roberto Stunitz" userId="S::carlos.stunitz@tinfo.com.br::f6a99015-0054-47b0-8820-e7db22900376" providerId="AD" clId="Web-{3E27279C-AA5B-EDF6-5B08-266BF3DB9A11}" dt="2023-05-30T18:32:55.690" v="83" actId="20577"/>
        <pc:sldMkLst>
          <pc:docMk/>
          <pc:sldMk cId="573049384" sldId="296"/>
        </pc:sldMkLst>
        <pc:spChg chg="mod">
          <ac:chgData name="T.info - Carlos Roberto Stunitz" userId="S::carlos.stunitz@tinfo.com.br::f6a99015-0054-47b0-8820-e7db22900376" providerId="AD" clId="Web-{3E27279C-AA5B-EDF6-5B08-266BF3DB9A11}" dt="2023-05-30T18:31:21.360" v="20" actId="20577"/>
          <ac:spMkLst>
            <pc:docMk/>
            <pc:sldMk cId="573049384" sldId="296"/>
            <ac:spMk id="2" creationId="{00000000-0000-0000-0000-000000000000}"/>
          </ac:spMkLst>
        </pc:spChg>
        <pc:spChg chg="mod">
          <ac:chgData name="T.info - Carlos Roberto Stunitz" userId="S::carlos.stunitz@tinfo.com.br::f6a99015-0054-47b0-8820-e7db22900376" providerId="AD" clId="Web-{3E27279C-AA5B-EDF6-5B08-266BF3DB9A11}" dt="2023-05-30T18:32:55.690" v="83" actId="20577"/>
          <ac:spMkLst>
            <pc:docMk/>
            <pc:sldMk cId="573049384" sldId="296"/>
            <ac:spMk id="10" creationId="{FD084774-10BA-75DF-A27C-D54644EEE9C4}"/>
          </ac:spMkLst>
        </pc:spChg>
      </pc:sldChg>
      <pc:sldChg chg="modSp">
        <pc:chgData name="T.info - Carlos Roberto Stunitz" userId="S::carlos.stunitz@tinfo.com.br::f6a99015-0054-47b0-8820-e7db22900376" providerId="AD" clId="Web-{3E27279C-AA5B-EDF6-5B08-266BF3DB9A11}" dt="2023-05-30T18:30:45.203" v="2" actId="20577"/>
        <pc:sldMkLst>
          <pc:docMk/>
          <pc:sldMk cId="1399119877" sldId="298"/>
        </pc:sldMkLst>
        <pc:spChg chg="mod">
          <ac:chgData name="T.info - Carlos Roberto Stunitz" userId="S::carlos.stunitz@tinfo.com.br::f6a99015-0054-47b0-8820-e7db22900376" providerId="AD" clId="Web-{3E27279C-AA5B-EDF6-5B08-266BF3DB9A11}" dt="2023-05-30T18:29:16.404" v="1" actId="20577"/>
          <ac:spMkLst>
            <pc:docMk/>
            <pc:sldMk cId="1399119877" sldId="298"/>
            <ac:spMk id="2" creationId="{00000000-0000-0000-0000-000000000000}"/>
          </ac:spMkLst>
        </pc:spChg>
        <pc:spChg chg="mod">
          <ac:chgData name="T.info - Carlos Roberto Stunitz" userId="S::carlos.stunitz@tinfo.com.br::f6a99015-0054-47b0-8820-e7db22900376" providerId="AD" clId="Web-{3E27279C-AA5B-EDF6-5B08-266BF3DB9A11}" dt="2023-05-30T18:30:45.203" v="2" actId="20577"/>
          <ac:spMkLst>
            <pc:docMk/>
            <pc:sldMk cId="1399119877" sldId="298"/>
            <ac:spMk id="3" creationId="{00000000-0000-0000-0000-000000000000}"/>
          </ac:spMkLst>
        </pc:spChg>
      </pc:sldChg>
      <pc:sldChg chg="modSp">
        <pc:chgData name="T.info - Carlos Roberto Stunitz" userId="S::carlos.stunitz@tinfo.com.br::f6a99015-0054-47b0-8820-e7db22900376" providerId="AD" clId="Web-{3E27279C-AA5B-EDF6-5B08-266BF3DB9A11}" dt="2023-05-30T20:25:26.896" v="2186" actId="1076"/>
        <pc:sldMkLst>
          <pc:docMk/>
          <pc:sldMk cId="3288476824" sldId="303"/>
        </pc:sldMkLst>
        <pc:spChg chg="mod">
          <ac:chgData name="T.info - Carlos Roberto Stunitz" userId="S::carlos.stunitz@tinfo.com.br::f6a99015-0054-47b0-8820-e7db22900376" providerId="AD" clId="Web-{3E27279C-AA5B-EDF6-5B08-266BF3DB9A11}" dt="2023-05-30T20:24:57.332" v="2183" actId="20577"/>
          <ac:spMkLst>
            <pc:docMk/>
            <pc:sldMk cId="3288476824" sldId="303"/>
            <ac:spMk id="2" creationId="{00000000-0000-0000-0000-000000000000}"/>
          </ac:spMkLst>
        </pc:spChg>
        <pc:spChg chg="mod">
          <ac:chgData name="T.info - Carlos Roberto Stunitz" userId="S::carlos.stunitz@tinfo.com.br::f6a99015-0054-47b0-8820-e7db22900376" providerId="AD" clId="Web-{3E27279C-AA5B-EDF6-5B08-266BF3DB9A11}" dt="2023-05-30T20:25:26.896" v="2186" actId="1076"/>
          <ac:spMkLst>
            <pc:docMk/>
            <pc:sldMk cId="3288476824" sldId="303"/>
            <ac:spMk id="10" creationId="{FD084774-10BA-75DF-A27C-D54644EEE9C4}"/>
          </ac:spMkLst>
        </pc:spChg>
      </pc:sldChg>
      <pc:sldChg chg="modSp">
        <pc:chgData name="T.info - Carlos Roberto Stunitz" userId="S::carlos.stunitz@tinfo.com.br::f6a99015-0054-47b0-8820-e7db22900376" providerId="AD" clId="Web-{3E27279C-AA5B-EDF6-5B08-266BF3DB9A11}" dt="2023-05-30T18:38:08.214" v="356" actId="20577"/>
        <pc:sldMkLst>
          <pc:docMk/>
          <pc:sldMk cId="18868119" sldId="304"/>
        </pc:sldMkLst>
        <pc:spChg chg="mod">
          <ac:chgData name="T.info - Carlos Roberto Stunitz" userId="S::carlos.stunitz@tinfo.com.br::f6a99015-0054-47b0-8820-e7db22900376" providerId="AD" clId="Web-{3E27279C-AA5B-EDF6-5B08-266BF3DB9A11}" dt="2023-05-30T18:33:25.629" v="108" actId="20577"/>
          <ac:spMkLst>
            <pc:docMk/>
            <pc:sldMk cId="18868119" sldId="304"/>
            <ac:spMk id="2" creationId="{00000000-0000-0000-0000-000000000000}"/>
          </ac:spMkLst>
        </pc:spChg>
        <pc:spChg chg="mod">
          <ac:chgData name="T.info - Carlos Roberto Stunitz" userId="S::carlos.stunitz@tinfo.com.br::f6a99015-0054-47b0-8820-e7db22900376" providerId="AD" clId="Web-{3E27279C-AA5B-EDF6-5B08-266BF3DB9A11}" dt="2023-05-30T18:38:08.214" v="356" actId="20577"/>
          <ac:spMkLst>
            <pc:docMk/>
            <pc:sldMk cId="18868119" sldId="304"/>
            <ac:spMk id="10" creationId="{FD084774-10BA-75DF-A27C-D54644EEE9C4}"/>
          </ac:spMkLst>
        </pc:spChg>
      </pc:sldChg>
      <pc:sldChg chg="modSp">
        <pc:chgData name="T.info - Carlos Roberto Stunitz" userId="S::carlos.stunitz@tinfo.com.br::f6a99015-0054-47b0-8820-e7db22900376" providerId="AD" clId="Web-{3E27279C-AA5B-EDF6-5B08-266BF3DB9A11}" dt="2023-05-30T18:48:54.698" v="902" actId="20577"/>
        <pc:sldMkLst>
          <pc:docMk/>
          <pc:sldMk cId="1347845374" sldId="305"/>
        </pc:sldMkLst>
        <pc:spChg chg="mod">
          <ac:chgData name="T.info - Carlos Roberto Stunitz" userId="S::carlos.stunitz@tinfo.com.br::f6a99015-0054-47b0-8820-e7db22900376" providerId="AD" clId="Web-{3E27279C-AA5B-EDF6-5B08-266BF3DB9A11}" dt="2023-05-30T18:38:27.620" v="374" actId="20577"/>
          <ac:spMkLst>
            <pc:docMk/>
            <pc:sldMk cId="1347845374" sldId="305"/>
            <ac:spMk id="2" creationId="{00000000-0000-0000-0000-000000000000}"/>
          </ac:spMkLst>
        </pc:spChg>
        <pc:spChg chg="mod">
          <ac:chgData name="T.info - Carlos Roberto Stunitz" userId="S::carlos.stunitz@tinfo.com.br::f6a99015-0054-47b0-8820-e7db22900376" providerId="AD" clId="Web-{3E27279C-AA5B-EDF6-5B08-266BF3DB9A11}" dt="2023-05-30T18:48:54.698" v="902" actId="20577"/>
          <ac:spMkLst>
            <pc:docMk/>
            <pc:sldMk cId="1347845374" sldId="305"/>
            <ac:spMk id="10" creationId="{FD084774-10BA-75DF-A27C-D54644EEE9C4}"/>
          </ac:spMkLst>
        </pc:spChg>
      </pc:sldChg>
      <pc:sldChg chg="modSp">
        <pc:chgData name="T.info - Carlos Roberto Stunitz" userId="S::carlos.stunitz@tinfo.com.br::f6a99015-0054-47b0-8820-e7db22900376" providerId="AD" clId="Web-{3E27279C-AA5B-EDF6-5B08-266BF3DB9A11}" dt="2023-05-30T18:53:52.861" v="1257" actId="14100"/>
        <pc:sldMkLst>
          <pc:docMk/>
          <pc:sldMk cId="2952336656" sldId="306"/>
        </pc:sldMkLst>
        <pc:spChg chg="mod">
          <ac:chgData name="T.info - Carlos Roberto Stunitz" userId="S::carlos.stunitz@tinfo.com.br::f6a99015-0054-47b0-8820-e7db22900376" providerId="AD" clId="Web-{3E27279C-AA5B-EDF6-5B08-266BF3DB9A11}" dt="2023-05-30T18:49:42.964" v="931" actId="14100"/>
          <ac:spMkLst>
            <pc:docMk/>
            <pc:sldMk cId="2952336656" sldId="306"/>
            <ac:spMk id="2" creationId="{00000000-0000-0000-0000-000000000000}"/>
          </ac:spMkLst>
        </pc:spChg>
        <pc:spChg chg="mod">
          <ac:chgData name="T.info - Carlos Roberto Stunitz" userId="S::carlos.stunitz@tinfo.com.br::f6a99015-0054-47b0-8820-e7db22900376" providerId="AD" clId="Web-{3E27279C-AA5B-EDF6-5B08-266BF3DB9A11}" dt="2023-05-30T18:53:52.861" v="1257" actId="14100"/>
          <ac:spMkLst>
            <pc:docMk/>
            <pc:sldMk cId="2952336656" sldId="306"/>
            <ac:spMk id="10" creationId="{FD084774-10BA-75DF-A27C-D54644EEE9C4}"/>
          </ac:spMkLst>
        </pc:spChg>
      </pc:sldChg>
      <pc:sldChg chg="modSp">
        <pc:chgData name="T.info - Carlos Roberto Stunitz" userId="S::carlos.stunitz@tinfo.com.br::f6a99015-0054-47b0-8820-e7db22900376" providerId="AD" clId="Web-{3E27279C-AA5B-EDF6-5B08-266BF3DB9A11}" dt="2023-05-30T20:13:10.082" v="1561" actId="20577"/>
        <pc:sldMkLst>
          <pc:docMk/>
          <pc:sldMk cId="2712974060" sldId="307"/>
        </pc:sldMkLst>
        <pc:spChg chg="mod">
          <ac:chgData name="T.info - Carlos Roberto Stunitz" userId="S::carlos.stunitz@tinfo.com.br::f6a99015-0054-47b0-8820-e7db22900376" providerId="AD" clId="Web-{3E27279C-AA5B-EDF6-5B08-266BF3DB9A11}" dt="2023-05-30T18:54:13.955" v="1269" actId="20577"/>
          <ac:spMkLst>
            <pc:docMk/>
            <pc:sldMk cId="2712974060" sldId="307"/>
            <ac:spMk id="2" creationId="{00000000-0000-0000-0000-000000000000}"/>
          </ac:spMkLst>
        </pc:spChg>
        <pc:spChg chg="mod">
          <ac:chgData name="T.info - Carlos Roberto Stunitz" userId="S::carlos.stunitz@tinfo.com.br::f6a99015-0054-47b0-8820-e7db22900376" providerId="AD" clId="Web-{3E27279C-AA5B-EDF6-5B08-266BF3DB9A11}" dt="2023-05-30T20:13:10.082" v="1561" actId="20577"/>
          <ac:spMkLst>
            <pc:docMk/>
            <pc:sldMk cId="2712974060" sldId="307"/>
            <ac:spMk id="10" creationId="{FD084774-10BA-75DF-A27C-D54644EEE9C4}"/>
          </ac:spMkLst>
        </pc:spChg>
      </pc:sldChg>
      <pc:sldChg chg="modSp">
        <pc:chgData name="T.info - Carlos Roberto Stunitz" userId="S::carlos.stunitz@tinfo.com.br::f6a99015-0054-47b0-8820-e7db22900376" providerId="AD" clId="Web-{3E27279C-AA5B-EDF6-5B08-266BF3DB9A11}" dt="2023-05-30T20:24:47.035" v="2181" actId="20577"/>
        <pc:sldMkLst>
          <pc:docMk/>
          <pc:sldMk cId="1181431101" sldId="308"/>
        </pc:sldMkLst>
        <pc:spChg chg="mod">
          <ac:chgData name="T.info - Carlos Roberto Stunitz" userId="S::carlos.stunitz@tinfo.com.br::f6a99015-0054-47b0-8820-e7db22900376" providerId="AD" clId="Web-{3E27279C-AA5B-EDF6-5B08-266BF3DB9A11}" dt="2023-05-30T20:24:47.035" v="2181" actId="20577"/>
          <ac:spMkLst>
            <pc:docMk/>
            <pc:sldMk cId="1181431101" sldId="308"/>
            <ac:spMk id="2" creationId="{00000000-0000-0000-0000-000000000000}"/>
          </ac:spMkLst>
        </pc:spChg>
        <pc:spChg chg="mod">
          <ac:chgData name="T.info - Carlos Roberto Stunitz" userId="S::carlos.stunitz@tinfo.com.br::f6a99015-0054-47b0-8820-e7db22900376" providerId="AD" clId="Web-{3E27279C-AA5B-EDF6-5B08-266BF3DB9A11}" dt="2023-05-30T20:23:34.205" v="2164" actId="20577"/>
          <ac:spMkLst>
            <pc:docMk/>
            <pc:sldMk cId="1181431101" sldId="308"/>
            <ac:spMk id="10" creationId="{FD084774-10BA-75DF-A27C-D54644EEE9C4}"/>
          </ac:spMkLst>
        </pc:spChg>
      </pc:sldChg>
      <pc:sldChg chg="modSp add replId">
        <pc:chgData name="T.info - Carlos Roberto Stunitz" userId="S::carlos.stunitz@tinfo.com.br::f6a99015-0054-47b0-8820-e7db22900376" providerId="AD" clId="Web-{3E27279C-AA5B-EDF6-5B08-266BF3DB9A11}" dt="2023-05-30T20:45:01.063" v="2728" actId="20577"/>
        <pc:sldMkLst>
          <pc:docMk/>
          <pc:sldMk cId="2091930484" sldId="309"/>
        </pc:sldMkLst>
        <pc:spChg chg="mod">
          <ac:chgData name="T.info - Carlos Roberto Stunitz" userId="S::carlos.stunitz@tinfo.com.br::f6a99015-0054-47b0-8820-e7db22900376" providerId="AD" clId="Web-{3E27279C-AA5B-EDF6-5B08-266BF3DB9A11}" dt="2023-05-30T20:42:12.200" v="2586" actId="20577"/>
          <ac:spMkLst>
            <pc:docMk/>
            <pc:sldMk cId="2091930484" sldId="309"/>
            <ac:spMk id="2" creationId="{00000000-0000-0000-0000-000000000000}"/>
          </ac:spMkLst>
        </pc:spChg>
        <pc:spChg chg="mod">
          <ac:chgData name="T.info - Carlos Roberto Stunitz" userId="S::carlos.stunitz@tinfo.com.br::f6a99015-0054-47b0-8820-e7db22900376" providerId="AD" clId="Web-{3E27279C-AA5B-EDF6-5B08-266BF3DB9A11}" dt="2023-05-30T20:45:01.063" v="2728" actId="20577"/>
          <ac:spMkLst>
            <pc:docMk/>
            <pc:sldMk cId="2091930484" sldId="309"/>
            <ac:spMk id="10" creationId="{FD084774-10BA-75DF-A27C-D54644EEE9C4}"/>
          </ac:spMkLst>
        </pc:spChg>
      </pc:sldChg>
      <pc:sldChg chg="new">
        <pc:chgData name="T.info - Carlos Roberto Stunitz" userId="S::carlos.stunitz@tinfo.com.br::f6a99015-0054-47b0-8820-e7db22900376" providerId="AD" clId="Web-{3E27279C-AA5B-EDF6-5B08-266BF3DB9A11}" dt="2023-05-30T20:29:43.511" v="2267"/>
        <pc:sldMkLst>
          <pc:docMk/>
          <pc:sldMk cId="2836413919" sldId="310"/>
        </pc:sldMkLst>
      </pc:sldChg>
      <pc:sldChg chg="modSp add replId">
        <pc:chgData name="T.info - Carlos Roberto Stunitz" userId="S::carlos.stunitz@tinfo.com.br::f6a99015-0054-47b0-8820-e7db22900376" providerId="AD" clId="Web-{3E27279C-AA5B-EDF6-5B08-266BF3DB9A11}" dt="2023-05-30T20:49:32.147" v="2905" actId="20577"/>
        <pc:sldMkLst>
          <pc:docMk/>
          <pc:sldMk cId="4271847401" sldId="311"/>
        </pc:sldMkLst>
        <pc:spChg chg="mod">
          <ac:chgData name="T.info - Carlos Roberto Stunitz" userId="S::carlos.stunitz@tinfo.com.br::f6a99015-0054-47b0-8820-e7db22900376" providerId="AD" clId="Web-{3E27279C-AA5B-EDF6-5B08-266BF3DB9A11}" dt="2023-05-30T20:46:12.127" v="2741" actId="20577"/>
          <ac:spMkLst>
            <pc:docMk/>
            <pc:sldMk cId="4271847401" sldId="311"/>
            <ac:spMk id="2" creationId="{00000000-0000-0000-0000-000000000000}"/>
          </ac:spMkLst>
        </pc:spChg>
        <pc:spChg chg="mod">
          <ac:chgData name="T.info - Carlos Roberto Stunitz" userId="S::carlos.stunitz@tinfo.com.br::f6a99015-0054-47b0-8820-e7db22900376" providerId="AD" clId="Web-{3E27279C-AA5B-EDF6-5B08-266BF3DB9A11}" dt="2023-05-30T20:49:32.147" v="2905" actId="20577"/>
          <ac:spMkLst>
            <pc:docMk/>
            <pc:sldMk cId="4271847401" sldId="311"/>
            <ac:spMk id="10" creationId="{FD084774-10BA-75DF-A27C-D54644EEE9C4}"/>
          </ac:spMkLst>
        </pc:spChg>
      </pc:sldChg>
      <pc:sldChg chg="add replId">
        <pc:chgData name="T.info - Carlos Roberto Stunitz" userId="S::carlos.stunitz@tinfo.com.br::f6a99015-0054-47b0-8820-e7db22900376" providerId="AD" clId="Web-{3E27279C-AA5B-EDF6-5B08-266BF3DB9A11}" dt="2023-05-30T20:41:38.121" v="2557"/>
        <pc:sldMkLst>
          <pc:docMk/>
          <pc:sldMk cId="3830537621" sldId="312"/>
        </pc:sldMkLst>
      </pc:sldChg>
      <pc:sldChg chg="modSp add replId">
        <pc:chgData name="T.info - Carlos Roberto Stunitz" userId="S::carlos.stunitz@tinfo.com.br::f6a99015-0054-47b0-8820-e7db22900376" providerId="AD" clId="Web-{3E27279C-AA5B-EDF6-5B08-266BF3DB9A11}" dt="2023-05-30T20:57:08.064" v="3174" actId="20577"/>
        <pc:sldMkLst>
          <pc:docMk/>
          <pc:sldMk cId="743992727" sldId="313"/>
        </pc:sldMkLst>
        <pc:spChg chg="mod">
          <ac:chgData name="T.info - Carlos Roberto Stunitz" userId="S::carlos.stunitz@tinfo.com.br::f6a99015-0054-47b0-8820-e7db22900376" providerId="AD" clId="Web-{3E27279C-AA5B-EDF6-5B08-266BF3DB9A11}" dt="2023-05-30T20:50:32.024" v="2925" actId="20577"/>
          <ac:spMkLst>
            <pc:docMk/>
            <pc:sldMk cId="743992727" sldId="313"/>
            <ac:spMk id="2" creationId="{00000000-0000-0000-0000-000000000000}"/>
          </ac:spMkLst>
        </pc:spChg>
        <pc:spChg chg="mod">
          <ac:chgData name="T.info - Carlos Roberto Stunitz" userId="S::carlos.stunitz@tinfo.com.br::f6a99015-0054-47b0-8820-e7db22900376" providerId="AD" clId="Web-{3E27279C-AA5B-EDF6-5B08-266BF3DB9A11}" dt="2023-05-30T20:57:08.064" v="3174" actId="20577"/>
          <ac:spMkLst>
            <pc:docMk/>
            <pc:sldMk cId="743992727" sldId="313"/>
            <ac:spMk id="10" creationId="{FD084774-10BA-75DF-A27C-D54644EEE9C4}"/>
          </ac:spMkLst>
        </pc:spChg>
      </pc:sldChg>
    </pc:docChg>
  </pc:docChgLst>
  <pc:docChgLst>
    <pc:chgData name="T.info - Carlos Roberto Stunitz" userId="S::carlos.stunitz@tinfo.com.br::f6a99015-0054-47b0-8820-e7db22900376" providerId="AD" clId="Web-{A98F5DE9-38E9-4183-3E46-96C852CD39B5}"/>
    <pc:docChg chg="addSld delSld modSld sldOrd">
      <pc:chgData name="T.info - Carlos Roberto Stunitz" userId="S::carlos.stunitz@tinfo.com.br::f6a99015-0054-47b0-8820-e7db22900376" providerId="AD" clId="Web-{A98F5DE9-38E9-4183-3E46-96C852CD39B5}" dt="2023-03-29T21:01:15.576" v="671"/>
      <pc:docMkLst>
        <pc:docMk/>
      </pc:docMkLst>
      <pc:sldChg chg="addSp delSp modSp">
        <pc:chgData name="T.info - Carlos Roberto Stunitz" userId="S::carlos.stunitz@tinfo.com.br::f6a99015-0054-47b0-8820-e7db22900376" providerId="AD" clId="Web-{A98F5DE9-38E9-4183-3E46-96C852CD39B5}" dt="2023-03-29T20:21:37.941" v="98" actId="1076"/>
        <pc:sldMkLst>
          <pc:docMk/>
          <pc:sldMk cId="573049384" sldId="296"/>
        </pc:sldMkLst>
        <pc:spChg chg="mod">
          <ac:chgData name="T.info - Carlos Roberto Stunitz" userId="S::carlos.stunitz@tinfo.com.br::f6a99015-0054-47b0-8820-e7db22900376" providerId="AD" clId="Web-{A98F5DE9-38E9-4183-3E46-96C852CD39B5}" dt="2023-03-29T20:18:20.852" v="12" actId="20577"/>
          <ac:spMkLst>
            <pc:docMk/>
            <pc:sldMk cId="573049384" sldId="296"/>
            <ac:spMk id="2" creationId="{00000000-0000-0000-0000-000000000000}"/>
          </ac:spMkLst>
        </pc:spChg>
        <pc:spChg chg="mod">
          <ac:chgData name="T.info - Carlos Roberto Stunitz" userId="S::carlos.stunitz@tinfo.com.br::f6a99015-0054-47b0-8820-e7db22900376" providerId="AD" clId="Web-{A98F5DE9-38E9-4183-3E46-96C852CD39B5}" dt="2023-03-29T20:21:37.941" v="98" actId="1076"/>
          <ac:spMkLst>
            <pc:docMk/>
            <pc:sldMk cId="573049384" sldId="296"/>
            <ac:spMk id="10" creationId="{FD084774-10BA-75DF-A27C-D54644EEE9C4}"/>
          </ac:spMkLst>
        </pc:spChg>
        <pc:picChg chg="del">
          <ac:chgData name="T.info - Carlos Roberto Stunitz" userId="S::carlos.stunitz@tinfo.com.br::f6a99015-0054-47b0-8820-e7db22900376" providerId="AD" clId="Web-{A98F5DE9-38E9-4183-3E46-96C852CD39B5}" dt="2023-03-29T20:17:03.552" v="4"/>
          <ac:picMkLst>
            <pc:docMk/>
            <pc:sldMk cId="573049384" sldId="296"/>
            <ac:picMk id="4" creationId="{2FE38B4A-8DE6-6166-EEC7-47EF6C2900B5}"/>
          </ac:picMkLst>
        </pc:picChg>
        <pc:picChg chg="add mod">
          <ac:chgData name="T.info - Carlos Roberto Stunitz" userId="S::carlos.stunitz@tinfo.com.br::f6a99015-0054-47b0-8820-e7db22900376" providerId="AD" clId="Web-{A98F5DE9-38E9-4183-3E46-96C852CD39B5}" dt="2023-03-29T20:17:13.927" v="9" actId="14100"/>
          <ac:picMkLst>
            <pc:docMk/>
            <pc:sldMk cId="573049384" sldId="296"/>
            <ac:picMk id="5" creationId="{976A8D08-53C9-B095-44F3-E1B00DEA3D1B}"/>
          </ac:picMkLst>
        </pc:picChg>
        <pc:picChg chg="del">
          <ac:chgData name="T.info - Carlos Roberto Stunitz" userId="S::carlos.stunitz@tinfo.com.br::f6a99015-0054-47b0-8820-e7db22900376" providerId="AD" clId="Web-{A98F5DE9-38E9-4183-3E46-96C852CD39B5}" dt="2023-03-29T20:17:05.849" v="5"/>
          <ac:picMkLst>
            <pc:docMk/>
            <pc:sldMk cId="573049384" sldId="296"/>
            <ac:picMk id="7" creationId="{DBBC28B5-D18D-5293-3822-72A252C2658A}"/>
          </ac:picMkLst>
        </pc:picChg>
      </pc:sldChg>
      <pc:sldChg chg="addSp delSp modSp ord">
        <pc:chgData name="T.info - Carlos Roberto Stunitz" userId="S::carlos.stunitz@tinfo.com.br::f6a99015-0054-47b0-8820-e7db22900376" providerId="AD" clId="Web-{A98F5DE9-38E9-4183-3E46-96C852CD39B5}" dt="2023-03-29T20:40:42.405" v="405" actId="1076"/>
        <pc:sldMkLst>
          <pc:docMk/>
          <pc:sldMk cId="3540508914" sldId="297"/>
        </pc:sldMkLst>
        <pc:spChg chg="mod">
          <ac:chgData name="T.info - Carlos Roberto Stunitz" userId="S::carlos.stunitz@tinfo.com.br::f6a99015-0054-47b0-8820-e7db22900376" providerId="AD" clId="Web-{A98F5DE9-38E9-4183-3E46-96C852CD39B5}" dt="2023-03-29T20:36:26.611" v="297" actId="20577"/>
          <ac:spMkLst>
            <pc:docMk/>
            <pc:sldMk cId="3540508914" sldId="297"/>
            <ac:spMk id="2" creationId="{00000000-0000-0000-0000-000000000000}"/>
          </ac:spMkLst>
        </pc:spChg>
        <pc:spChg chg="mod">
          <ac:chgData name="T.info - Carlos Roberto Stunitz" userId="S::carlos.stunitz@tinfo.com.br::f6a99015-0054-47b0-8820-e7db22900376" providerId="AD" clId="Web-{A98F5DE9-38E9-4183-3E46-96C852CD39B5}" dt="2023-03-29T20:40:33.982" v="403" actId="20577"/>
          <ac:spMkLst>
            <pc:docMk/>
            <pc:sldMk cId="3540508914" sldId="297"/>
            <ac:spMk id="10" creationId="{FD084774-10BA-75DF-A27C-D54644EEE9C4}"/>
          </ac:spMkLst>
        </pc:spChg>
        <pc:picChg chg="add del mod">
          <ac:chgData name="T.info - Carlos Roberto Stunitz" userId="S::carlos.stunitz@tinfo.com.br::f6a99015-0054-47b0-8820-e7db22900376" providerId="AD" clId="Web-{A98F5DE9-38E9-4183-3E46-96C852CD39B5}" dt="2023-03-29T20:35:07.763" v="282"/>
          <ac:picMkLst>
            <pc:docMk/>
            <pc:sldMk cId="3540508914" sldId="297"/>
            <ac:picMk id="4" creationId="{E8BAA9F5-7D1C-0B4D-DA0F-185FAD87013D}"/>
          </ac:picMkLst>
        </pc:picChg>
        <pc:picChg chg="add del mod">
          <ac:chgData name="T.info - Carlos Roberto Stunitz" userId="S::carlos.stunitz@tinfo.com.br::f6a99015-0054-47b0-8820-e7db22900376" providerId="AD" clId="Web-{A98F5DE9-38E9-4183-3E46-96C852CD39B5}" dt="2023-03-29T20:35:22.560" v="288"/>
          <ac:picMkLst>
            <pc:docMk/>
            <pc:sldMk cId="3540508914" sldId="297"/>
            <ac:picMk id="5" creationId="{0B9887BB-C4A4-DEF7-3CD4-E6B00F34C032}"/>
          </ac:picMkLst>
        </pc:picChg>
        <pc:picChg chg="add del mod">
          <ac:chgData name="T.info - Carlos Roberto Stunitz" userId="S::carlos.stunitz@tinfo.com.br::f6a99015-0054-47b0-8820-e7db22900376" providerId="AD" clId="Web-{A98F5DE9-38E9-4183-3E46-96C852CD39B5}" dt="2023-03-29T20:35:28.014" v="289"/>
          <ac:picMkLst>
            <pc:docMk/>
            <pc:sldMk cId="3540508914" sldId="297"/>
            <ac:picMk id="6" creationId="{D6703983-B3CE-483B-5783-1B07E204B5B5}"/>
          </ac:picMkLst>
        </pc:picChg>
        <pc:picChg chg="add mod">
          <ac:chgData name="T.info - Carlos Roberto Stunitz" userId="S::carlos.stunitz@tinfo.com.br::f6a99015-0054-47b0-8820-e7db22900376" providerId="AD" clId="Web-{A98F5DE9-38E9-4183-3E46-96C852CD39B5}" dt="2023-03-29T20:40:42.405" v="405" actId="1076"/>
          <ac:picMkLst>
            <pc:docMk/>
            <pc:sldMk cId="3540508914" sldId="297"/>
            <ac:picMk id="7" creationId="{60B3305D-CF63-2EB9-79BC-04BFF9DEEE1C}"/>
          </ac:picMkLst>
        </pc:picChg>
        <pc:picChg chg="add mod">
          <ac:chgData name="T.info - Carlos Roberto Stunitz" userId="S::carlos.stunitz@tinfo.com.br::f6a99015-0054-47b0-8820-e7db22900376" providerId="AD" clId="Web-{A98F5DE9-38E9-4183-3E46-96C852CD39B5}" dt="2023-03-29T20:36:51.096" v="301" actId="14100"/>
          <ac:picMkLst>
            <pc:docMk/>
            <pc:sldMk cId="3540508914" sldId="297"/>
            <ac:picMk id="8" creationId="{05FD1EC8-F0D4-6E2D-F76D-D05224925386}"/>
          </ac:picMkLst>
        </pc:picChg>
        <pc:picChg chg="del">
          <ac:chgData name="T.info - Carlos Roberto Stunitz" userId="S::carlos.stunitz@tinfo.com.br::f6a99015-0054-47b0-8820-e7db22900376" providerId="AD" clId="Web-{A98F5DE9-38E9-4183-3E46-96C852CD39B5}" dt="2023-03-29T20:22:07.255" v="106"/>
          <ac:picMkLst>
            <pc:docMk/>
            <pc:sldMk cId="3540508914" sldId="297"/>
            <ac:picMk id="11" creationId="{39271A06-0AA8-A530-798D-016799D83927}"/>
          </ac:picMkLst>
        </pc:picChg>
        <pc:picChg chg="del">
          <ac:chgData name="T.info - Carlos Roberto Stunitz" userId="S::carlos.stunitz@tinfo.com.br::f6a99015-0054-47b0-8820-e7db22900376" providerId="AD" clId="Web-{A98F5DE9-38E9-4183-3E46-96C852CD39B5}" dt="2023-03-29T20:22:09.364" v="107"/>
          <ac:picMkLst>
            <pc:docMk/>
            <pc:sldMk cId="3540508914" sldId="297"/>
            <ac:picMk id="12" creationId="{DE724E2F-40AA-2894-7C1D-7C504188FEF0}"/>
          </ac:picMkLst>
        </pc:picChg>
      </pc:sldChg>
      <pc:sldChg chg="modSp">
        <pc:chgData name="T.info - Carlos Roberto Stunitz" userId="S::carlos.stunitz@tinfo.com.br::f6a99015-0054-47b0-8820-e7db22900376" providerId="AD" clId="Web-{A98F5DE9-38E9-4183-3E46-96C852CD39B5}" dt="2023-03-29T20:15:43.142" v="3" actId="20577"/>
        <pc:sldMkLst>
          <pc:docMk/>
          <pc:sldMk cId="1399119877" sldId="298"/>
        </pc:sldMkLst>
        <pc:spChg chg="mod">
          <ac:chgData name="T.info - Carlos Roberto Stunitz" userId="S::carlos.stunitz@tinfo.com.br::f6a99015-0054-47b0-8820-e7db22900376" providerId="AD" clId="Web-{A98F5DE9-38E9-4183-3E46-96C852CD39B5}" dt="2023-03-29T20:15:43.142" v="3" actId="20577"/>
          <ac:spMkLst>
            <pc:docMk/>
            <pc:sldMk cId="1399119877" sldId="298"/>
            <ac:spMk id="3" creationId="{00000000-0000-0000-0000-000000000000}"/>
          </ac:spMkLst>
        </pc:spChg>
      </pc:sldChg>
      <pc:sldChg chg="addSp modSp">
        <pc:chgData name="T.info - Carlos Roberto Stunitz" userId="S::carlos.stunitz@tinfo.com.br::f6a99015-0054-47b0-8820-e7db22900376" providerId="AD" clId="Web-{A98F5DE9-38E9-4183-3E46-96C852CD39B5}" dt="2023-03-29T20:32:23.036" v="269" actId="14100"/>
        <pc:sldMkLst>
          <pc:docMk/>
          <pc:sldMk cId="210660323" sldId="299"/>
        </pc:sldMkLst>
        <pc:spChg chg="mod">
          <ac:chgData name="T.info - Carlos Roberto Stunitz" userId="S::carlos.stunitz@tinfo.com.br::f6a99015-0054-47b0-8820-e7db22900376" providerId="AD" clId="Web-{A98F5DE9-38E9-4183-3E46-96C852CD39B5}" dt="2023-03-29T20:30:29.108" v="258" actId="20577"/>
          <ac:spMkLst>
            <pc:docMk/>
            <pc:sldMk cId="210660323" sldId="299"/>
            <ac:spMk id="2" creationId="{00000000-0000-0000-0000-000000000000}"/>
          </ac:spMkLst>
        </pc:spChg>
        <pc:spChg chg="mod">
          <ac:chgData name="T.info - Carlos Roberto Stunitz" userId="S::carlos.stunitz@tinfo.com.br::f6a99015-0054-47b0-8820-e7db22900376" providerId="AD" clId="Web-{A98F5DE9-38E9-4183-3E46-96C852CD39B5}" dt="2023-03-29T20:30:37.327" v="260" actId="20577"/>
          <ac:spMkLst>
            <pc:docMk/>
            <pc:sldMk cId="210660323" sldId="299"/>
            <ac:spMk id="10" creationId="{FD084774-10BA-75DF-A27C-D54644EEE9C4}"/>
          </ac:spMkLst>
        </pc:spChg>
        <pc:picChg chg="add mod">
          <ac:chgData name="T.info - Carlos Roberto Stunitz" userId="S::carlos.stunitz@tinfo.com.br::f6a99015-0054-47b0-8820-e7db22900376" providerId="AD" clId="Web-{A98F5DE9-38E9-4183-3E46-96C852CD39B5}" dt="2023-03-29T20:32:23.036" v="269" actId="14100"/>
          <ac:picMkLst>
            <pc:docMk/>
            <pc:sldMk cId="210660323" sldId="299"/>
            <ac:picMk id="4" creationId="{5F639CC2-37DD-9064-5475-90B0786DFF6A}"/>
          </ac:picMkLst>
        </pc:picChg>
      </pc:sldChg>
      <pc:sldChg chg="addSp delSp modSp add del">
        <pc:chgData name="T.info - Carlos Roberto Stunitz" userId="S::carlos.stunitz@tinfo.com.br::f6a99015-0054-47b0-8820-e7db22900376" providerId="AD" clId="Web-{A98F5DE9-38E9-4183-3E46-96C852CD39B5}" dt="2023-03-29T20:56:39.297" v="628" actId="14100"/>
        <pc:sldMkLst>
          <pc:docMk/>
          <pc:sldMk cId="4200859684" sldId="300"/>
        </pc:sldMkLst>
        <pc:spChg chg="mod">
          <ac:chgData name="T.info - Carlos Roberto Stunitz" userId="S::carlos.stunitz@tinfo.com.br::f6a99015-0054-47b0-8820-e7db22900376" providerId="AD" clId="Web-{A98F5DE9-38E9-4183-3E46-96C852CD39B5}" dt="2023-03-29T20:53:48.429" v="596" actId="20577"/>
          <ac:spMkLst>
            <pc:docMk/>
            <pc:sldMk cId="4200859684" sldId="300"/>
            <ac:spMk id="2" creationId="{00000000-0000-0000-0000-000000000000}"/>
          </ac:spMkLst>
        </pc:spChg>
        <pc:spChg chg="mod">
          <ac:chgData name="T.info - Carlos Roberto Stunitz" userId="S::carlos.stunitz@tinfo.com.br::f6a99015-0054-47b0-8820-e7db22900376" providerId="AD" clId="Web-{A98F5DE9-38E9-4183-3E46-96C852CD39B5}" dt="2023-03-29T20:53:04.645" v="581" actId="20577"/>
          <ac:spMkLst>
            <pc:docMk/>
            <pc:sldMk cId="4200859684" sldId="300"/>
            <ac:spMk id="10" creationId="{FD084774-10BA-75DF-A27C-D54644EEE9C4}"/>
          </ac:spMkLst>
        </pc:spChg>
        <pc:picChg chg="add del mod">
          <ac:chgData name="T.info - Carlos Roberto Stunitz" userId="S::carlos.stunitz@tinfo.com.br::f6a99015-0054-47b0-8820-e7db22900376" providerId="AD" clId="Web-{A98F5DE9-38E9-4183-3E46-96C852CD39B5}" dt="2023-03-29T20:56:11.499" v="624"/>
          <ac:picMkLst>
            <pc:docMk/>
            <pc:sldMk cId="4200859684" sldId="300"/>
            <ac:picMk id="4" creationId="{6D0E4B21-3651-9A7B-4247-AC25AD21833A}"/>
          </ac:picMkLst>
        </pc:picChg>
        <pc:picChg chg="add mod">
          <ac:chgData name="T.info - Carlos Roberto Stunitz" userId="S::carlos.stunitz@tinfo.com.br::f6a99015-0054-47b0-8820-e7db22900376" providerId="AD" clId="Web-{A98F5DE9-38E9-4183-3E46-96C852CD39B5}" dt="2023-03-29T20:56:39.297" v="628" actId="14100"/>
          <ac:picMkLst>
            <pc:docMk/>
            <pc:sldMk cId="4200859684" sldId="300"/>
            <ac:picMk id="5" creationId="{93462A68-B9AB-984C-390C-1EFCFF77F119}"/>
          </ac:picMkLst>
        </pc:picChg>
      </pc:sldChg>
      <pc:sldChg chg="modSp del">
        <pc:chgData name="T.info - Carlos Roberto Stunitz" userId="S::carlos.stunitz@tinfo.com.br::f6a99015-0054-47b0-8820-e7db22900376" providerId="AD" clId="Web-{A98F5DE9-38E9-4183-3E46-96C852CD39B5}" dt="2023-03-29T20:55:00.370" v="623"/>
        <pc:sldMkLst>
          <pc:docMk/>
          <pc:sldMk cId="2475996109" sldId="301"/>
        </pc:sldMkLst>
        <pc:spChg chg="mod">
          <ac:chgData name="T.info - Carlos Roberto Stunitz" userId="S::carlos.stunitz@tinfo.com.br::f6a99015-0054-47b0-8820-e7db22900376" providerId="AD" clId="Web-{A98F5DE9-38E9-4183-3E46-96C852CD39B5}" dt="2023-03-29T20:54:38.947" v="619" actId="20577"/>
          <ac:spMkLst>
            <pc:docMk/>
            <pc:sldMk cId="2475996109" sldId="301"/>
            <ac:spMk id="10" creationId="{FD084774-10BA-75DF-A27C-D54644EEE9C4}"/>
          </ac:spMkLst>
        </pc:spChg>
      </pc:sldChg>
      <pc:sldChg chg="del">
        <pc:chgData name="T.info - Carlos Roberto Stunitz" userId="S::carlos.stunitz@tinfo.com.br::f6a99015-0054-47b0-8820-e7db22900376" providerId="AD" clId="Web-{A98F5DE9-38E9-4183-3E46-96C852CD39B5}" dt="2023-03-29T20:54:51.276" v="620"/>
        <pc:sldMkLst>
          <pc:docMk/>
          <pc:sldMk cId="1082418736" sldId="302"/>
        </pc:sldMkLst>
      </pc:sldChg>
      <pc:sldChg chg="modSp add ord replId">
        <pc:chgData name="T.info - Carlos Roberto Stunitz" userId="S::carlos.stunitz@tinfo.com.br::f6a99015-0054-47b0-8820-e7db22900376" providerId="AD" clId="Web-{A98F5DE9-38E9-4183-3E46-96C852CD39B5}" dt="2023-03-29T20:36:21.673" v="296" actId="20577"/>
        <pc:sldMkLst>
          <pc:docMk/>
          <pc:sldMk cId="3288476824" sldId="303"/>
        </pc:sldMkLst>
        <pc:spChg chg="mod">
          <ac:chgData name="T.info - Carlos Roberto Stunitz" userId="S::carlos.stunitz@tinfo.com.br::f6a99015-0054-47b0-8820-e7db22900376" providerId="AD" clId="Web-{A98F5DE9-38E9-4183-3E46-96C852CD39B5}" dt="2023-03-29T20:36:21.673" v="296" actId="20577"/>
          <ac:spMkLst>
            <pc:docMk/>
            <pc:sldMk cId="3288476824" sldId="303"/>
            <ac:spMk id="2" creationId="{00000000-0000-0000-0000-000000000000}"/>
          </ac:spMkLst>
        </pc:spChg>
      </pc:sldChg>
      <pc:sldChg chg="addSp delSp modSp add ord replId">
        <pc:chgData name="T.info - Carlos Roberto Stunitz" userId="S::carlos.stunitz@tinfo.com.br::f6a99015-0054-47b0-8820-e7db22900376" providerId="AD" clId="Web-{A98F5DE9-38E9-4183-3E46-96C852CD39B5}" dt="2023-03-29T20:43:02.724" v="414" actId="14100"/>
        <pc:sldMkLst>
          <pc:docMk/>
          <pc:sldMk cId="1597034108" sldId="304"/>
        </pc:sldMkLst>
        <pc:picChg chg="del">
          <ac:chgData name="T.info - Carlos Roberto Stunitz" userId="S::carlos.stunitz@tinfo.com.br::f6a99015-0054-47b0-8820-e7db22900376" providerId="AD" clId="Web-{A98F5DE9-38E9-4183-3E46-96C852CD39B5}" dt="2023-03-29T20:42:48.505" v="408"/>
          <ac:picMkLst>
            <pc:docMk/>
            <pc:sldMk cId="1597034108" sldId="304"/>
            <ac:picMk id="4" creationId="{5F639CC2-37DD-9064-5475-90B0786DFF6A}"/>
          </ac:picMkLst>
        </pc:picChg>
        <pc:picChg chg="add mod">
          <ac:chgData name="T.info - Carlos Roberto Stunitz" userId="S::carlos.stunitz@tinfo.com.br::f6a99015-0054-47b0-8820-e7db22900376" providerId="AD" clId="Web-{A98F5DE9-38E9-4183-3E46-96C852CD39B5}" dt="2023-03-29T20:43:02.724" v="414" actId="14100"/>
          <ac:picMkLst>
            <pc:docMk/>
            <pc:sldMk cId="1597034108" sldId="304"/>
            <ac:picMk id="5" creationId="{DEC8AD7A-3340-E712-0964-C86794D56D9A}"/>
          </ac:picMkLst>
        </pc:picChg>
      </pc:sldChg>
      <pc:sldChg chg="addSp delSp modSp add ord replId">
        <pc:chgData name="T.info - Carlos Roberto Stunitz" userId="S::carlos.stunitz@tinfo.com.br::f6a99015-0054-47b0-8820-e7db22900376" providerId="AD" clId="Web-{A98F5DE9-38E9-4183-3E46-96C852CD39B5}" dt="2023-03-29T20:50:21.528" v="560" actId="14100"/>
        <pc:sldMkLst>
          <pc:docMk/>
          <pc:sldMk cId="127124435" sldId="305"/>
        </pc:sldMkLst>
        <pc:spChg chg="mod">
          <ac:chgData name="T.info - Carlos Roberto Stunitz" userId="S::carlos.stunitz@tinfo.com.br::f6a99015-0054-47b0-8820-e7db22900376" providerId="AD" clId="Web-{A98F5DE9-38E9-4183-3E46-96C852CD39B5}" dt="2023-03-29T20:44:58.808" v="447" actId="20577"/>
          <ac:spMkLst>
            <pc:docMk/>
            <pc:sldMk cId="127124435" sldId="305"/>
            <ac:spMk id="2" creationId="{00000000-0000-0000-0000-000000000000}"/>
          </ac:spMkLst>
        </pc:spChg>
        <pc:spChg chg="mod">
          <ac:chgData name="T.info - Carlos Roberto Stunitz" userId="S::carlos.stunitz@tinfo.com.br::f6a99015-0054-47b0-8820-e7db22900376" providerId="AD" clId="Web-{A98F5DE9-38E9-4183-3E46-96C852CD39B5}" dt="2023-03-29T20:49:43.807" v="554" actId="20577"/>
          <ac:spMkLst>
            <pc:docMk/>
            <pc:sldMk cId="127124435" sldId="305"/>
            <ac:spMk id="10" creationId="{FD084774-10BA-75DF-A27C-D54644EEE9C4}"/>
          </ac:spMkLst>
        </pc:spChg>
        <pc:picChg chg="add mod">
          <ac:chgData name="T.info - Carlos Roberto Stunitz" userId="S::carlos.stunitz@tinfo.com.br::f6a99015-0054-47b0-8820-e7db22900376" providerId="AD" clId="Web-{A98F5DE9-38E9-4183-3E46-96C852CD39B5}" dt="2023-03-29T20:50:21.528" v="560" actId="14100"/>
          <ac:picMkLst>
            <pc:docMk/>
            <pc:sldMk cId="127124435" sldId="305"/>
            <ac:picMk id="4" creationId="{55BC0E1F-2CEE-1758-5631-9EB33C9157EF}"/>
          </ac:picMkLst>
        </pc:picChg>
        <pc:picChg chg="del">
          <ac:chgData name="T.info - Carlos Roberto Stunitz" userId="S::carlos.stunitz@tinfo.com.br::f6a99015-0054-47b0-8820-e7db22900376" providerId="AD" clId="Web-{A98F5DE9-38E9-4183-3E46-96C852CD39B5}" dt="2023-03-29T20:45:05.871" v="449"/>
          <ac:picMkLst>
            <pc:docMk/>
            <pc:sldMk cId="127124435" sldId="305"/>
            <ac:picMk id="7" creationId="{60B3305D-CF63-2EB9-79BC-04BFF9DEEE1C}"/>
          </ac:picMkLst>
        </pc:picChg>
        <pc:picChg chg="del">
          <ac:chgData name="T.info - Carlos Roberto Stunitz" userId="S::carlos.stunitz@tinfo.com.br::f6a99015-0054-47b0-8820-e7db22900376" providerId="AD" clId="Web-{A98F5DE9-38E9-4183-3E46-96C852CD39B5}" dt="2023-03-29T20:45:03.746" v="448"/>
          <ac:picMkLst>
            <pc:docMk/>
            <pc:sldMk cId="127124435" sldId="305"/>
            <ac:picMk id="8" creationId="{05FD1EC8-F0D4-6E2D-F76D-D05224925386}"/>
          </ac:picMkLst>
        </pc:picChg>
      </pc:sldChg>
      <pc:sldChg chg="addSp delSp modSp add ord replId">
        <pc:chgData name="T.info - Carlos Roberto Stunitz" userId="S::carlos.stunitz@tinfo.com.br::f6a99015-0054-47b0-8820-e7db22900376" providerId="AD" clId="Web-{A98F5DE9-38E9-4183-3E46-96C852CD39B5}" dt="2023-03-29T20:54:19.196" v="615" actId="20577"/>
        <pc:sldMkLst>
          <pc:docMk/>
          <pc:sldMk cId="3146620588" sldId="306"/>
        </pc:sldMkLst>
        <pc:spChg chg="mod">
          <ac:chgData name="T.info - Carlos Roberto Stunitz" userId="S::carlos.stunitz@tinfo.com.br::f6a99015-0054-47b0-8820-e7db22900376" providerId="AD" clId="Web-{A98F5DE9-38E9-4183-3E46-96C852CD39B5}" dt="2023-03-29T20:54:19.196" v="615" actId="20577"/>
          <ac:spMkLst>
            <pc:docMk/>
            <pc:sldMk cId="3146620588" sldId="306"/>
            <ac:spMk id="2" creationId="{00000000-0000-0000-0000-000000000000}"/>
          </ac:spMkLst>
        </pc:spChg>
        <pc:picChg chg="add mod">
          <ac:chgData name="T.info - Carlos Roberto Stunitz" userId="S::carlos.stunitz@tinfo.com.br::f6a99015-0054-47b0-8820-e7db22900376" providerId="AD" clId="Web-{A98F5DE9-38E9-4183-3E46-96C852CD39B5}" dt="2023-03-29T20:52:25.003" v="578" actId="1076"/>
          <ac:picMkLst>
            <pc:docMk/>
            <pc:sldMk cId="3146620588" sldId="306"/>
            <ac:picMk id="4" creationId="{DCE6069A-7EAC-0E57-68C3-F80D8ED69B8B}"/>
          </ac:picMkLst>
        </pc:picChg>
        <pc:picChg chg="del">
          <ac:chgData name="T.info - Carlos Roberto Stunitz" userId="S::carlos.stunitz@tinfo.com.br::f6a99015-0054-47b0-8820-e7db22900376" providerId="AD" clId="Web-{A98F5DE9-38E9-4183-3E46-96C852CD39B5}" dt="2023-03-29T20:50:41.748" v="561"/>
          <ac:picMkLst>
            <pc:docMk/>
            <pc:sldMk cId="3146620588" sldId="306"/>
            <ac:picMk id="5" creationId="{DEC8AD7A-3340-E712-0964-C86794D56D9A}"/>
          </ac:picMkLst>
        </pc:picChg>
        <pc:picChg chg="add mod">
          <ac:chgData name="T.info - Carlos Roberto Stunitz" userId="S::carlos.stunitz@tinfo.com.br::f6a99015-0054-47b0-8820-e7db22900376" providerId="AD" clId="Web-{A98F5DE9-38E9-4183-3E46-96C852CD39B5}" dt="2023-03-29T20:52:18.159" v="576" actId="14100"/>
          <ac:picMkLst>
            <pc:docMk/>
            <pc:sldMk cId="3146620588" sldId="306"/>
            <ac:picMk id="6" creationId="{0DFFC03C-1E24-A995-BC75-D2E98513167C}"/>
          </ac:picMkLst>
        </pc:picChg>
      </pc:sldChg>
      <pc:sldChg chg="addSp delSp modSp add replId">
        <pc:chgData name="T.info - Carlos Roberto Stunitz" userId="S::carlos.stunitz@tinfo.com.br::f6a99015-0054-47b0-8820-e7db22900376" providerId="AD" clId="Web-{A98F5DE9-38E9-4183-3E46-96C852CD39B5}" dt="2023-03-29T20:58:27.802" v="641" actId="14100"/>
        <pc:sldMkLst>
          <pc:docMk/>
          <pc:sldMk cId="664128690" sldId="307"/>
        </pc:sldMkLst>
        <pc:spChg chg="mod">
          <ac:chgData name="T.info - Carlos Roberto Stunitz" userId="S::carlos.stunitz@tinfo.com.br::f6a99015-0054-47b0-8820-e7db22900376" providerId="AD" clId="Web-{A98F5DE9-38E9-4183-3E46-96C852CD39B5}" dt="2023-03-29T20:57:53.566" v="635" actId="20577"/>
          <ac:spMkLst>
            <pc:docMk/>
            <pc:sldMk cId="664128690" sldId="307"/>
            <ac:spMk id="2" creationId="{00000000-0000-0000-0000-000000000000}"/>
          </ac:spMkLst>
        </pc:spChg>
        <pc:picChg chg="add mod">
          <ac:chgData name="T.info - Carlos Roberto Stunitz" userId="S::carlos.stunitz@tinfo.com.br::f6a99015-0054-47b0-8820-e7db22900376" providerId="AD" clId="Web-{A98F5DE9-38E9-4183-3E46-96C852CD39B5}" dt="2023-03-29T20:58:27.802" v="641" actId="14100"/>
          <ac:picMkLst>
            <pc:docMk/>
            <pc:sldMk cId="664128690" sldId="307"/>
            <ac:picMk id="4" creationId="{CD132131-A5EF-1E67-1F4C-BD1F9DE09E75}"/>
          </ac:picMkLst>
        </pc:picChg>
        <pc:picChg chg="del">
          <ac:chgData name="T.info - Carlos Roberto Stunitz" userId="S::carlos.stunitz@tinfo.com.br::f6a99015-0054-47b0-8820-e7db22900376" providerId="AD" clId="Web-{A98F5DE9-38E9-4183-3E46-96C852CD39B5}" dt="2023-03-29T20:57:55.519" v="636"/>
          <ac:picMkLst>
            <pc:docMk/>
            <pc:sldMk cId="664128690" sldId="307"/>
            <ac:picMk id="5" creationId="{93462A68-B9AB-984C-390C-1EFCFF77F119}"/>
          </ac:picMkLst>
        </pc:picChg>
      </pc:sldChg>
      <pc:sldChg chg="addSp delSp modSp add ord replId">
        <pc:chgData name="T.info - Carlos Roberto Stunitz" userId="S::carlos.stunitz@tinfo.com.br::f6a99015-0054-47b0-8820-e7db22900376" providerId="AD" clId="Web-{A98F5DE9-38E9-4183-3E46-96C852CD39B5}" dt="2023-03-29T20:59:55.041" v="660" actId="20577"/>
        <pc:sldMkLst>
          <pc:docMk/>
          <pc:sldMk cId="320519289" sldId="308"/>
        </pc:sldMkLst>
        <pc:spChg chg="mod">
          <ac:chgData name="T.info - Carlos Roberto Stunitz" userId="S::carlos.stunitz@tinfo.com.br::f6a99015-0054-47b0-8820-e7db22900376" providerId="AD" clId="Web-{A98F5DE9-38E9-4183-3E46-96C852CD39B5}" dt="2023-03-29T20:59:55.041" v="660" actId="20577"/>
          <ac:spMkLst>
            <pc:docMk/>
            <pc:sldMk cId="320519289" sldId="308"/>
            <ac:spMk id="2" creationId="{00000000-0000-0000-0000-000000000000}"/>
          </ac:spMkLst>
        </pc:spChg>
        <pc:picChg chg="add mod">
          <ac:chgData name="T.info - Carlos Roberto Stunitz" userId="S::carlos.stunitz@tinfo.com.br::f6a99015-0054-47b0-8820-e7db22900376" providerId="AD" clId="Web-{A98F5DE9-38E9-4183-3E46-96C852CD39B5}" dt="2023-03-29T20:59:22.289" v="649" actId="14100"/>
          <ac:picMkLst>
            <pc:docMk/>
            <pc:sldMk cId="320519289" sldId="308"/>
            <ac:picMk id="4" creationId="{C4CEDF7C-6D3A-EBBF-9889-DF9B418111A1}"/>
          </ac:picMkLst>
        </pc:picChg>
        <pc:picChg chg="del">
          <ac:chgData name="T.info - Carlos Roberto Stunitz" userId="S::carlos.stunitz@tinfo.com.br::f6a99015-0054-47b0-8820-e7db22900376" providerId="AD" clId="Web-{A98F5DE9-38E9-4183-3E46-96C852CD39B5}" dt="2023-03-29T20:58:48.006" v="644"/>
          <ac:picMkLst>
            <pc:docMk/>
            <pc:sldMk cId="320519289" sldId="308"/>
            <ac:picMk id="5" creationId="{93462A68-B9AB-984C-390C-1EFCFF77F119}"/>
          </ac:picMkLst>
        </pc:picChg>
      </pc:sldChg>
      <pc:sldChg chg="addSp delSp modSp add ord replId">
        <pc:chgData name="T.info - Carlos Roberto Stunitz" userId="S::carlos.stunitz@tinfo.com.br::f6a99015-0054-47b0-8820-e7db22900376" providerId="AD" clId="Web-{A98F5DE9-38E9-4183-3E46-96C852CD39B5}" dt="2023-03-29T21:01:15.576" v="671"/>
        <pc:sldMkLst>
          <pc:docMk/>
          <pc:sldMk cId="3962201443" sldId="309"/>
        </pc:sldMkLst>
        <pc:picChg chg="add mod">
          <ac:chgData name="T.info - Carlos Roberto Stunitz" userId="S::carlos.stunitz@tinfo.com.br::f6a99015-0054-47b0-8820-e7db22900376" providerId="AD" clId="Web-{A98F5DE9-38E9-4183-3E46-96C852CD39B5}" dt="2023-03-29T21:01:11.561" v="670" actId="14100"/>
          <ac:picMkLst>
            <pc:docMk/>
            <pc:sldMk cId="3962201443" sldId="309"/>
            <ac:picMk id="4" creationId="{2A4AFD52-DDA4-B491-0DF0-09E4833E079D}"/>
          </ac:picMkLst>
        </pc:picChg>
        <pc:picChg chg="del">
          <ac:chgData name="T.info - Carlos Roberto Stunitz" userId="S::carlos.stunitz@tinfo.com.br::f6a99015-0054-47b0-8820-e7db22900376" providerId="AD" clId="Web-{A98F5DE9-38E9-4183-3E46-96C852CD39B5}" dt="2023-03-29T21:00:47.997" v="663"/>
          <ac:picMkLst>
            <pc:docMk/>
            <pc:sldMk cId="3962201443" sldId="309"/>
            <ac:picMk id="5" creationId="{93462A68-B9AB-984C-390C-1EFCFF77F119}"/>
          </ac:picMkLst>
        </pc:picChg>
      </pc:sldChg>
    </pc:docChg>
  </pc:docChgLst>
  <pc:docChgLst>
    <pc:chgData name="T.info - Carlos Roberto Stunitz" userId="S::carlos.stunitz@tinfo.com.br::f6a99015-0054-47b0-8820-e7db22900376" providerId="AD" clId="Web-{02378046-C2E1-CCC7-3E20-2163F05DFFB3}"/>
    <pc:docChg chg="addSld delSld modSld">
      <pc:chgData name="T.info - Carlos Roberto Stunitz" userId="S::carlos.stunitz@tinfo.com.br::f6a99015-0054-47b0-8820-e7db22900376" providerId="AD" clId="Web-{02378046-C2E1-CCC7-3E20-2163F05DFFB3}" dt="2023-04-11T15:58:01.008" v="840" actId="20577"/>
      <pc:docMkLst>
        <pc:docMk/>
      </pc:docMkLst>
      <pc:sldChg chg="modSp">
        <pc:chgData name="T.info - Carlos Roberto Stunitz" userId="S::carlos.stunitz@tinfo.com.br::f6a99015-0054-47b0-8820-e7db22900376" providerId="AD" clId="Web-{02378046-C2E1-CCC7-3E20-2163F05DFFB3}" dt="2023-04-11T15:34:44.734" v="260" actId="20577"/>
        <pc:sldMkLst>
          <pc:docMk/>
          <pc:sldMk cId="573049384" sldId="296"/>
        </pc:sldMkLst>
        <pc:spChg chg="mod">
          <ac:chgData name="T.info - Carlos Roberto Stunitz" userId="S::carlos.stunitz@tinfo.com.br::f6a99015-0054-47b0-8820-e7db22900376" providerId="AD" clId="Web-{02378046-C2E1-CCC7-3E20-2163F05DFFB3}" dt="2023-04-11T15:16:13.839" v="22" actId="20577"/>
          <ac:spMkLst>
            <pc:docMk/>
            <pc:sldMk cId="573049384" sldId="296"/>
            <ac:spMk id="2" creationId="{00000000-0000-0000-0000-000000000000}"/>
          </ac:spMkLst>
        </pc:spChg>
        <pc:spChg chg="mod">
          <ac:chgData name="T.info - Carlos Roberto Stunitz" userId="S::carlos.stunitz@tinfo.com.br::f6a99015-0054-47b0-8820-e7db22900376" providerId="AD" clId="Web-{02378046-C2E1-CCC7-3E20-2163F05DFFB3}" dt="2023-04-11T15:34:44.734" v="260" actId="20577"/>
          <ac:spMkLst>
            <pc:docMk/>
            <pc:sldMk cId="573049384" sldId="296"/>
            <ac:spMk id="10" creationId="{FD084774-10BA-75DF-A27C-D54644EEE9C4}"/>
          </ac:spMkLst>
        </pc:spChg>
      </pc:sldChg>
      <pc:sldChg chg="modSp">
        <pc:chgData name="T.info - Carlos Roberto Stunitz" userId="S::carlos.stunitz@tinfo.com.br::f6a99015-0054-47b0-8820-e7db22900376" providerId="AD" clId="Web-{02378046-C2E1-CCC7-3E20-2163F05DFFB3}" dt="2023-04-11T15:25:01.129" v="144" actId="20577"/>
        <pc:sldMkLst>
          <pc:docMk/>
          <pc:sldMk cId="1399119877" sldId="298"/>
        </pc:sldMkLst>
        <pc:spChg chg="mod">
          <ac:chgData name="T.info - Carlos Roberto Stunitz" userId="S::carlos.stunitz@tinfo.com.br::f6a99015-0054-47b0-8820-e7db22900376" providerId="AD" clId="Web-{02378046-C2E1-CCC7-3E20-2163F05DFFB3}" dt="2023-04-11T15:25:01.129" v="144" actId="20577"/>
          <ac:spMkLst>
            <pc:docMk/>
            <pc:sldMk cId="1399119877" sldId="298"/>
            <ac:spMk id="3" creationId="{00000000-0000-0000-0000-000000000000}"/>
          </ac:spMkLst>
        </pc:spChg>
      </pc:sldChg>
      <pc:sldChg chg="del">
        <pc:chgData name="T.info - Carlos Roberto Stunitz" userId="S::carlos.stunitz@tinfo.com.br::f6a99015-0054-47b0-8820-e7db22900376" providerId="AD" clId="Web-{02378046-C2E1-CCC7-3E20-2163F05DFFB3}" dt="2023-04-11T15:34:07.920" v="250"/>
        <pc:sldMkLst>
          <pc:docMk/>
          <pc:sldMk cId="210660323" sldId="299"/>
        </pc:sldMkLst>
      </pc:sldChg>
      <pc:sldChg chg="delSp modSp">
        <pc:chgData name="T.info - Carlos Roberto Stunitz" userId="S::carlos.stunitz@tinfo.com.br::f6a99015-0054-47b0-8820-e7db22900376" providerId="AD" clId="Web-{02378046-C2E1-CCC7-3E20-2163F05DFFB3}" dt="2023-04-11T15:46:30.027" v="668" actId="20577"/>
        <pc:sldMkLst>
          <pc:docMk/>
          <pc:sldMk cId="3288476824" sldId="303"/>
        </pc:sldMkLst>
        <pc:spChg chg="mod">
          <ac:chgData name="T.info - Carlos Roberto Stunitz" userId="S::carlos.stunitz@tinfo.com.br::f6a99015-0054-47b0-8820-e7db22900376" providerId="AD" clId="Web-{02378046-C2E1-CCC7-3E20-2163F05DFFB3}" dt="2023-04-11T15:22:06.486" v="106" actId="20577"/>
          <ac:spMkLst>
            <pc:docMk/>
            <pc:sldMk cId="3288476824" sldId="303"/>
            <ac:spMk id="2" creationId="{00000000-0000-0000-0000-000000000000}"/>
          </ac:spMkLst>
        </pc:spChg>
        <pc:spChg chg="mod">
          <ac:chgData name="T.info - Carlos Roberto Stunitz" userId="S::carlos.stunitz@tinfo.com.br::f6a99015-0054-47b0-8820-e7db22900376" providerId="AD" clId="Web-{02378046-C2E1-CCC7-3E20-2163F05DFFB3}" dt="2023-04-11T15:46:30.027" v="668" actId="20577"/>
          <ac:spMkLst>
            <pc:docMk/>
            <pc:sldMk cId="3288476824" sldId="303"/>
            <ac:spMk id="10" creationId="{FD084774-10BA-75DF-A27C-D54644EEE9C4}"/>
          </ac:spMkLst>
        </pc:spChg>
        <pc:picChg chg="del">
          <ac:chgData name="T.info - Carlos Roberto Stunitz" userId="S::carlos.stunitz@tinfo.com.br::f6a99015-0054-47b0-8820-e7db22900376" providerId="AD" clId="Web-{02378046-C2E1-CCC7-3E20-2163F05DFFB3}" dt="2023-04-11T15:17:35.793" v="38"/>
          <ac:picMkLst>
            <pc:docMk/>
            <pc:sldMk cId="3288476824" sldId="303"/>
            <ac:picMk id="6" creationId="{DDCB20CA-9B19-C949-7315-3A4A7911FE28}"/>
          </ac:picMkLst>
        </pc:picChg>
      </pc:sldChg>
      <pc:sldChg chg="modSp add replId">
        <pc:chgData name="T.info - Carlos Roberto Stunitz" userId="S::carlos.stunitz@tinfo.com.br::f6a99015-0054-47b0-8820-e7db22900376" providerId="AD" clId="Web-{02378046-C2E1-CCC7-3E20-2163F05DFFB3}" dt="2023-04-11T15:50:06.218" v="792" actId="20577"/>
        <pc:sldMkLst>
          <pc:docMk/>
          <pc:sldMk cId="18868119" sldId="304"/>
        </pc:sldMkLst>
        <pc:spChg chg="mod">
          <ac:chgData name="T.info - Carlos Roberto Stunitz" userId="S::carlos.stunitz@tinfo.com.br::f6a99015-0054-47b0-8820-e7db22900376" providerId="AD" clId="Web-{02378046-C2E1-CCC7-3E20-2163F05DFFB3}" dt="2023-04-11T15:34:25.264" v="257" actId="20577"/>
          <ac:spMkLst>
            <pc:docMk/>
            <pc:sldMk cId="18868119" sldId="304"/>
            <ac:spMk id="2" creationId="{00000000-0000-0000-0000-000000000000}"/>
          </ac:spMkLst>
        </pc:spChg>
        <pc:spChg chg="mod">
          <ac:chgData name="T.info - Carlos Roberto Stunitz" userId="S::carlos.stunitz@tinfo.com.br::f6a99015-0054-47b0-8820-e7db22900376" providerId="AD" clId="Web-{02378046-C2E1-CCC7-3E20-2163F05DFFB3}" dt="2023-04-11T15:50:06.218" v="792" actId="20577"/>
          <ac:spMkLst>
            <pc:docMk/>
            <pc:sldMk cId="18868119" sldId="304"/>
            <ac:spMk id="10" creationId="{FD084774-10BA-75DF-A27C-D54644EEE9C4}"/>
          </ac:spMkLst>
        </pc:spChg>
      </pc:sldChg>
      <pc:sldChg chg="modSp add replId">
        <pc:chgData name="T.info - Carlos Roberto Stunitz" userId="S::carlos.stunitz@tinfo.com.br::f6a99015-0054-47b0-8820-e7db22900376" providerId="AD" clId="Web-{02378046-C2E1-CCC7-3E20-2163F05DFFB3}" dt="2023-04-11T15:58:01.008" v="840" actId="20577"/>
        <pc:sldMkLst>
          <pc:docMk/>
          <pc:sldMk cId="1347845374" sldId="305"/>
        </pc:sldMkLst>
        <pc:spChg chg="mod">
          <ac:chgData name="T.info - Carlos Roberto Stunitz" userId="S::carlos.stunitz@tinfo.com.br::f6a99015-0054-47b0-8820-e7db22900376" providerId="AD" clId="Web-{02378046-C2E1-CCC7-3E20-2163F05DFFB3}" dt="2023-04-11T15:54:45.692" v="796" actId="20577"/>
          <ac:spMkLst>
            <pc:docMk/>
            <pc:sldMk cId="1347845374" sldId="305"/>
            <ac:spMk id="2" creationId="{00000000-0000-0000-0000-000000000000}"/>
          </ac:spMkLst>
        </pc:spChg>
        <pc:spChg chg="mod">
          <ac:chgData name="T.info - Carlos Roberto Stunitz" userId="S::carlos.stunitz@tinfo.com.br::f6a99015-0054-47b0-8820-e7db22900376" providerId="AD" clId="Web-{02378046-C2E1-CCC7-3E20-2163F05DFFB3}" dt="2023-04-11T15:58:01.008" v="840" actId="20577"/>
          <ac:spMkLst>
            <pc:docMk/>
            <pc:sldMk cId="1347845374" sldId="305"/>
            <ac:spMk id="10" creationId="{FD084774-10BA-75DF-A27C-D54644EEE9C4}"/>
          </ac:spMkLst>
        </pc:spChg>
      </pc:sldChg>
    </pc:docChg>
  </pc:docChgLst>
  <pc:docChgLst>
    <pc:chgData name="T.info - Carlos Roberto Stunitz" userId="S::carlos.stunitz@tinfo.com.br::f6a99015-0054-47b0-8820-e7db22900376" providerId="AD" clId="Web-{07A39115-D49D-8D03-167F-D0C04FA81AF0}"/>
    <pc:docChg chg="delSld">
      <pc:chgData name="T.info - Carlos Roberto Stunitz" userId="S::carlos.stunitz@tinfo.com.br::f6a99015-0054-47b0-8820-e7db22900376" providerId="AD" clId="Web-{07A39115-D49D-8D03-167F-D0C04FA81AF0}" dt="2023-03-20T20:20:29.251" v="3"/>
      <pc:docMkLst>
        <pc:docMk/>
      </pc:docMkLst>
      <pc:sldChg chg="del">
        <pc:chgData name="T.info - Carlos Roberto Stunitz" userId="S::carlos.stunitz@tinfo.com.br::f6a99015-0054-47b0-8820-e7db22900376" providerId="AD" clId="Web-{07A39115-D49D-8D03-167F-D0C04FA81AF0}" dt="2023-03-20T20:20:20.095" v="0"/>
        <pc:sldMkLst>
          <pc:docMk/>
          <pc:sldMk cId="1141521469" sldId="266"/>
        </pc:sldMkLst>
      </pc:sldChg>
      <pc:sldChg chg="del">
        <pc:chgData name="T.info - Carlos Roberto Stunitz" userId="S::carlos.stunitz@tinfo.com.br::f6a99015-0054-47b0-8820-e7db22900376" providerId="AD" clId="Web-{07A39115-D49D-8D03-167F-D0C04FA81AF0}" dt="2023-03-20T20:20:23.360" v="1"/>
        <pc:sldMkLst>
          <pc:docMk/>
          <pc:sldMk cId="1464409944" sldId="267"/>
        </pc:sldMkLst>
      </pc:sldChg>
      <pc:sldChg chg="del">
        <pc:chgData name="T.info - Carlos Roberto Stunitz" userId="S::carlos.stunitz@tinfo.com.br::f6a99015-0054-47b0-8820-e7db22900376" providerId="AD" clId="Web-{07A39115-D49D-8D03-167F-D0C04FA81AF0}" dt="2023-03-20T20:20:24.891" v="2"/>
        <pc:sldMkLst>
          <pc:docMk/>
          <pc:sldMk cId="1319783489" sldId="268"/>
        </pc:sldMkLst>
      </pc:sldChg>
      <pc:sldChg chg="del">
        <pc:chgData name="T.info - Carlos Roberto Stunitz" userId="S::carlos.stunitz@tinfo.com.br::f6a99015-0054-47b0-8820-e7db22900376" providerId="AD" clId="Web-{07A39115-D49D-8D03-167F-D0C04FA81AF0}" dt="2023-03-20T20:20:29.251" v="3"/>
        <pc:sldMkLst>
          <pc:docMk/>
          <pc:sldMk cId="2932170693" sldId="269"/>
        </pc:sldMkLst>
      </pc:sldChg>
    </pc:docChg>
  </pc:docChgLst>
  <pc:docChgLst>
    <pc:chgData name="T.info - Carlos Roberto Stunitz" userId="S::carlos.stunitz@tinfo.com.br::f6a99015-0054-47b0-8820-e7db22900376" providerId="AD" clId="Web-{ADBF63AD-0206-7C71-975A-5082789FA4E8}"/>
    <pc:docChg chg="addSld delSld modSld">
      <pc:chgData name="T.info - Carlos Roberto Stunitz" userId="S::carlos.stunitz@tinfo.com.br::f6a99015-0054-47b0-8820-e7db22900376" providerId="AD" clId="Web-{ADBF63AD-0206-7C71-975A-5082789FA4E8}" dt="2023-03-21T18:23:15.818" v="121"/>
      <pc:docMkLst>
        <pc:docMk/>
      </pc:docMkLst>
      <pc:sldChg chg="del">
        <pc:chgData name="T.info - Carlos Roberto Stunitz" userId="S::carlos.stunitz@tinfo.com.br::f6a99015-0054-47b0-8820-e7db22900376" providerId="AD" clId="Web-{ADBF63AD-0206-7C71-975A-5082789FA4E8}" dt="2023-03-21T18:18:46.671" v="99"/>
        <pc:sldMkLst>
          <pc:docMk/>
          <pc:sldMk cId="1844636365" sldId="257"/>
        </pc:sldMkLst>
      </pc:sldChg>
      <pc:sldChg chg="del">
        <pc:chgData name="T.info - Carlos Roberto Stunitz" userId="S::carlos.stunitz@tinfo.com.br::f6a99015-0054-47b0-8820-e7db22900376" providerId="AD" clId="Web-{ADBF63AD-0206-7C71-975A-5082789FA4E8}" dt="2023-03-21T18:18:48.359" v="101"/>
        <pc:sldMkLst>
          <pc:docMk/>
          <pc:sldMk cId="4186508935" sldId="258"/>
        </pc:sldMkLst>
      </pc:sldChg>
      <pc:sldChg chg="del">
        <pc:chgData name="T.info - Carlos Roberto Stunitz" userId="S::carlos.stunitz@tinfo.com.br::f6a99015-0054-47b0-8820-e7db22900376" providerId="AD" clId="Web-{ADBF63AD-0206-7C71-975A-5082789FA4E8}" dt="2023-03-21T18:18:49.296" v="102"/>
        <pc:sldMkLst>
          <pc:docMk/>
          <pc:sldMk cId="3522332731" sldId="259"/>
        </pc:sldMkLst>
      </pc:sldChg>
      <pc:sldChg chg="del">
        <pc:chgData name="T.info - Carlos Roberto Stunitz" userId="S::carlos.stunitz@tinfo.com.br::f6a99015-0054-47b0-8820-e7db22900376" providerId="AD" clId="Web-{ADBF63AD-0206-7C71-975A-5082789FA4E8}" dt="2023-03-21T18:18:47.343" v="100"/>
        <pc:sldMkLst>
          <pc:docMk/>
          <pc:sldMk cId="223713836" sldId="260"/>
        </pc:sldMkLst>
      </pc:sldChg>
      <pc:sldChg chg="del">
        <pc:chgData name="T.info - Carlos Roberto Stunitz" userId="S::carlos.stunitz@tinfo.com.br::f6a99015-0054-47b0-8820-e7db22900376" providerId="AD" clId="Web-{ADBF63AD-0206-7C71-975A-5082789FA4E8}" dt="2023-03-21T18:18:49.812" v="103"/>
        <pc:sldMkLst>
          <pc:docMk/>
          <pc:sldMk cId="2330357952" sldId="261"/>
        </pc:sldMkLst>
      </pc:sldChg>
      <pc:sldChg chg="del">
        <pc:chgData name="T.info - Carlos Roberto Stunitz" userId="S::carlos.stunitz@tinfo.com.br::f6a99015-0054-47b0-8820-e7db22900376" providerId="AD" clId="Web-{ADBF63AD-0206-7C71-975A-5082789FA4E8}" dt="2023-03-21T18:18:54.421" v="106"/>
        <pc:sldMkLst>
          <pc:docMk/>
          <pc:sldMk cId="805591851" sldId="262"/>
        </pc:sldMkLst>
      </pc:sldChg>
      <pc:sldChg chg="del">
        <pc:chgData name="T.info - Carlos Roberto Stunitz" userId="S::carlos.stunitz@tinfo.com.br::f6a99015-0054-47b0-8820-e7db22900376" providerId="AD" clId="Web-{ADBF63AD-0206-7C71-975A-5082789FA4E8}" dt="2023-03-21T18:18:52.109" v="104"/>
        <pc:sldMkLst>
          <pc:docMk/>
          <pc:sldMk cId="778800848" sldId="264"/>
        </pc:sldMkLst>
      </pc:sldChg>
      <pc:sldChg chg="del">
        <pc:chgData name="T.info - Carlos Roberto Stunitz" userId="S::carlos.stunitz@tinfo.com.br::f6a99015-0054-47b0-8820-e7db22900376" providerId="AD" clId="Web-{ADBF63AD-0206-7C71-975A-5082789FA4E8}" dt="2023-03-21T18:18:53.062" v="105"/>
        <pc:sldMkLst>
          <pc:docMk/>
          <pc:sldMk cId="1202769015" sldId="265"/>
        </pc:sldMkLst>
      </pc:sldChg>
      <pc:sldChg chg="modSp">
        <pc:chgData name="T.info - Carlos Roberto Stunitz" userId="S::carlos.stunitz@tinfo.com.br::f6a99015-0054-47b0-8820-e7db22900376" providerId="AD" clId="Web-{ADBF63AD-0206-7C71-975A-5082789FA4E8}" dt="2023-03-21T18:18:40.577" v="98" actId="20577"/>
        <pc:sldMkLst>
          <pc:docMk/>
          <pc:sldMk cId="3219405044" sldId="271"/>
        </pc:sldMkLst>
        <pc:spChg chg="mod">
          <ac:chgData name="T.info - Carlos Roberto Stunitz" userId="S::carlos.stunitz@tinfo.com.br::f6a99015-0054-47b0-8820-e7db22900376" providerId="AD" clId="Web-{ADBF63AD-0206-7C71-975A-5082789FA4E8}" dt="2023-03-21T18:18:40.577" v="98" actId="20577"/>
          <ac:spMkLst>
            <pc:docMk/>
            <pc:sldMk cId="3219405044" sldId="271"/>
            <ac:spMk id="10" creationId="{FD084774-10BA-75DF-A27C-D54644EEE9C4}"/>
          </ac:spMkLst>
        </pc:spChg>
      </pc:sldChg>
      <pc:sldChg chg="addSp delSp modSp add mod replId setBg">
        <pc:chgData name="T.info - Carlos Roberto Stunitz" userId="S::carlos.stunitz@tinfo.com.br::f6a99015-0054-47b0-8820-e7db22900376" providerId="AD" clId="Web-{ADBF63AD-0206-7C71-975A-5082789FA4E8}" dt="2023-03-21T18:23:15.818" v="121"/>
        <pc:sldMkLst>
          <pc:docMk/>
          <pc:sldMk cId="3091949747" sldId="272"/>
        </pc:sldMkLst>
        <pc:spChg chg="mod">
          <ac:chgData name="T.info - Carlos Roberto Stunitz" userId="S::carlos.stunitz@tinfo.com.br::f6a99015-0054-47b0-8820-e7db22900376" providerId="AD" clId="Web-{ADBF63AD-0206-7C71-975A-5082789FA4E8}" dt="2023-03-21T18:22:35.551" v="116"/>
          <ac:spMkLst>
            <pc:docMk/>
            <pc:sldMk cId="3091949747" sldId="272"/>
            <ac:spMk id="2" creationId="{00000000-0000-0000-0000-000000000000}"/>
          </ac:spMkLst>
        </pc:spChg>
        <pc:spChg chg="mod ord">
          <ac:chgData name="T.info - Carlos Roberto Stunitz" userId="S::carlos.stunitz@tinfo.com.br::f6a99015-0054-47b0-8820-e7db22900376" providerId="AD" clId="Web-{ADBF63AD-0206-7C71-975A-5082789FA4E8}" dt="2023-03-21T18:22:35.551" v="116"/>
          <ac:spMkLst>
            <pc:docMk/>
            <pc:sldMk cId="3091949747" sldId="272"/>
            <ac:spMk id="3" creationId="{00000000-0000-0000-0000-000000000000}"/>
          </ac:spMkLst>
        </pc:spChg>
        <pc:spChg chg="mod ord">
          <ac:chgData name="T.info - Carlos Roberto Stunitz" userId="S::carlos.stunitz@tinfo.com.br::f6a99015-0054-47b0-8820-e7db22900376" providerId="AD" clId="Web-{ADBF63AD-0206-7C71-975A-5082789FA4E8}" dt="2023-03-21T18:22:05.457" v="113"/>
          <ac:spMkLst>
            <pc:docMk/>
            <pc:sldMk cId="3091949747" sldId="272"/>
            <ac:spMk id="10" creationId="{FD084774-10BA-75DF-A27C-D54644EEE9C4}"/>
          </ac:spMkLst>
        </pc:spChg>
        <pc:spChg chg="add del">
          <ac:chgData name="T.info - Carlos Roberto Stunitz" userId="S::carlos.stunitz@tinfo.com.br::f6a99015-0054-47b0-8820-e7db22900376" providerId="AD" clId="Web-{ADBF63AD-0206-7C71-975A-5082789FA4E8}" dt="2023-03-21T18:22:35.551" v="116"/>
          <ac:spMkLst>
            <pc:docMk/>
            <pc:sldMk cId="3091949747" sldId="272"/>
            <ac:spMk id="15" creationId="{F13C74B1-5B17-4795-BED0-7140497B445A}"/>
          </ac:spMkLst>
        </pc:spChg>
        <pc:spChg chg="add del">
          <ac:chgData name="T.info - Carlos Roberto Stunitz" userId="S::carlos.stunitz@tinfo.com.br::f6a99015-0054-47b0-8820-e7db22900376" providerId="AD" clId="Web-{ADBF63AD-0206-7C71-975A-5082789FA4E8}" dt="2023-03-21T18:22:35.551" v="116"/>
          <ac:spMkLst>
            <pc:docMk/>
            <pc:sldMk cId="3091949747" sldId="272"/>
            <ac:spMk id="17" creationId="{D4974D33-8DC5-464E-8C6D-BE58F0669C17}"/>
          </ac:spMkLst>
        </pc:spChg>
        <pc:spChg chg="add">
          <ac:chgData name="T.info - Carlos Roberto Stunitz" userId="S::carlos.stunitz@tinfo.com.br::f6a99015-0054-47b0-8820-e7db22900376" providerId="AD" clId="Web-{ADBF63AD-0206-7C71-975A-5082789FA4E8}" dt="2023-03-21T18:22:35.551" v="116"/>
          <ac:spMkLst>
            <pc:docMk/>
            <pc:sldMk cId="3091949747" sldId="272"/>
            <ac:spMk id="22" creationId="{3AFE8227-C443-417B-BA91-520EB1EF4559}"/>
          </ac:spMkLst>
        </pc:spChg>
        <pc:spChg chg="add">
          <ac:chgData name="T.info - Carlos Roberto Stunitz" userId="S::carlos.stunitz@tinfo.com.br::f6a99015-0054-47b0-8820-e7db22900376" providerId="AD" clId="Web-{ADBF63AD-0206-7C71-975A-5082789FA4E8}" dt="2023-03-21T18:22:35.551" v="116"/>
          <ac:spMkLst>
            <pc:docMk/>
            <pc:sldMk cId="3091949747" sldId="272"/>
            <ac:spMk id="24" creationId="{907741FC-B544-4A6E-B831-6789D042333D}"/>
          </ac:spMkLst>
        </pc:spChg>
        <pc:spChg chg="add">
          <ac:chgData name="T.info - Carlos Roberto Stunitz" userId="S::carlos.stunitz@tinfo.com.br::f6a99015-0054-47b0-8820-e7db22900376" providerId="AD" clId="Web-{ADBF63AD-0206-7C71-975A-5082789FA4E8}" dt="2023-03-21T18:22:35.551" v="116"/>
          <ac:spMkLst>
            <pc:docMk/>
            <pc:sldMk cId="3091949747" sldId="272"/>
            <ac:spMk id="26" creationId="{3F0BE7ED-7814-4273-B18A-F26CC0380380}"/>
          </ac:spMkLst>
        </pc:spChg>
        <pc:picChg chg="add del mod">
          <ac:chgData name="T.info - Carlos Roberto Stunitz" userId="S::carlos.stunitz@tinfo.com.br::f6a99015-0054-47b0-8820-e7db22900376" providerId="AD" clId="Web-{ADBF63AD-0206-7C71-975A-5082789FA4E8}" dt="2023-03-21T18:23:06.161" v="119"/>
          <ac:picMkLst>
            <pc:docMk/>
            <pc:sldMk cId="3091949747" sldId="272"/>
            <ac:picMk id="4" creationId="{74A2A7F4-E32A-E648-F32F-3F972A630184}"/>
          </ac:picMkLst>
        </pc:picChg>
        <pc:picChg chg="add del mod">
          <ac:chgData name="T.info - Carlos Roberto Stunitz" userId="S::carlos.stunitz@tinfo.com.br::f6a99015-0054-47b0-8820-e7db22900376" providerId="AD" clId="Web-{ADBF63AD-0206-7C71-975A-5082789FA4E8}" dt="2023-03-21T18:23:15.818" v="121"/>
          <ac:picMkLst>
            <pc:docMk/>
            <pc:sldMk cId="3091949747" sldId="272"/>
            <ac:picMk id="5" creationId="{5B06C851-174B-8001-B4E2-78BEAB4277F6}"/>
          </ac:picMkLst>
        </pc:picChg>
      </pc:sldChg>
    </pc:docChg>
  </pc:docChgLst>
  <pc:docChgLst>
    <pc:chgData name="T.info - Carlos Roberto Stunitz" userId="S::carlos.stunitz@tinfo.com.br::f6a99015-0054-47b0-8820-e7db22900376" providerId="AD" clId="Web-{86C59F75-ECE7-D089-8AA8-CB144D594A0C}"/>
    <pc:docChg chg="addSld modSld">
      <pc:chgData name="T.info - Carlos Roberto Stunitz" userId="S::carlos.stunitz@tinfo.com.br::f6a99015-0054-47b0-8820-e7db22900376" providerId="AD" clId="Web-{86C59F75-ECE7-D089-8AA8-CB144D594A0C}" dt="2023-03-22T17:08:09.703" v="24" actId="14100"/>
      <pc:docMkLst>
        <pc:docMk/>
      </pc:docMkLst>
      <pc:sldChg chg="addSp delSp modSp add replId">
        <pc:chgData name="T.info - Carlos Roberto Stunitz" userId="S::carlos.stunitz@tinfo.com.br::f6a99015-0054-47b0-8820-e7db22900376" providerId="AD" clId="Web-{86C59F75-ECE7-D089-8AA8-CB144D594A0C}" dt="2023-03-22T17:08:09.703" v="24" actId="14100"/>
        <pc:sldMkLst>
          <pc:docMk/>
          <pc:sldMk cId="2765715693" sldId="291"/>
        </pc:sldMkLst>
        <pc:spChg chg="mod">
          <ac:chgData name="T.info - Carlos Roberto Stunitz" userId="S::carlos.stunitz@tinfo.com.br::f6a99015-0054-47b0-8820-e7db22900376" providerId="AD" clId="Web-{86C59F75-ECE7-D089-8AA8-CB144D594A0C}" dt="2023-03-22T17:08:09.703" v="24" actId="14100"/>
          <ac:spMkLst>
            <pc:docMk/>
            <pc:sldMk cId="2765715693" sldId="291"/>
            <ac:spMk id="2" creationId="{00000000-0000-0000-0000-000000000000}"/>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15" creationId="{3AFE8227-C443-417B-BA91-520EB1EF4559}"/>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17" creationId="{907741FC-B544-4A6E-B831-6789D042333D}"/>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19" creationId="{3F0BE7ED-7814-4273-B18A-F26CC0380380}"/>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24" creationId="{3AFE8227-C443-417B-BA91-520EB1EF4559}"/>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26" creationId="{907741FC-B544-4A6E-B831-6789D042333D}"/>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28" creationId="{3F0BE7ED-7814-4273-B18A-F26CC0380380}"/>
          </ac:spMkLst>
        </pc:spChg>
        <pc:picChg chg="del">
          <ac:chgData name="T.info - Carlos Roberto Stunitz" userId="S::carlos.stunitz@tinfo.com.br::f6a99015-0054-47b0-8820-e7db22900376" providerId="AD" clId="Web-{86C59F75-ECE7-D089-8AA8-CB144D594A0C}" dt="2023-03-22T17:06:30.091" v="1"/>
          <ac:picMkLst>
            <pc:docMk/>
            <pc:sldMk cId="2765715693" sldId="291"/>
            <ac:picMk id="4" creationId="{08CB0A09-241E-611D-ED56-151B48509E40}"/>
          </ac:picMkLst>
        </pc:picChg>
        <pc:picChg chg="add mod ord">
          <ac:chgData name="T.info - Carlos Roberto Stunitz" userId="S::carlos.stunitz@tinfo.com.br::f6a99015-0054-47b0-8820-e7db22900376" providerId="AD" clId="Web-{86C59F75-ECE7-D089-8AA8-CB144D594A0C}" dt="2023-03-22T17:07:24.030" v="11"/>
          <ac:picMkLst>
            <pc:docMk/>
            <pc:sldMk cId="2765715693" sldId="291"/>
            <ac:picMk id="5" creationId="{976A481A-655D-F998-B73B-A0869348E1C4}"/>
          </ac:picMkLst>
        </pc:picChg>
      </pc:sldChg>
    </pc:docChg>
  </pc:docChgLst>
  <pc:docChgLst>
    <pc:chgData name="T.info - Carlos Roberto Stunitz" userId="S::carlos.stunitz@tinfo.com.br::f6a99015-0054-47b0-8820-e7db22900376" providerId="AD" clId="Web-{F07E6AE9-8E05-FE3C-64E2-61449E3F37F2}"/>
    <pc:docChg chg="addSld modSld">
      <pc:chgData name="T.info - Carlos Roberto Stunitz" userId="S::carlos.stunitz@tinfo.com.br::f6a99015-0054-47b0-8820-e7db22900376" providerId="AD" clId="Web-{F07E6AE9-8E05-FE3C-64E2-61449E3F37F2}" dt="2023-03-23T11:46:23.579" v="128" actId="1076"/>
      <pc:docMkLst>
        <pc:docMk/>
      </pc:docMkLst>
      <pc:sldChg chg="addSp delSp modSp">
        <pc:chgData name="T.info - Carlos Roberto Stunitz" userId="S::carlos.stunitz@tinfo.com.br::f6a99015-0054-47b0-8820-e7db22900376" providerId="AD" clId="Web-{F07E6AE9-8E05-FE3C-64E2-61449E3F37F2}" dt="2023-03-23T11:43:31.357" v="112" actId="20577"/>
        <pc:sldMkLst>
          <pc:docMk/>
          <pc:sldMk cId="573049384" sldId="296"/>
        </pc:sldMkLst>
        <pc:spChg chg="mod">
          <ac:chgData name="T.info - Carlos Roberto Stunitz" userId="S::carlos.stunitz@tinfo.com.br::f6a99015-0054-47b0-8820-e7db22900376" providerId="AD" clId="Web-{F07E6AE9-8E05-FE3C-64E2-61449E3F37F2}" dt="2023-03-23T11:43:31.357" v="112" actId="20577"/>
          <ac:spMkLst>
            <pc:docMk/>
            <pc:sldMk cId="573049384" sldId="296"/>
            <ac:spMk id="10" creationId="{FD084774-10BA-75DF-A27C-D54644EEE9C4}"/>
          </ac:spMkLst>
        </pc:spChg>
        <pc:picChg chg="del">
          <ac:chgData name="T.info - Carlos Roberto Stunitz" userId="S::carlos.stunitz@tinfo.com.br::f6a99015-0054-47b0-8820-e7db22900376" providerId="AD" clId="Web-{F07E6AE9-8E05-FE3C-64E2-61449E3F37F2}" dt="2023-03-23T11:27:40.789" v="0"/>
          <ac:picMkLst>
            <pc:docMk/>
            <pc:sldMk cId="573049384" sldId="296"/>
            <ac:picMk id="5" creationId="{5398FDC3-2E3A-A92B-3A6D-9A88FB2DDB7A}"/>
          </ac:picMkLst>
        </pc:picChg>
        <pc:picChg chg="del">
          <ac:chgData name="T.info - Carlos Roberto Stunitz" userId="S::carlos.stunitz@tinfo.com.br::f6a99015-0054-47b0-8820-e7db22900376" providerId="AD" clId="Web-{F07E6AE9-8E05-FE3C-64E2-61449E3F37F2}" dt="2023-03-23T11:42:47.028" v="103"/>
          <ac:picMkLst>
            <pc:docMk/>
            <pc:sldMk cId="573049384" sldId="296"/>
            <ac:picMk id="6" creationId="{B8E576FD-D4B5-E411-D396-E42C044D3586}"/>
          </ac:picMkLst>
        </pc:picChg>
        <pc:picChg chg="add mod">
          <ac:chgData name="T.info - Carlos Roberto Stunitz" userId="S::carlos.stunitz@tinfo.com.br::f6a99015-0054-47b0-8820-e7db22900376" providerId="AD" clId="Web-{F07E6AE9-8E05-FE3C-64E2-61449E3F37F2}" dt="2023-03-23T11:30:27.449" v="9" actId="14100"/>
          <ac:picMkLst>
            <pc:docMk/>
            <pc:sldMk cId="573049384" sldId="296"/>
            <ac:picMk id="7" creationId="{DBBC28B5-D18D-5293-3822-72A252C2658A}"/>
          </ac:picMkLst>
        </pc:picChg>
      </pc:sldChg>
      <pc:sldChg chg="addSp delSp modSp add replId">
        <pc:chgData name="T.info - Carlos Roberto Stunitz" userId="S::carlos.stunitz@tinfo.com.br::f6a99015-0054-47b0-8820-e7db22900376" providerId="AD" clId="Web-{F07E6AE9-8E05-FE3C-64E2-61449E3F37F2}" dt="2023-03-23T11:46:23.579" v="128" actId="1076"/>
        <pc:sldMkLst>
          <pc:docMk/>
          <pc:sldMk cId="3540508914" sldId="297"/>
        </pc:sldMkLst>
        <pc:spChg chg="mod">
          <ac:chgData name="T.info - Carlos Roberto Stunitz" userId="S::carlos.stunitz@tinfo.com.br::f6a99015-0054-47b0-8820-e7db22900376" providerId="AD" clId="Web-{F07E6AE9-8E05-FE3C-64E2-61449E3F37F2}" dt="2023-03-23T11:42:59.590" v="106" actId="20577"/>
          <ac:spMkLst>
            <pc:docMk/>
            <pc:sldMk cId="3540508914" sldId="297"/>
            <ac:spMk id="10" creationId="{FD084774-10BA-75DF-A27C-D54644EEE9C4}"/>
          </ac:spMkLst>
        </pc:spChg>
        <pc:picChg chg="del">
          <ac:chgData name="T.info - Carlos Roberto Stunitz" userId="S::carlos.stunitz@tinfo.com.br::f6a99015-0054-47b0-8820-e7db22900376" providerId="AD" clId="Web-{F07E6AE9-8E05-FE3C-64E2-61449E3F37F2}" dt="2023-03-23T11:32:06.670" v="13"/>
          <ac:picMkLst>
            <pc:docMk/>
            <pc:sldMk cId="3540508914" sldId="297"/>
            <ac:picMk id="4" creationId="{2FE38B4A-8DE6-6166-EEC7-47EF6C2900B5}"/>
          </ac:picMkLst>
        </pc:picChg>
        <pc:picChg chg="add del mod">
          <ac:chgData name="T.info - Carlos Roberto Stunitz" userId="S::carlos.stunitz@tinfo.com.br::f6a99015-0054-47b0-8820-e7db22900376" providerId="AD" clId="Web-{F07E6AE9-8E05-FE3C-64E2-61449E3F37F2}" dt="2023-03-23T11:39:49.555" v="93"/>
          <ac:picMkLst>
            <pc:docMk/>
            <pc:sldMk cId="3540508914" sldId="297"/>
            <ac:picMk id="5" creationId="{28216282-888D-7185-E51C-3E2510507A26}"/>
          </ac:picMkLst>
        </pc:picChg>
        <pc:picChg chg="del">
          <ac:chgData name="T.info - Carlos Roberto Stunitz" userId="S::carlos.stunitz@tinfo.com.br::f6a99015-0054-47b0-8820-e7db22900376" providerId="AD" clId="Web-{F07E6AE9-8E05-FE3C-64E2-61449E3F37F2}" dt="2023-03-23T11:32:02.013" v="11"/>
          <ac:picMkLst>
            <pc:docMk/>
            <pc:sldMk cId="3540508914" sldId="297"/>
            <ac:picMk id="6" creationId="{B8E576FD-D4B5-E411-D396-E42C044D3586}"/>
          </ac:picMkLst>
        </pc:picChg>
        <pc:picChg chg="del">
          <ac:chgData name="T.info - Carlos Roberto Stunitz" userId="S::carlos.stunitz@tinfo.com.br::f6a99015-0054-47b0-8820-e7db22900376" providerId="AD" clId="Web-{F07E6AE9-8E05-FE3C-64E2-61449E3F37F2}" dt="2023-03-23T11:32:04.451" v="12"/>
          <ac:picMkLst>
            <pc:docMk/>
            <pc:sldMk cId="3540508914" sldId="297"/>
            <ac:picMk id="7" creationId="{DBBC28B5-D18D-5293-3822-72A252C2658A}"/>
          </ac:picMkLst>
        </pc:picChg>
        <pc:picChg chg="add del mod">
          <ac:chgData name="T.info - Carlos Roberto Stunitz" userId="S::carlos.stunitz@tinfo.com.br::f6a99015-0054-47b0-8820-e7db22900376" providerId="AD" clId="Web-{F07E6AE9-8E05-FE3C-64E2-61449E3F37F2}" dt="2023-03-23T11:41:20.932" v="102"/>
          <ac:picMkLst>
            <pc:docMk/>
            <pc:sldMk cId="3540508914" sldId="297"/>
            <ac:picMk id="8" creationId="{6B2A92DC-5802-84C7-3E1F-BCBD391E6318}"/>
          </ac:picMkLst>
        </pc:picChg>
        <pc:picChg chg="add del mod">
          <ac:chgData name="T.info - Carlos Roberto Stunitz" userId="S::carlos.stunitz@tinfo.com.br::f6a99015-0054-47b0-8820-e7db22900376" providerId="AD" clId="Web-{F07E6AE9-8E05-FE3C-64E2-61449E3F37F2}" dt="2023-03-23T11:45:11.281" v="120"/>
          <ac:picMkLst>
            <pc:docMk/>
            <pc:sldMk cId="3540508914" sldId="297"/>
            <ac:picMk id="9" creationId="{E1705C12-3431-2882-9505-81B860621F3B}"/>
          </ac:picMkLst>
        </pc:picChg>
        <pc:picChg chg="add mod">
          <ac:chgData name="T.info - Carlos Roberto Stunitz" userId="S::carlos.stunitz@tinfo.com.br::f6a99015-0054-47b0-8820-e7db22900376" providerId="AD" clId="Web-{F07E6AE9-8E05-FE3C-64E2-61449E3F37F2}" dt="2023-03-23T11:45:21.750" v="122" actId="14100"/>
          <ac:picMkLst>
            <pc:docMk/>
            <pc:sldMk cId="3540508914" sldId="297"/>
            <ac:picMk id="11" creationId="{39271A06-0AA8-A530-798D-016799D83927}"/>
          </ac:picMkLst>
        </pc:picChg>
        <pc:picChg chg="add mod">
          <ac:chgData name="T.info - Carlos Roberto Stunitz" userId="S::carlos.stunitz@tinfo.com.br::f6a99015-0054-47b0-8820-e7db22900376" providerId="AD" clId="Web-{F07E6AE9-8E05-FE3C-64E2-61449E3F37F2}" dt="2023-03-23T11:46:23.579" v="128" actId="1076"/>
          <ac:picMkLst>
            <pc:docMk/>
            <pc:sldMk cId="3540508914" sldId="297"/>
            <ac:picMk id="12" creationId="{DE724E2F-40AA-2894-7C1D-7C504188FEF0}"/>
          </ac:picMkLst>
        </pc:picChg>
      </pc:sldChg>
    </pc:docChg>
  </pc:docChgLst>
  <pc:docChgLst>
    <pc:chgData name="T.info - Carlos Roberto Stunitz" userId="S::carlos.stunitz@tinfo.com.br::f6a99015-0054-47b0-8820-e7db22900376" providerId="AD" clId="Web-{1F34431D-8F91-00C4-E37D-02B186B133C7}"/>
    <pc:docChg chg="addSld delSld modSld">
      <pc:chgData name="T.info - Carlos Roberto Stunitz" userId="S::carlos.stunitz@tinfo.com.br::f6a99015-0054-47b0-8820-e7db22900376" providerId="AD" clId="Web-{1F34431D-8F91-00C4-E37D-02B186B133C7}" dt="2023-03-22T17:53:18.056" v="770" actId="20577"/>
      <pc:docMkLst>
        <pc:docMk/>
      </pc:docMkLst>
      <pc:sldChg chg="del">
        <pc:chgData name="T.info - Carlos Roberto Stunitz" userId="S::carlos.stunitz@tinfo.com.br::f6a99015-0054-47b0-8820-e7db22900376" providerId="AD" clId="Web-{1F34431D-8F91-00C4-E37D-02B186B133C7}" dt="2023-03-22T17:10:43.334" v="2"/>
        <pc:sldMkLst>
          <pc:docMk/>
          <pc:sldMk cId="408538599" sldId="256"/>
        </pc:sldMkLst>
      </pc:sldChg>
      <pc:sldChg chg="modSp">
        <pc:chgData name="T.info - Carlos Roberto Stunitz" userId="S::carlos.stunitz@tinfo.com.br::f6a99015-0054-47b0-8820-e7db22900376" providerId="AD" clId="Web-{1F34431D-8F91-00C4-E37D-02B186B133C7}" dt="2023-03-22T17:24:27.854" v="135" actId="20577"/>
        <pc:sldMkLst>
          <pc:docMk/>
          <pc:sldMk cId="2417257421" sldId="287"/>
        </pc:sldMkLst>
        <pc:spChg chg="mod">
          <ac:chgData name="T.info - Carlos Roberto Stunitz" userId="S::carlos.stunitz@tinfo.com.br::f6a99015-0054-47b0-8820-e7db22900376" providerId="AD" clId="Web-{1F34431D-8F91-00C4-E37D-02B186B133C7}" dt="2023-03-22T17:24:27.854" v="135" actId="20577"/>
          <ac:spMkLst>
            <pc:docMk/>
            <pc:sldMk cId="2417257421" sldId="287"/>
            <ac:spMk id="10" creationId="{FD084774-10BA-75DF-A27C-D54644EEE9C4}"/>
          </ac:spMkLst>
        </pc:spChg>
      </pc:sldChg>
      <pc:sldChg chg="del">
        <pc:chgData name="T.info - Carlos Roberto Stunitz" userId="S::carlos.stunitz@tinfo.com.br::f6a99015-0054-47b0-8820-e7db22900376" providerId="AD" clId="Web-{1F34431D-8F91-00C4-E37D-02B186B133C7}" dt="2023-03-22T17:10:43.334" v="1"/>
        <pc:sldMkLst>
          <pc:docMk/>
          <pc:sldMk cId="3949355473" sldId="288"/>
        </pc:sldMkLst>
      </pc:sldChg>
      <pc:sldChg chg="del">
        <pc:chgData name="T.info - Carlos Roberto Stunitz" userId="S::carlos.stunitz@tinfo.com.br::f6a99015-0054-47b0-8820-e7db22900376" providerId="AD" clId="Web-{1F34431D-8F91-00C4-E37D-02B186B133C7}" dt="2023-03-22T17:10:43.334" v="0"/>
        <pc:sldMkLst>
          <pc:docMk/>
          <pc:sldMk cId="3140159873" sldId="289"/>
        </pc:sldMkLst>
      </pc:sldChg>
      <pc:sldChg chg="modSp add replId">
        <pc:chgData name="T.info - Carlos Roberto Stunitz" userId="S::carlos.stunitz@tinfo.com.br::f6a99015-0054-47b0-8820-e7db22900376" providerId="AD" clId="Web-{1F34431D-8F91-00C4-E37D-02B186B133C7}" dt="2023-03-22T17:53:02.571" v="764" actId="14100"/>
        <pc:sldMkLst>
          <pc:docMk/>
          <pc:sldMk cId="3777132524" sldId="292"/>
        </pc:sldMkLst>
        <pc:spChg chg="mod">
          <ac:chgData name="T.info - Carlos Roberto Stunitz" userId="S::carlos.stunitz@tinfo.com.br::f6a99015-0054-47b0-8820-e7db22900376" providerId="AD" clId="Web-{1F34431D-8F91-00C4-E37D-02B186B133C7}" dt="2023-03-22T17:16:51.686" v="34" actId="20577"/>
          <ac:spMkLst>
            <pc:docMk/>
            <pc:sldMk cId="3777132524" sldId="292"/>
            <ac:spMk id="2" creationId="{00000000-0000-0000-0000-000000000000}"/>
          </ac:spMkLst>
        </pc:spChg>
        <pc:spChg chg="mod">
          <ac:chgData name="T.info - Carlos Roberto Stunitz" userId="S::carlos.stunitz@tinfo.com.br::f6a99015-0054-47b0-8820-e7db22900376" providerId="AD" clId="Web-{1F34431D-8F91-00C4-E37D-02B186B133C7}" dt="2023-03-22T17:53:02.571" v="764" actId="14100"/>
          <ac:spMkLst>
            <pc:docMk/>
            <pc:sldMk cId="3777132524" sldId="292"/>
            <ac:spMk id="10" creationId="{FD084774-10BA-75DF-A27C-D54644EEE9C4}"/>
          </ac:spMkLst>
        </pc:spChg>
      </pc:sldChg>
      <pc:sldChg chg="addSp delSp modSp add replId">
        <pc:chgData name="T.info - Carlos Roberto Stunitz" userId="S::carlos.stunitz@tinfo.com.br::f6a99015-0054-47b0-8820-e7db22900376" providerId="AD" clId="Web-{1F34431D-8F91-00C4-E37D-02B186B133C7}" dt="2023-03-22T17:38:29.173" v="362" actId="20577"/>
        <pc:sldMkLst>
          <pc:docMk/>
          <pc:sldMk cId="2840087198" sldId="293"/>
        </pc:sldMkLst>
        <pc:spChg chg="mod">
          <ac:chgData name="T.info - Carlos Roberto Stunitz" userId="S::carlos.stunitz@tinfo.com.br::f6a99015-0054-47b0-8820-e7db22900376" providerId="AD" clId="Web-{1F34431D-8F91-00C4-E37D-02B186B133C7}" dt="2023-03-22T17:38:29.173" v="362" actId="20577"/>
          <ac:spMkLst>
            <pc:docMk/>
            <pc:sldMk cId="2840087198" sldId="293"/>
            <ac:spMk id="10" creationId="{FD084774-10BA-75DF-A27C-D54644EEE9C4}"/>
          </ac:spMkLst>
        </pc:spChg>
        <pc:picChg chg="add mod">
          <ac:chgData name="T.info - Carlos Roberto Stunitz" userId="S::carlos.stunitz@tinfo.com.br::f6a99015-0054-47b0-8820-e7db22900376" providerId="AD" clId="Web-{1F34431D-8F91-00C4-E37D-02B186B133C7}" dt="2023-03-22T17:36:27.701" v="311" actId="1076"/>
          <ac:picMkLst>
            <pc:docMk/>
            <pc:sldMk cId="2840087198" sldId="293"/>
            <ac:picMk id="4" creationId="{5D60CFF8-5635-2A77-9394-E78C2F01674F}"/>
          </ac:picMkLst>
        </pc:picChg>
        <pc:picChg chg="add mod">
          <ac:chgData name="T.info - Carlos Roberto Stunitz" userId="S::carlos.stunitz@tinfo.com.br::f6a99015-0054-47b0-8820-e7db22900376" providerId="AD" clId="Web-{1F34431D-8F91-00C4-E37D-02B186B133C7}" dt="2023-03-22T17:37:44.922" v="358" actId="1076"/>
          <ac:picMkLst>
            <pc:docMk/>
            <pc:sldMk cId="2840087198" sldId="293"/>
            <ac:picMk id="5" creationId="{C115BF19-3323-965A-BDB4-37F9001F64D1}"/>
          </ac:picMkLst>
        </pc:picChg>
        <pc:picChg chg="add del">
          <ac:chgData name="T.info - Carlos Roberto Stunitz" userId="S::carlos.stunitz@tinfo.com.br::f6a99015-0054-47b0-8820-e7db22900376" providerId="AD" clId="Web-{1F34431D-8F91-00C4-E37D-02B186B133C7}" dt="2023-03-22T17:35:36.122" v="285"/>
          <ac:picMkLst>
            <pc:docMk/>
            <pc:sldMk cId="2840087198" sldId="293"/>
            <ac:picMk id="6" creationId="{C115BF19-3323-965A-BDB4-37F9001F64D1}"/>
          </ac:picMkLst>
        </pc:picChg>
      </pc:sldChg>
      <pc:sldChg chg="delSp modSp add replId">
        <pc:chgData name="T.info - Carlos Roberto Stunitz" userId="S::carlos.stunitz@tinfo.com.br::f6a99015-0054-47b0-8820-e7db22900376" providerId="AD" clId="Web-{1F34431D-8F91-00C4-E37D-02B186B133C7}" dt="2023-03-22T17:52:14.570" v="757" actId="20577"/>
        <pc:sldMkLst>
          <pc:docMk/>
          <pc:sldMk cId="3373966680" sldId="294"/>
        </pc:sldMkLst>
        <pc:spChg chg="mod">
          <ac:chgData name="T.info - Carlos Roberto Stunitz" userId="S::carlos.stunitz@tinfo.com.br::f6a99015-0054-47b0-8820-e7db22900376" providerId="AD" clId="Web-{1F34431D-8F91-00C4-E37D-02B186B133C7}" dt="2023-03-22T17:40:26.067" v="424" actId="20577"/>
          <ac:spMkLst>
            <pc:docMk/>
            <pc:sldMk cId="3373966680" sldId="294"/>
            <ac:spMk id="2" creationId="{00000000-0000-0000-0000-000000000000}"/>
          </ac:spMkLst>
        </pc:spChg>
        <pc:spChg chg="mod">
          <ac:chgData name="T.info - Carlos Roberto Stunitz" userId="S::carlos.stunitz@tinfo.com.br::f6a99015-0054-47b0-8820-e7db22900376" providerId="AD" clId="Web-{1F34431D-8F91-00C4-E37D-02B186B133C7}" dt="2023-03-22T17:52:14.570" v="757" actId="20577"/>
          <ac:spMkLst>
            <pc:docMk/>
            <pc:sldMk cId="3373966680" sldId="294"/>
            <ac:spMk id="10" creationId="{FD084774-10BA-75DF-A27C-D54644EEE9C4}"/>
          </ac:spMkLst>
        </pc:spChg>
        <pc:picChg chg="del">
          <ac:chgData name="T.info - Carlos Roberto Stunitz" userId="S::carlos.stunitz@tinfo.com.br::f6a99015-0054-47b0-8820-e7db22900376" providerId="AD" clId="Web-{1F34431D-8F91-00C4-E37D-02B186B133C7}" dt="2023-03-22T17:41:00.583" v="449"/>
          <ac:picMkLst>
            <pc:docMk/>
            <pc:sldMk cId="3373966680" sldId="294"/>
            <ac:picMk id="4" creationId="{5D60CFF8-5635-2A77-9394-E78C2F01674F}"/>
          </ac:picMkLst>
        </pc:picChg>
        <pc:picChg chg="del">
          <ac:chgData name="T.info - Carlos Roberto Stunitz" userId="S::carlos.stunitz@tinfo.com.br::f6a99015-0054-47b0-8820-e7db22900376" providerId="AD" clId="Web-{1F34431D-8F91-00C4-E37D-02B186B133C7}" dt="2023-03-22T17:45:58.982" v="627"/>
          <ac:picMkLst>
            <pc:docMk/>
            <pc:sldMk cId="3373966680" sldId="294"/>
            <ac:picMk id="5" creationId="{C115BF19-3323-965A-BDB4-37F9001F64D1}"/>
          </ac:picMkLst>
        </pc:picChg>
      </pc:sldChg>
      <pc:sldChg chg="modSp add replId">
        <pc:chgData name="T.info - Carlos Roberto Stunitz" userId="S::carlos.stunitz@tinfo.com.br::f6a99015-0054-47b0-8820-e7db22900376" providerId="AD" clId="Web-{1F34431D-8F91-00C4-E37D-02B186B133C7}" dt="2023-03-22T17:53:18.056" v="770" actId="20577"/>
        <pc:sldMkLst>
          <pc:docMk/>
          <pc:sldMk cId="2034295150" sldId="295"/>
        </pc:sldMkLst>
        <pc:spChg chg="mod">
          <ac:chgData name="T.info - Carlos Roberto Stunitz" userId="S::carlos.stunitz@tinfo.com.br::f6a99015-0054-47b0-8820-e7db22900376" providerId="AD" clId="Web-{1F34431D-8F91-00C4-E37D-02B186B133C7}" dt="2023-03-22T17:48:57.361" v="692" actId="20577"/>
          <ac:spMkLst>
            <pc:docMk/>
            <pc:sldMk cId="2034295150" sldId="295"/>
            <ac:spMk id="2" creationId="{00000000-0000-0000-0000-000000000000}"/>
          </ac:spMkLst>
        </pc:spChg>
        <pc:spChg chg="mod">
          <ac:chgData name="T.info - Carlos Roberto Stunitz" userId="S::carlos.stunitz@tinfo.com.br::f6a99015-0054-47b0-8820-e7db22900376" providerId="AD" clId="Web-{1F34431D-8F91-00C4-E37D-02B186B133C7}" dt="2023-03-22T17:53:18.056" v="770" actId="20577"/>
          <ac:spMkLst>
            <pc:docMk/>
            <pc:sldMk cId="2034295150" sldId="295"/>
            <ac:spMk id="10" creationId="{FD084774-10BA-75DF-A27C-D54644EEE9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1186A-1DCD-4779-BF99-20243DBD2592}" type="datetimeFigureOut">
              <a:rPr lang="pt-BR" smtClean="0"/>
              <a:t>12/09/2024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DD2DF-BE8D-4F25-B3FF-0E9D0A29FEEE}" type="slidenum">
              <a:rPr lang="pt-BR" smtClean="0"/>
              <a:t>‹nº›</a:t>
            </a:fld>
            <a:endParaRPr lang="pt-BR"/>
          </a:p>
        </p:txBody>
      </p:sp>
    </p:spTree>
    <p:extLst>
      <p:ext uri="{BB962C8B-B14F-4D97-AF65-F5344CB8AC3E}">
        <p14:creationId xmlns:p14="http://schemas.microsoft.com/office/powerpoint/2010/main" val="35115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8844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518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002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815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007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163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79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24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53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84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163925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6940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3758096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8"/>
        <p:cNvGrpSpPr/>
        <p:nvPr/>
      </p:nvGrpSpPr>
      <p:grpSpPr>
        <a:xfrm>
          <a:off x="0" y="0"/>
          <a:ext cx="0" cy="0"/>
          <a:chOff x="0" y="0"/>
          <a:chExt cx="0" cy="0"/>
        </a:xfrm>
      </p:grpSpPr>
      <p:sp>
        <p:nvSpPr>
          <p:cNvPr id="19" name="Google Shape;19;p3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4191873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obj">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910844" y="3264725"/>
            <a:ext cx="10370311" cy="169417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842075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8"/>
        <p:cNvGrpSpPr/>
        <p:nvPr/>
      </p:nvGrpSpPr>
      <p:grpSpPr>
        <a:xfrm>
          <a:off x="0" y="0"/>
          <a:ext cx="0" cy="0"/>
          <a:chOff x="0" y="0"/>
          <a:chExt cx="0" cy="0"/>
        </a:xfrm>
      </p:grpSpPr>
      <p:sp>
        <p:nvSpPr>
          <p:cNvPr id="19" name="Google Shape;19;p3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2828713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2"/>
        <p:cNvGrpSpPr/>
        <p:nvPr/>
      </p:nvGrpSpPr>
      <p:grpSpPr>
        <a:xfrm>
          <a:off x="0" y="0"/>
          <a:ext cx="0" cy="0"/>
          <a:chOff x="0" y="0"/>
          <a:chExt cx="0" cy="0"/>
        </a:xfrm>
      </p:grpSpPr>
      <p:sp>
        <p:nvSpPr>
          <p:cNvPr id="23" name="Google Shape;23;p38"/>
          <p:cNvSpPr txBox="1">
            <a:spLocks noGrp="1"/>
          </p:cNvSpPr>
          <p:nvPr>
            <p:ph type="title"/>
          </p:nvPr>
        </p:nvSpPr>
        <p:spPr>
          <a:xfrm>
            <a:off x="1011427" y="406730"/>
            <a:ext cx="10169144" cy="4521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981375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39"/>
          <p:cNvSpPr txBox="1">
            <a:spLocks noGrp="1"/>
          </p:cNvSpPr>
          <p:nvPr>
            <p:ph type="title"/>
          </p:nvPr>
        </p:nvSpPr>
        <p:spPr>
          <a:xfrm>
            <a:off x="1011427" y="406730"/>
            <a:ext cx="10169144" cy="4521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9"/>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39"/>
          <p:cNvSpPr txBox="1">
            <a:spLocks noGrp="1"/>
          </p:cNvSpPr>
          <p:nvPr>
            <p:ph type="body" idx="2"/>
          </p:nvPr>
        </p:nvSpPr>
        <p:spPr>
          <a:xfrm>
            <a:off x="6124447" y="1171168"/>
            <a:ext cx="5083175" cy="458025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600" b="0" i="0">
                <a:solidFill>
                  <a:srgbClr val="0094A7"/>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3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1564820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
        <p:cNvGrpSpPr/>
        <p:nvPr/>
      </p:nvGrpSpPr>
      <p:grpSpPr>
        <a:xfrm>
          <a:off x="0" y="0"/>
          <a:ext cx="0" cy="0"/>
          <a:chOff x="0" y="0"/>
          <a:chExt cx="0" cy="0"/>
        </a:xfrm>
      </p:grpSpPr>
      <p:sp>
        <p:nvSpPr>
          <p:cNvPr id="35" name="Google Shape;35;p40"/>
          <p:cNvSpPr txBox="1">
            <a:spLocks noGrp="1"/>
          </p:cNvSpPr>
          <p:nvPr>
            <p:ph type="title"/>
          </p:nvPr>
        </p:nvSpPr>
        <p:spPr>
          <a:xfrm>
            <a:off x="1011427" y="406730"/>
            <a:ext cx="10169144" cy="4521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0"/>
          <p:cNvSpPr txBox="1">
            <a:spLocks noGrp="1"/>
          </p:cNvSpPr>
          <p:nvPr>
            <p:ph type="body" idx="1"/>
          </p:nvPr>
        </p:nvSpPr>
        <p:spPr>
          <a:xfrm>
            <a:off x="1027557" y="1275714"/>
            <a:ext cx="10136885" cy="149288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600" b="0" i="0">
                <a:solidFill>
                  <a:srgbClr val="858585"/>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4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1733663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2083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28264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690A1CFA-6E4E-420B-A199-28EEAA7608B3}" type="datetimeFigureOut">
              <a:rPr lang="pt-BR" smtClean="0"/>
              <a:t>12/09/2024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167223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90A1CFA-6E4E-420B-A199-28EEAA7608B3}" type="datetimeFigureOut">
              <a:rPr lang="pt-BR" smtClean="0"/>
              <a:t>12/09/2024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286322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690A1CFA-6E4E-420B-A199-28EEAA7608B3}" type="datetimeFigureOut">
              <a:rPr lang="pt-BR" smtClean="0"/>
              <a:t>12/09/2024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54550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90A1CFA-6E4E-420B-A199-28EEAA7608B3}" type="datetimeFigureOut">
              <a:rPr lang="pt-BR" smtClean="0"/>
              <a:t>12/09/2024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167934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690A1CFA-6E4E-420B-A199-28EEAA7608B3}" type="datetimeFigureOut">
              <a:rPr lang="pt-BR" smtClean="0"/>
              <a:t>12/09/2024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132495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690A1CFA-6E4E-420B-A199-28EEAA7608B3}" type="datetimeFigureOut">
              <a:rPr lang="pt-BR" smtClean="0"/>
              <a:t>12/09/2024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127655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jp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82CF7-30E2-4490-955C-0207874D79CF}" type="slidenum">
              <a:rPr lang="pt-BR" smtClean="0"/>
              <a:t>‹nº›</a:t>
            </a:fld>
            <a:endParaRPr lang="pt-BR"/>
          </a:p>
        </p:txBody>
      </p:sp>
    </p:spTree>
    <p:extLst>
      <p:ext uri="{BB962C8B-B14F-4D97-AF65-F5344CB8AC3E}">
        <p14:creationId xmlns:p14="http://schemas.microsoft.com/office/powerpoint/2010/main" val="327818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5"/>
          <p:cNvPicPr preferRelativeResize="0"/>
          <p:nvPr/>
        </p:nvPicPr>
        <p:blipFill rotWithShape="1">
          <a:blip r:embed="rId7">
            <a:alphaModFix/>
          </a:blip>
          <a:srcRect/>
          <a:stretch/>
        </p:blipFill>
        <p:spPr>
          <a:xfrm>
            <a:off x="0" y="0"/>
            <a:ext cx="12192000" cy="6572248"/>
          </a:xfrm>
          <a:prstGeom prst="rect">
            <a:avLst/>
          </a:prstGeom>
          <a:noFill/>
          <a:ln>
            <a:noFill/>
          </a:ln>
        </p:spPr>
      </p:pic>
      <p:sp>
        <p:nvSpPr>
          <p:cNvPr id="7" name="Google Shape;7;p35"/>
          <p:cNvSpPr txBox="1">
            <a:spLocks noGrp="1"/>
          </p:cNvSpPr>
          <p:nvPr>
            <p:ph type="title"/>
          </p:nvPr>
        </p:nvSpPr>
        <p:spPr>
          <a:xfrm>
            <a:off x="1011427" y="406730"/>
            <a:ext cx="10169144" cy="45211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8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35"/>
          <p:cNvSpPr txBox="1">
            <a:spLocks noGrp="1"/>
          </p:cNvSpPr>
          <p:nvPr>
            <p:ph type="body" idx="1"/>
          </p:nvPr>
        </p:nvSpPr>
        <p:spPr>
          <a:xfrm>
            <a:off x="1027557" y="1275714"/>
            <a:ext cx="10136885" cy="149288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600" b="0" i="0" u="none" strike="noStrike" cap="none">
                <a:solidFill>
                  <a:srgbClr val="858585"/>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3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3584635654"/>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2"/>
          <p:cNvPicPr preferRelativeResize="0"/>
          <p:nvPr/>
        </p:nvPicPr>
        <p:blipFill rotWithShape="1">
          <a:blip r:embed="rId3">
            <a:alphaModFix/>
          </a:blip>
          <a:srcRect/>
          <a:stretch/>
        </p:blipFill>
        <p:spPr>
          <a:xfrm>
            <a:off x="0" y="0"/>
            <a:ext cx="12192000" cy="6857998"/>
          </a:xfrm>
          <a:prstGeom prst="rect">
            <a:avLst/>
          </a:prstGeom>
          <a:noFill/>
          <a:ln>
            <a:noFill/>
          </a:ln>
        </p:spPr>
      </p:pic>
      <p:sp>
        <p:nvSpPr>
          <p:cNvPr id="52" name="Google Shape;52;p2"/>
          <p:cNvSpPr txBox="1"/>
          <p:nvPr/>
        </p:nvSpPr>
        <p:spPr>
          <a:xfrm>
            <a:off x="1508252" y="1510906"/>
            <a:ext cx="6115173" cy="1114531"/>
          </a:xfrm>
          <a:prstGeom prst="rect">
            <a:avLst/>
          </a:prstGeom>
          <a:noFill/>
          <a:ln>
            <a:noFill/>
          </a:ln>
        </p:spPr>
        <p:txBody>
          <a:bodyPr spcFirstLastPara="1" wrap="square" lIns="0" tIns="116200" rIns="0" bIns="0" anchor="t" anchorCtr="0">
            <a:spAutoFit/>
          </a:bodyPr>
          <a:lstStyle/>
          <a:p>
            <a:pPr marL="12700" marR="5080" lvl="0" indent="0" algn="l" rtl="0">
              <a:lnSpc>
                <a:spcPct val="108000"/>
              </a:lnSpc>
              <a:spcBef>
                <a:spcPts val="0"/>
              </a:spcBef>
              <a:spcAft>
                <a:spcPts val="0"/>
              </a:spcAft>
              <a:buNone/>
            </a:pPr>
            <a:r>
              <a:rPr lang="en-US" sz="6000" b="1" dirty="0">
                <a:solidFill>
                  <a:srgbClr val="FFFFFF"/>
                </a:solidFill>
                <a:latin typeface="Calibri"/>
                <a:ea typeface="Calibri"/>
                <a:cs typeface="Calibri"/>
                <a:sym typeface="Calibri"/>
              </a:rPr>
              <a:t>GIT</a:t>
            </a:r>
            <a:endParaRPr sz="6000" b="0" i="0" u="none" strike="noStrike" cap="none" dirty="0">
              <a:solidFill>
                <a:schemeClr val="dk1"/>
              </a:solidFill>
              <a:latin typeface="Calibri"/>
              <a:ea typeface="Calibri"/>
              <a:cs typeface="Calibri"/>
              <a:sym typeface="Calibri"/>
            </a:endParaRPr>
          </a:p>
        </p:txBody>
      </p:sp>
      <p:sp>
        <p:nvSpPr>
          <p:cNvPr id="53" name="Google Shape;53;p2"/>
          <p:cNvSpPr txBox="1"/>
          <p:nvPr/>
        </p:nvSpPr>
        <p:spPr>
          <a:xfrm>
            <a:off x="1508252" y="4785207"/>
            <a:ext cx="5578348" cy="716217"/>
          </a:xfrm>
          <a:prstGeom prst="rect">
            <a:avLst/>
          </a:prstGeom>
          <a:noFill/>
          <a:ln>
            <a:noFill/>
          </a:ln>
        </p:spPr>
        <p:txBody>
          <a:bodyPr spcFirstLastPara="1" wrap="square" lIns="0" tIns="84450" rIns="0" bIns="0" anchor="t" anchorCtr="0">
            <a:spAutoFit/>
          </a:bodyPr>
          <a:lstStyle/>
          <a:p>
            <a:pPr marL="12700" marR="0" lvl="0" indent="0" algn="l" rtl="0">
              <a:lnSpc>
                <a:spcPct val="100000"/>
              </a:lnSpc>
              <a:spcBef>
                <a:spcPts val="565"/>
              </a:spcBef>
              <a:spcAft>
                <a:spcPts val="0"/>
              </a:spcAft>
              <a:buNone/>
            </a:pPr>
            <a:r>
              <a:rPr lang="en-US" sz="3600" b="0" i="0" u="none" strike="noStrike" cap="none" dirty="0">
                <a:solidFill>
                  <a:srgbClr val="FFFFFF"/>
                </a:solidFill>
                <a:latin typeface="Calibri"/>
                <a:ea typeface="Calibri"/>
                <a:cs typeface="Calibri"/>
                <a:sym typeface="Calibri"/>
              </a:rPr>
              <a:t>Prof. Allan da Rocha Dias</a:t>
            </a:r>
            <a:endParaRPr sz="3600" b="0" i="0" u="none" strike="noStrike" cap="none" dirty="0">
              <a:solidFill>
                <a:schemeClr val="dk1"/>
              </a:solidFill>
              <a:latin typeface="Calibri"/>
              <a:ea typeface="Calibri"/>
              <a:cs typeface="Calibri"/>
              <a:sym typeface="Calibri"/>
            </a:endParaRPr>
          </a:p>
        </p:txBody>
      </p:sp>
      <p:sp>
        <p:nvSpPr>
          <p:cNvPr id="6" name="Google Shape;52;p2">
            <a:extLst>
              <a:ext uri="{FF2B5EF4-FFF2-40B4-BE49-F238E27FC236}">
                <a16:creationId xmlns:a16="http://schemas.microsoft.com/office/drawing/2014/main" id="{D01889E6-934B-2DCB-94D5-F6A4C4C7ABA3}"/>
              </a:ext>
            </a:extLst>
          </p:cNvPr>
          <p:cNvSpPr txBox="1"/>
          <p:nvPr/>
        </p:nvSpPr>
        <p:spPr>
          <a:xfrm>
            <a:off x="1508252" y="3104425"/>
            <a:ext cx="6115173" cy="649147"/>
          </a:xfrm>
          <a:prstGeom prst="rect">
            <a:avLst/>
          </a:prstGeom>
          <a:noFill/>
          <a:ln>
            <a:noFill/>
          </a:ln>
        </p:spPr>
        <p:txBody>
          <a:bodyPr spcFirstLastPara="1" wrap="square" lIns="0" tIns="116200" rIns="0" bIns="0" anchor="t" anchorCtr="0">
            <a:spAutoFit/>
          </a:bodyPr>
          <a:lstStyle/>
          <a:p>
            <a:pPr marL="12700" marR="5080" lvl="0" indent="0" algn="l" rtl="0">
              <a:lnSpc>
                <a:spcPct val="108000"/>
              </a:lnSpc>
              <a:spcBef>
                <a:spcPts val="0"/>
              </a:spcBef>
              <a:spcAft>
                <a:spcPts val="0"/>
              </a:spcAft>
              <a:buNone/>
            </a:pPr>
            <a:r>
              <a:rPr lang="en-US" sz="3200" b="1" dirty="0" err="1">
                <a:solidFill>
                  <a:srgbClr val="FFFFFF"/>
                </a:solidFill>
                <a:latin typeface="Calibri"/>
                <a:ea typeface="Calibri"/>
                <a:cs typeface="Calibri"/>
                <a:sym typeface="Calibri"/>
              </a:rPr>
              <a:t>Versionamento</a:t>
            </a:r>
            <a:endParaRPr lang="en-US" sz="3200" b="1" dirty="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ítulo 1">
            <a:extLst>
              <a:ext uri="{FF2B5EF4-FFF2-40B4-BE49-F238E27FC236}">
                <a16:creationId xmlns:a16="http://schemas.microsoft.com/office/drawing/2014/main" id="{CA529056-D464-7E70-92E8-A3CEF8616503}"/>
              </a:ext>
            </a:extLst>
          </p:cNvPr>
          <p:cNvSpPr>
            <a:spLocks noGrp="1"/>
          </p:cNvSpPr>
          <p:nvPr>
            <p:ph type="title"/>
          </p:nvPr>
        </p:nvSpPr>
        <p:spPr>
          <a:xfrm>
            <a:off x="1011238" y="406400"/>
            <a:ext cx="10169525" cy="431800"/>
          </a:xfrm>
        </p:spPr>
        <p:txBody>
          <a:bodyPr>
            <a:normAutofit/>
          </a:bodyPr>
          <a:lstStyle/>
          <a:p>
            <a:r>
              <a:rPr lang="pt-BR" b="1" dirty="0">
                <a:cs typeface="Calibri Light"/>
              </a:rPr>
              <a:t>Adição de arquivos ao repositório</a:t>
            </a:r>
            <a:endParaRPr lang="pt-BR" dirty="0"/>
          </a:p>
        </p:txBody>
      </p:sp>
      <p:sp>
        <p:nvSpPr>
          <p:cNvPr id="5" name="CaixaDeTexto 4">
            <a:extLst>
              <a:ext uri="{FF2B5EF4-FFF2-40B4-BE49-F238E27FC236}">
                <a16:creationId xmlns:a16="http://schemas.microsoft.com/office/drawing/2014/main" id="{AE7EE153-B052-2E1F-88DD-B04A8ECA8AB8}"/>
              </a:ext>
            </a:extLst>
          </p:cNvPr>
          <p:cNvSpPr txBox="1"/>
          <p:nvPr/>
        </p:nvSpPr>
        <p:spPr>
          <a:xfrm>
            <a:off x="1011237" y="2418087"/>
            <a:ext cx="7745305" cy="2554545"/>
          </a:xfrm>
          <a:prstGeom prst="rect">
            <a:avLst/>
          </a:prstGeom>
          <a:noFill/>
        </p:spPr>
        <p:txBody>
          <a:bodyPr wrap="square">
            <a:spAutoFit/>
          </a:bodyPr>
          <a:lstStyle/>
          <a:p>
            <a:pPr marL="342900" indent="-342900" algn="just">
              <a:buFont typeface="Arial,Sans-Serif"/>
              <a:buChar char="•"/>
            </a:pPr>
            <a:r>
              <a:rPr lang="pt-BR" sz="2000" dirty="0">
                <a:latin typeface="+mj-lt"/>
                <a:ea typeface="+mn-lt"/>
                <a:cs typeface="+mn-lt"/>
              </a:rPr>
              <a:t>Após a </a:t>
            </a:r>
            <a:r>
              <a:rPr lang="pt-BR" sz="2000" dirty="0" err="1">
                <a:latin typeface="+mj-lt"/>
                <a:ea typeface="+mn-lt"/>
                <a:cs typeface="+mn-lt"/>
              </a:rPr>
              <a:t>iniciliazação</a:t>
            </a:r>
            <a:r>
              <a:rPr lang="pt-BR" sz="2000" dirty="0">
                <a:latin typeface="+mj-lt"/>
                <a:ea typeface="+mn-lt"/>
                <a:cs typeface="+mn-lt"/>
              </a:rPr>
              <a:t> do repositório, pode-se começar a adicionar arquivos ao controle de versão do </a:t>
            </a:r>
            <a:r>
              <a:rPr lang="pt-BR" sz="2000" dirty="0" err="1">
                <a:latin typeface="+mj-lt"/>
                <a:ea typeface="+mn-lt"/>
                <a:cs typeface="+mn-lt"/>
              </a:rPr>
              <a:t>git</a:t>
            </a:r>
            <a:r>
              <a:rPr lang="pt-BR" sz="2000" dirty="0">
                <a:latin typeface="+mj-lt"/>
                <a:ea typeface="+mn-lt"/>
                <a:cs typeface="+mn-lt"/>
              </a:rPr>
              <a:t> através do comando [</a:t>
            </a:r>
            <a:r>
              <a:rPr lang="pt-BR" sz="2000" dirty="0" err="1">
                <a:latin typeface="+mj-lt"/>
                <a:ea typeface="+mn-lt"/>
                <a:cs typeface="+mn-lt"/>
              </a:rPr>
              <a:t>git</a:t>
            </a:r>
            <a:r>
              <a:rPr lang="pt-BR" sz="2000" dirty="0">
                <a:latin typeface="+mj-lt"/>
                <a:ea typeface="+mn-lt"/>
                <a:cs typeface="+mn-lt"/>
              </a:rPr>
              <a:t> </a:t>
            </a:r>
            <a:r>
              <a:rPr lang="pt-BR" sz="2000" dirty="0" err="1">
                <a:latin typeface="+mj-lt"/>
                <a:ea typeface="+mn-lt"/>
                <a:cs typeface="+mn-lt"/>
              </a:rPr>
              <a:t>add</a:t>
            </a:r>
            <a:r>
              <a:rPr lang="pt-BR" sz="2000" dirty="0">
                <a:latin typeface="+mj-lt"/>
                <a:ea typeface="+mn-lt"/>
                <a:cs typeface="+mn-lt"/>
              </a:rPr>
              <a:t> &lt;arquivo&gt;] ou "</a:t>
            </a:r>
            <a:r>
              <a:rPr lang="pt-BR" sz="2000" dirty="0" err="1">
                <a:latin typeface="+mj-lt"/>
                <a:ea typeface="+mn-lt"/>
                <a:cs typeface="+mn-lt"/>
              </a:rPr>
              <a:t>git</a:t>
            </a:r>
            <a:r>
              <a:rPr lang="pt-BR" sz="2000" dirty="0">
                <a:latin typeface="+mj-lt"/>
                <a:ea typeface="+mn-lt"/>
                <a:cs typeface="+mn-lt"/>
              </a:rPr>
              <a:t> </a:t>
            </a:r>
            <a:r>
              <a:rPr lang="pt-BR" sz="2000" dirty="0" err="1">
                <a:latin typeface="+mj-lt"/>
                <a:ea typeface="+mn-lt"/>
                <a:cs typeface="+mn-lt"/>
              </a:rPr>
              <a:t>add</a:t>
            </a:r>
            <a:r>
              <a:rPr lang="pt-BR" sz="2000" dirty="0">
                <a:latin typeface="+mj-lt"/>
                <a:ea typeface="+mn-lt"/>
                <a:cs typeface="+mn-lt"/>
              </a:rPr>
              <a:t> ." para adição massiva de arquivos.</a:t>
            </a:r>
          </a:p>
          <a:p>
            <a:pPr marL="342900" indent="-342900" algn="just">
              <a:buFont typeface="Arial,Sans-Serif"/>
              <a:buChar char="•"/>
            </a:pPr>
            <a:endParaRPr lang="pt-BR" sz="2000" dirty="0">
              <a:latin typeface="+mj-lt"/>
              <a:cs typeface="Calibri"/>
            </a:endParaRPr>
          </a:p>
          <a:p>
            <a:pPr marL="342900" indent="-342900" algn="just">
              <a:buFont typeface="Arial,Sans-Serif"/>
              <a:buChar char="•"/>
            </a:pPr>
            <a:r>
              <a:rPr lang="pt-BR" sz="2000" dirty="0">
                <a:latin typeface="+mj-lt"/>
                <a:cs typeface="Calibri"/>
              </a:rPr>
              <a:t>Estes arquivos são colocados na </a:t>
            </a:r>
            <a:r>
              <a:rPr lang="pt-BR" sz="2000" dirty="0" err="1">
                <a:latin typeface="+mj-lt"/>
                <a:cs typeface="Calibri"/>
              </a:rPr>
              <a:t>area</a:t>
            </a:r>
            <a:r>
              <a:rPr lang="pt-BR" sz="2000" dirty="0">
                <a:latin typeface="+mj-lt"/>
                <a:cs typeface="Calibri"/>
              </a:rPr>
              <a:t> de preparação (</a:t>
            </a:r>
            <a:r>
              <a:rPr lang="pt-BR" sz="2000" dirty="0" err="1">
                <a:latin typeface="+mj-lt"/>
                <a:cs typeface="Calibri"/>
              </a:rPr>
              <a:t>staging</a:t>
            </a:r>
            <a:r>
              <a:rPr lang="pt-BR" sz="2000" dirty="0">
                <a:latin typeface="+mj-lt"/>
                <a:cs typeface="Calibri"/>
              </a:rPr>
              <a:t> </a:t>
            </a:r>
            <a:r>
              <a:rPr lang="pt-BR" sz="2000" dirty="0" err="1">
                <a:latin typeface="+mj-lt"/>
                <a:cs typeface="Calibri"/>
              </a:rPr>
              <a:t>area</a:t>
            </a:r>
            <a:r>
              <a:rPr lang="pt-BR" sz="2000" dirty="0">
                <a:latin typeface="+mj-lt"/>
                <a:cs typeface="Calibri"/>
              </a:rPr>
              <a:t>) e estarão prontos para serem </a:t>
            </a:r>
            <a:r>
              <a:rPr lang="pt-BR" sz="2000" dirty="0" err="1">
                <a:latin typeface="+mj-lt"/>
                <a:cs typeface="Calibri"/>
              </a:rPr>
              <a:t>incuídos</a:t>
            </a:r>
            <a:r>
              <a:rPr lang="pt-BR" sz="2000" dirty="0">
                <a:latin typeface="+mj-lt"/>
                <a:cs typeface="Calibri"/>
              </a:rPr>
              <a:t> em um </a:t>
            </a:r>
            <a:r>
              <a:rPr lang="pt-BR" sz="2000" dirty="0" err="1">
                <a:latin typeface="+mj-lt"/>
                <a:cs typeface="Calibri"/>
              </a:rPr>
              <a:t>commit</a:t>
            </a:r>
            <a:endParaRPr lang="pt-BR" sz="2000" dirty="0">
              <a:latin typeface="+mj-lt"/>
              <a:cs typeface="Calibri"/>
            </a:endParaRPr>
          </a:p>
          <a:p>
            <a:pPr marL="342900" indent="-342900" algn="just">
              <a:buFont typeface="Arial"/>
              <a:buChar char="•"/>
            </a:pPr>
            <a:endParaRPr lang="pt-BR" sz="2000" dirty="0">
              <a:latin typeface="+mj-lt"/>
              <a:cs typeface="Calibri"/>
            </a:endParaRPr>
          </a:p>
        </p:txBody>
      </p:sp>
    </p:spTree>
    <p:extLst>
      <p:ext uri="{BB962C8B-B14F-4D97-AF65-F5344CB8AC3E}">
        <p14:creationId xmlns:p14="http://schemas.microsoft.com/office/powerpoint/2010/main" val="33521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4" name="Título 1">
            <a:extLst>
              <a:ext uri="{FF2B5EF4-FFF2-40B4-BE49-F238E27FC236}">
                <a16:creationId xmlns:a16="http://schemas.microsoft.com/office/drawing/2014/main" id="{CA60F3AC-F444-4295-AD3D-9773F6670A50}"/>
              </a:ext>
            </a:extLst>
          </p:cNvPr>
          <p:cNvSpPr>
            <a:spLocks noGrp="1"/>
          </p:cNvSpPr>
          <p:nvPr>
            <p:ph type="title"/>
          </p:nvPr>
        </p:nvSpPr>
        <p:spPr>
          <a:xfrm>
            <a:off x="1011238" y="406400"/>
            <a:ext cx="10169525" cy="431800"/>
          </a:xfrm>
        </p:spPr>
        <p:txBody>
          <a:bodyPr>
            <a:normAutofit/>
          </a:bodyPr>
          <a:lstStyle/>
          <a:p>
            <a:r>
              <a:rPr lang="pt-BR" b="1" dirty="0">
                <a:cs typeface="Calibri Light"/>
              </a:rPr>
              <a:t>Comparar as diferenças entre os arquivos</a:t>
            </a:r>
          </a:p>
        </p:txBody>
      </p:sp>
      <p:sp>
        <p:nvSpPr>
          <p:cNvPr id="7" name="CaixaDeTexto 6">
            <a:extLst>
              <a:ext uri="{FF2B5EF4-FFF2-40B4-BE49-F238E27FC236}">
                <a16:creationId xmlns:a16="http://schemas.microsoft.com/office/drawing/2014/main" id="{4FFEF4E0-C4CB-8BB5-B0B4-4ADB70CFE20F}"/>
              </a:ext>
            </a:extLst>
          </p:cNvPr>
          <p:cNvSpPr txBox="1"/>
          <p:nvPr/>
        </p:nvSpPr>
        <p:spPr>
          <a:xfrm>
            <a:off x="1011237" y="2402589"/>
            <a:ext cx="8179257" cy="2246769"/>
          </a:xfrm>
          <a:prstGeom prst="rect">
            <a:avLst/>
          </a:prstGeom>
          <a:noFill/>
        </p:spPr>
        <p:txBody>
          <a:bodyPr wrap="square">
            <a:spAutoFit/>
          </a:bodyPr>
          <a:lstStyle/>
          <a:p>
            <a:pPr marL="342900" indent="-342900" algn="just">
              <a:buFont typeface="Arial,Sans-Serif"/>
              <a:buChar char="•"/>
            </a:pPr>
            <a:r>
              <a:rPr lang="pt-BR" sz="2000" dirty="0">
                <a:cs typeface="Calibri"/>
              </a:rPr>
              <a:t>O comando [</a:t>
            </a:r>
            <a:r>
              <a:rPr lang="pt-BR" sz="2000" dirty="0" err="1">
                <a:cs typeface="Calibri"/>
              </a:rPr>
              <a:t>git</a:t>
            </a:r>
            <a:r>
              <a:rPr lang="pt-BR" sz="2000" dirty="0">
                <a:cs typeface="Calibri"/>
              </a:rPr>
              <a:t> </a:t>
            </a:r>
            <a:r>
              <a:rPr lang="pt-BR" sz="2000" dirty="0" err="1">
                <a:cs typeface="Calibri"/>
              </a:rPr>
              <a:t>difftool</a:t>
            </a:r>
            <a:r>
              <a:rPr lang="pt-BR" sz="2000" dirty="0">
                <a:cs typeface="Calibri"/>
              </a:rPr>
              <a:t> –tool &lt;arquivo&gt;] permite comparar as diferenças entre os arquivos modificados em seu diretório de trabalho e as versões já registradas no </a:t>
            </a:r>
            <a:r>
              <a:rPr lang="pt-BR" sz="2000" dirty="0" err="1">
                <a:cs typeface="Calibri"/>
              </a:rPr>
              <a:t>Git</a:t>
            </a:r>
            <a:endParaRPr lang="pt-BR" sz="2000" dirty="0">
              <a:cs typeface="Calibri"/>
            </a:endParaRPr>
          </a:p>
          <a:p>
            <a:pPr marL="342900" indent="-342900" algn="just">
              <a:buFont typeface="Arial,Sans-Serif"/>
              <a:buChar char="•"/>
            </a:pPr>
            <a:endParaRPr lang="pt-BR" sz="2000" dirty="0"/>
          </a:p>
          <a:p>
            <a:pPr marL="342900" indent="-342900" algn="just">
              <a:buFont typeface="Arial,Sans-Serif"/>
              <a:buChar char="•"/>
            </a:pPr>
            <a:r>
              <a:rPr lang="pt-BR" sz="2000" dirty="0">
                <a:cs typeface="Calibri"/>
              </a:rPr>
              <a:t>Este comando facilita a visualização das alterações antes de adicionar os arquivos à área de preparação ou </a:t>
            </a:r>
            <a:r>
              <a:rPr lang="pt-BR" sz="2000" dirty="0" err="1">
                <a:cs typeface="Calibri"/>
              </a:rPr>
              <a:t>commit</a:t>
            </a:r>
            <a:r>
              <a:rPr lang="pt-BR" sz="2000" dirty="0">
                <a:cs typeface="Calibri"/>
              </a:rPr>
              <a:t>.</a:t>
            </a:r>
          </a:p>
          <a:p>
            <a:pPr marL="342900" indent="-342900" algn="just">
              <a:buFont typeface="Arial"/>
              <a:buChar char="•"/>
            </a:pPr>
            <a:endParaRPr lang="pt-BR" sz="2000" dirty="0">
              <a:cs typeface="Calibri"/>
            </a:endParaRPr>
          </a:p>
        </p:txBody>
      </p:sp>
    </p:spTree>
    <p:extLst>
      <p:ext uri="{BB962C8B-B14F-4D97-AF65-F5344CB8AC3E}">
        <p14:creationId xmlns:p14="http://schemas.microsoft.com/office/powerpoint/2010/main" val="316566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4" name="Título 1">
            <a:extLst>
              <a:ext uri="{FF2B5EF4-FFF2-40B4-BE49-F238E27FC236}">
                <a16:creationId xmlns:a16="http://schemas.microsoft.com/office/drawing/2014/main" id="{CA60F3AC-F444-4295-AD3D-9773F6670A50}"/>
              </a:ext>
            </a:extLst>
          </p:cNvPr>
          <p:cNvSpPr>
            <a:spLocks noGrp="1"/>
          </p:cNvSpPr>
          <p:nvPr>
            <p:ph type="title"/>
          </p:nvPr>
        </p:nvSpPr>
        <p:spPr>
          <a:xfrm>
            <a:off x="1011238" y="406400"/>
            <a:ext cx="10169525" cy="431800"/>
          </a:xfrm>
        </p:spPr>
        <p:txBody>
          <a:bodyPr>
            <a:normAutofit/>
          </a:bodyPr>
          <a:lstStyle/>
          <a:p>
            <a:r>
              <a:rPr lang="pt-BR" b="1" dirty="0">
                <a:cs typeface="Calibri Light"/>
              </a:rPr>
              <a:t>Envio do repositório local para o remoto</a:t>
            </a:r>
          </a:p>
        </p:txBody>
      </p:sp>
      <p:sp>
        <p:nvSpPr>
          <p:cNvPr id="3" name="CaixaDeTexto 2">
            <a:extLst>
              <a:ext uri="{FF2B5EF4-FFF2-40B4-BE49-F238E27FC236}">
                <a16:creationId xmlns:a16="http://schemas.microsoft.com/office/drawing/2014/main" id="{8DE4F8B8-9037-DB77-D3E7-B16AB91634F7}"/>
              </a:ext>
            </a:extLst>
          </p:cNvPr>
          <p:cNvSpPr txBox="1"/>
          <p:nvPr/>
        </p:nvSpPr>
        <p:spPr>
          <a:xfrm>
            <a:off x="1011239" y="2335335"/>
            <a:ext cx="954310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Sans-Serif"/>
              <a:buChar char="•"/>
            </a:pPr>
            <a:r>
              <a:rPr lang="pt-BR" sz="2000" dirty="0">
                <a:latin typeface="+mj-lt"/>
                <a:cs typeface="Calibri"/>
              </a:rPr>
              <a:t>Importante ressaltar que antes de fazer um </a:t>
            </a:r>
            <a:r>
              <a:rPr lang="pt-BR" sz="2000" dirty="0" err="1">
                <a:latin typeface="+mj-lt"/>
                <a:cs typeface="Calibri"/>
              </a:rPr>
              <a:t>push</a:t>
            </a:r>
            <a:r>
              <a:rPr lang="pt-BR" sz="2000" dirty="0">
                <a:latin typeface="+mj-lt"/>
                <a:cs typeface="Calibri"/>
              </a:rPr>
              <a:t>, é recomendável fazer um </a:t>
            </a:r>
            <a:r>
              <a:rPr lang="pt-BR" sz="2000" dirty="0" err="1">
                <a:latin typeface="+mj-lt"/>
                <a:cs typeface="Calibri"/>
              </a:rPr>
              <a:t>push</a:t>
            </a:r>
            <a:r>
              <a:rPr lang="pt-BR" sz="2000" dirty="0">
                <a:latin typeface="+mj-lt"/>
                <a:cs typeface="Calibri"/>
              </a:rPr>
              <a:t> das alterações mais recentes usando o comando [</a:t>
            </a:r>
            <a:r>
              <a:rPr lang="pt-BR" sz="2000" dirty="0" err="1">
                <a:latin typeface="+mj-lt"/>
                <a:cs typeface="Calibri"/>
              </a:rPr>
              <a:t>git</a:t>
            </a:r>
            <a:r>
              <a:rPr lang="pt-BR" sz="2000" dirty="0">
                <a:latin typeface="+mj-lt"/>
                <a:cs typeface="Calibri"/>
              </a:rPr>
              <a:t> </a:t>
            </a:r>
            <a:r>
              <a:rPr lang="pt-BR" sz="2000" dirty="0" err="1">
                <a:latin typeface="+mj-lt"/>
                <a:cs typeface="Calibri"/>
              </a:rPr>
              <a:t>pull</a:t>
            </a:r>
            <a:r>
              <a:rPr lang="pt-BR" sz="2000" dirty="0">
                <a:latin typeface="+mj-lt"/>
                <a:cs typeface="Calibri"/>
              </a:rPr>
              <a:t>] </a:t>
            </a:r>
          </a:p>
          <a:p>
            <a:pPr marL="342900" indent="-342900" algn="just">
              <a:buFont typeface="Arial,Sans-Serif"/>
              <a:buChar char="•"/>
            </a:pPr>
            <a:endParaRPr lang="pt-BR" sz="2000" dirty="0">
              <a:latin typeface="+mj-lt"/>
              <a:cs typeface="Calibri"/>
            </a:endParaRPr>
          </a:p>
          <a:p>
            <a:pPr marL="342900" indent="-342900" algn="just">
              <a:buFont typeface="Arial,Sans-Serif"/>
              <a:buChar char="•"/>
            </a:pPr>
            <a:r>
              <a:rPr lang="pt-BR" sz="2000" dirty="0">
                <a:latin typeface="+mj-lt"/>
                <a:cs typeface="Calibri"/>
              </a:rPr>
              <a:t>O comando [</a:t>
            </a:r>
            <a:r>
              <a:rPr lang="pt-BR" sz="2000" dirty="0" err="1">
                <a:latin typeface="+mj-lt"/>
                <a:cs typeface="Calibri"/>
              </a:rPr>
              <a:t>git</a:t>
            </a:r>
            <a:r>
              <a:rPr lang="pt-BR" sz="2000" dirty="0">
                <a:latin typeface="+mj-lt"/>
                <a:cs typeface="Calibri"/>
              </a:rPr>
              <a:t> </a:t>
            </a:r>
            <a:r>
              <a:rPr lang="pt-BR" sz="2000" dirty="0" err="1">
                <a:latin typeface="+mj-lt"/>
                <a:cs typeface="Calibri"/>
              </a:rPr>
              <a:t>push</a:t>
            </a:r>
            <a:r>
              <a:rPr lang="pt-BR" sz="2000" dirty="0">
                <a:latin typeface="+mj-lt"/>
                <a:cs typeface="Calibri"/>
              </a:rPr>
              <a:t>] possibilita que os </a:t>
            </a:r>
            <a:r>
              <a:rPr lang="pt-BR" sz="2000" dirty="0" err="1">
                <a:latin typeface="+mj-lt"/>
                <a:cs typeface="Calibri"/>
              </a:rPr>
              <a:t>commits</a:t>
            </a:r>
            <a:r>
              <a:rPr lang="pt-BR" sz="2000" dirty="0">
                <a:latin typeface="+mj-lt"/>
                <a:cs typeface="Calibri"/>
              </a:rPr>
              <a:t> feitos em um repositório local sejam enviados para um repositório remoto</a:t>
            </a:r>
          </a:p>
          <a:p>
            <a:pPr marL="342900" indent="-342900" algn="just">
              <a:buFont typeface="Arial,Sans-Serif"/>
              <a:buChar char="•"/>
            </a:pPr>
            <a:endParaRPr lang="pt-BR" sz="2000" dirty="0">
              <a:latin typeface="+mj-lt"/>
              <a:cs typeface="Calibri"/>
            </a:endParaRPr>
          </a:p>
          <a:p>
            <a:pPr marL="342900" indent="-342900" algn="just">
              <a:buFont typeface="Arial,Sans-Serif"/>
              <a:buChar char="•"/>
            </a:pPr>
            <a:r>
              <a:rPr lang="pt-BR" sz="2000" dirty="0">
                <a:latin typeface="+mj-lt"/>
                <a:cs typeface="Calibri"/>
              </a:rPr>
              <a:t>Isto permite que sejam compartilhadas as alterações com outros colaboradores do projeto</a:t>
            </a:r>
          </a:p>
        </p:txBody>
      </p:sp>
    </p:spTree>
    <p:extLst>
      <p:ext uri="{BB962C8B-B14F-4D97-AF65-F5344CB8AC3E}">
        <p14:creationId xmlns:p14="http://schemas.microsoft.com/office/powerpoint/2010/main" val="393845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Título 2">
            <a:extLst>
              <a:ext uri="{FF2B5EF4-FFF2-40B4-BE49-F238E27FC236}">
                <a16:creationId xmlns:a16="http://schemas.microsoft.com/office/drawing/2014/main" id="{9D8CF5B0-FB39-5861-D629-BBC0CC0E755B}"/>
              </a:ext>
            </a:extLst>
          </p:cNvPr>
          <p:cNvSpPr>
            <a:spLocks noGrp="1"/>
          </p:cNvSpPr>
          <p:nvPr>
            <p:ph type="title"/>
          </p:nvPr>
        </p:nvSpPr>
        <p:spPr>
          <a:xfrm>
            <a:off x="1011427" y="406730"/>
            <a:ext cx="10169144" cy="430887"/>
          </a:xfrm>
        </p:spPr>
        <p:txBody>
          <a:bodyPr/>
          <a:lstStyle/>
          <a:p>
            <a:r>
              <a:rPr lang="pt-BR" dirty="0"/>
              <a:t>Pauta</a:t>
            </a:r>
          </a:p>
        </p:txBody>
      </p:sp>
      <p:sp>
        <p:nvSpPr>
          <p:cNvPr id="5" name="CaixaDeTexto 4">
            <a:extLst>
              <a:ext uri="{FF2B5EF4-FFF2-40B4-BE49-F238E27FC236}">
                <a16:creationId xmlns:a16="http://schemas.microsoft.com/office/drawing/2014/main" id="{E1EF0B9A-0737-6449-E19C-140596AF3578}"/>
              </a:ext>
            </a:extLst>
          </p:cNvPr>
          <p:cNvSpPr txBox="1"/>
          <p:nvPr/>
        </p:nvSpPr>
        <p:spPr>
          <a:xfrm>
            <a:off x="644857" y="1814874"/>
            <a:ext cx="10902284"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pt-BR" sz="2200" dirty="0">
                <a:latin typeface="+mj-lt"/>
                <a:ea typeface="+mn-lt"/>
                <a:cs typeface="+mn-lt"/>
              </a:rPr>
              <a:t>Introdução ao Controle de Versão</a:t>
            </a:r>
          </a:p>
          <a:p>
            <a:pPr marL="457200" indent="-457200" algn="just">
              <a:buFont typeface="Arial"/>
              <a:buChar char="•"/>
            </a:pPr>
            <a:endParaRPr lang="pt-BR" sz="2200" dirty="0">
              <a:latin typeface="+mj-lt"/>
              <a:ea typeface="+mn-lt"/>
              <a:cs typeface="+mn-lt"/>
            </a:endParaRPr>
          </a:p>
          <a:p>
            <a:pPr marL="457200" indent="-457200" algn="just">
              <a:buFont typeface="Arial"/>
              <a:buChar char="•"/>
            </a:pPr>
            <a:r>
              <a:rPr lang="pt-BR" sz="2200" dirty="0">
                <a:latin typeface="+mj-lt"/>
                <a:cs typeface="Calibri"/>
              </a:rPr>
              <a:t>Introdução ao </a:t>
            </a:r>
            <a:r>
              <a:rPr lang="pt-BR" sz="2200" dirty="0" err="1">
                <a:latin typeface="+mj-lt"/>
                <a:cs typeface="Calibri"/>
              </a:rPr>
              <a:t>Git</a:t>
            </a:r>
            <a:endParaRPr lang="pt-BR" sz="2200" dirty="0">
              <a:latin typeface="+mj-lt"/>
              <a:cs typeface="Calibri"/>
            </a:endParaRPr>
          </a:p>
          <a:p>
            <a:pPr marL="457200" indent="-457200" algn="just">
              <a:buFont typeface="Arial"/>
              <a:buChar char="•"/>
            </a:pPr>
            <a:endParaRPr lang="pt-BR" sz="2200" dirty="0" err="1">
              <a:latin typeface="+mj-lt"/>
            </a:endParaRPr>
          </a:p>
          <a:p>
            <a:pPr marL="457200" indent="-457200" algn="just">
              <a:buFont typeface="Arial"/>
              <a:buChar char="•"/>
            </a:pPr>
            <a:r>
              <a:rPr lang="pt-BR" sz="2200" dirty="0">
                <a:latin typeface="+mj-lt"/>
                <a:ea typeface="+mn-lt"/>
                <a:cs typeface="+mn-lt"/>
              </a:rPr>
              <a:t>Conceitos Fundamentais</a:t>
            </a:r>
          </a:p>
          <a:p>
            <a:pPr marL="457200" indent="-457200" algn="just">
              <a:buFont typeface="Arial"/>
              <a:buChar char="•"/>
            </a:pPr>
            <a:endParaRPr lang="pt-BR" sz="2200" dirty="0">
              <a:latin typeface="+mj-lt"/>
            </a:endParaRPr>
          </a:p>
          <a:p>
            <a:pPr marL="457200" indent="-457200" algn="just">
              <a:buFont typeface="Arial"/>
              <a:buChar char="•"/>
            </a:pPr>
            <a:r>
              <a:rPr lang="pt-BR" sz="2200" dirty="0">
                <a:latin typeface="+mj-lt"/>
                <a:ea typeface="+mn-lt"/>
                <a:cs typeface="+mn-lt"/>
              </a:rPr>
              <a:t>Fluxo de trabalho básico</a:t>
            </a:r>
          </a:p>
          <a:p>
            <a:pPr marL="457200" indent="-457200" algn="just">
              <a:buFont typeface="Arial"/>
              <a:buChar char="•"/>
            </a:pPr>
            <a:endParaRPr lang="pt-BR" sz="2200" dirty="0">
              <a:latin typeface="+mj-lt"/>
              <a:cs typeface="Calibri"/>
            </a:endParaRPr>
          </a:p>
          <a:p>
            <a:pPr marL="457200" indent="-457200" algn="just">
              <a:buFont typeface="Arial"/>
              <a:buChar char="•"/>
            </a:pPr>
            <a:r>
              <a:rPr lang="pt-BR" sz="2200" dirty="0" err="1">
                <a:latin typeface="+mj-lt"/>
                <a:ea typeface="+mn-lt"/>
                <a:cs typeface="+mn-lt"/>
              </a:rPr>
              <a:t>Branches</a:t>
            </a:r>
            <a:endParaRPr lang="pt-BR" sz="2200" dirty="0">
              <a:latin typeface="+mj-lt"/>
              <a:ea typeface="+mn-lt"/>
              <a:cs typeface="+mn-lt"/>
            </a:endParaRPr>
          </a:p>
          <a:p>
            <a:pPr marL="457200" indent="-457200" algn="just">
              <a:buFont typeface="Arial"/>
              <a:buChar char="•"/>
            </a:pPr>
            <a:endParaRPr lang="pt-BR" sz="2200" dirty="0" err="1">
              <a:latin typeface="+mj-lt"/>
              <a:ea typeface="+mn-lt"/>
              <a:cs typeface="+mn-lt"/>
            </a:endParaRPr>
          </a:p>
          <a:p>
            <a:pPr marL="457200" indent="-457200" algn="just">
              <a:buFont typeface="Arial"/>
              <a:buChar char="•"/>
            </a:pPr>
            <a:r>
              <a:rPr lang="pt-BR" sz="2200" dirty="0">
                <a:latin typeface="+mj-lt"/>
                <a:ea typeface="+mn-lt"/>
                <a:cs typeface="+mn-lt"/>
              </a:rPr>
              <a:t>Integração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Título 2">
            <a:extLst>
              <a:ext uri="{FF2B5EF4-FFF2-40B4-BE49-F238E27FC236}">
                <a16:creationId xmlns:a16="http://schemas.microsoft.com/office/drawing/2014/main" id="{9D8CF5B0-FB39-5861-D629-BBC0CC0E755B}"/>
              </a:ext>
            </a:extLst>
          </p:cNvPr>
          <p:cNvSpPr>
            <a:spLocks noGrp="1"/>
          </p:cNvSpPr>
          <p:nvPr>
            <p:ph type="title"/>
          </p:nvPr>
        </p:nvSpPr>
        <p:spPr>
          <a:xfrm>
            <a:off x="1011427" y="406730"/>
            <a:ext cx="10169144" cy="430887"/>
          </a:xfrm>
        </p:spPr>
        <p:txBody>
          <a:bodyPr/>
          <a:lstStyle/>
          <a:p>
            <a:r>
              <a:rPr lang="pt-BR" dirty="0"/>
              <a:t>O que é o controle de versão e sua importância</a:t>
            </a:r>
          </a:p>
        </p:txBody>
      </p:sp>
      <p:sp>
        <p:nvSpPr>
          <p:cNvPr id="9" name="CaixaDeTexto 8">
            <a:extLst>
              <a:ext uri="{FF2B5EF4-FFF2-40B4-BE49-F238E27FC236}">
                <a16:creationId xmlns:a16="http://schemas.microsoft.com/office/drawing/2014/main" id="{E0407526-BB15-4283-D892-B2EA359257F7}"/>
              </a:ext>
            </a:extLst>
          </p:cNvPr>
          <p:cNvSpPr txBox="1"/>
          <p:nvPr/>
        </p:nvSpPr>
        <p:spPr>
          <a:xfrm>
            <a:off x="1011427" y="1828882"/>
            <a:ext cx="6970200" cy="3477875"/>
          </a:xfrm>
          <a:prstGeom prst="rect">
            <a:avLst/>
          </a:prstGeom>
          <a:noFill/>
        </p:spPr>
        <p:txBody>
          <a:bodyPr wrap="square">
            <a:spAutoFit/>
          </a:bodyPr>
          <a:lstStyle/>
          <a:p>
            <a:pPr marL="457200" indent="-457200" algn="just">
              <a:buFont typeface="Arial"/>
              <a:buChar char="•"/>
            </a:pPr>
            <a:r>
              <a:rPr lang="pt-BR" sz="2000" dirty="0">
                <a:latin typeface="+mj-lt"/>
                <a:ea typeface="+mn-lt"/>
                <a:cs typeface="+mn-lt"/>
              </a:rPr>
              <a:t>Sistema que registra e gerencia as alterações feitas em um conjunto de arquivos ao longo do tempo</a:t>
            </a:r>
          </a:p>
          <a:p>
            <a:pPr marL="457200" indent="-457200" algn="just">
              <a:buFont typeface="Arial"/>
              <a:buChar char="•"/>
            </a:pPr>
            <a:r>
              <a:rPr lang="pt-BR" sz="2000" dirty="0">
                <a:latin typeface="+mj-lt"/>
                <a:ea typeface="+mn-lt"/>
                <a:cs typeface="+mn-lt"/>
              </a:rPr>
              <a:t>Permite rastrear modificações</a:t>
            </a:r>
          </a:p>
          <a:p>
            <a:pPr marL="457200" indent="-457200" algn="just">
              <a:buFont typeface="Arial"/>
              <a:buChar char="•"/>
            </a:pPr>
            <a:r>
              <a:rPr lang="pt-BR" sz="2000" dirty="0">
                <a:solidFill>
                  <a:srgbClr val="000000"/>
                </a:solidFill>
                <a:latin typeface="+mj-lt"/>
                <a:ea typeface="+mn-lt"/>
                <a:cs typeface="+mn-lt"/>
              </a:rPr>
              <a:t>Comparar versões</a:t>
            </a:r>
          </a:p>
          <a:p>
            <a:pPr marL="457200" indent="-457200" algn="just">
              <a:buFont typeface="Arial"/>
              <a:buChar char="•"/>
            </a:pPr>
            <a:r>
              <a:rPr lang="pt-BR" sz="2000" dirty="0">
                <a:latin typeface="+mj-lt"/>
                <a:cs typeface="Calibri"/>
              </a:rPr>
              <a:t>Reverter versões anteriores</a:t>
            </a:r>
          </a:p>
          <a:p>
            <a:pPr marL="457200" indent="-457200" algn="just">
              <a:buFont typeface="Arial"/>
              <a:buChar char="•"/>
            </a:pPr>
            <a:endParaRPr lang="pt-BR" sz="2000" dirty="0">
              <a:latin typeface="+mj-lt"/>
              <a:cs typeface="Calibri"/>
            </a:endParaRPr>
          </a:p>
          <a:p>
            <a:pPr algn="just"/>
            <a:r>
              <a:rPr lang="pt-BR" sz="2000" b="1" dirty="0">
                <a:latin typeface="+mj-lt"/>
                <a:cs typeface="Calibri"/>
              </a:rPr>
              <a:t>Cenário</a:t>
            </a:r>
            <a:r>
              <a:rPr lang="pt-BR" sz="2000" dirty="0">
                <a:latin typeface="+mj-lt"/>
                <a:cs typeface="Calibri"/>
              </a:rPr>
              <a:t>: Imagine que você está trabalhando em um projeto de software com uma equipe de desenvolvedores, sem um sistema de controle de versão, cada desenvolvedor faria alterações em arquivos de uso comum, resultando em versões desatualizadas e conflitos frequentes.</a:t>
            </a:r>
          </a:p>
        </p:txBody>
      </p:sp>
    </p:spTree>
    <p:extLst>
      <p:ext uri="{BB962C8B-B14F-4D97-AF65-F5344CB8AC3E}">
        <p14:creationId xmlns:p14="http://schemas.microsoft.com/office/powerpoint/2010/main" val="156273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Título 2">
            <a:extLst>
              <a:ext uri="{FF2B5EF4-FFF2-40B4-BE49-F238E27FC236}">
                <a16:creationId xmlns:a16="http://schemas.microsoft.com/office/drawing/2014/main" id="{9D8CF5B0-FB39-5861-D629-BBC0CC0E755B}"/>
              </a:ext>
            </a:extLst>
          </p:cNvPr>
          <p:cNvSpPr>
            <a:spLocks noGrp="1"/>
          </p:cNvSpPr>
          <p:nvPr>
            <p:ph type="title"/>
          </p:nvPr>
        </p:nvSpPr>
        <p:spPr>
          <a:xfrm>
            <a:off x="1011427" y="406730"/>
            <a:ext cx="10169144" cy="430887"/>
          </a:xfrm>
        </p:spPr>
        <p:txBody>
          <a:bodyPr/>
          <a:lstStyle/>
          <a:p>
            <a:r>
              <a:rPr lang="pt-BR" dirty="0"/>
              <a:t>Benefícios do uso de controle de versão</a:t>
            </a:r>
          </a:p>
        </p:txBody>
      </p:sp>
      <p:sp>
        <p:nvSpPr>
          <p:cNvPr id="5" name="CaixaDeTexto 4">
            <a:extLst>
              <a:ext uri="{FF2B5EF4-FFF2-40B4-BE49-F238E27FC236}">
                <a16:creationId xmlns:a16="http://schemas.microsoft.com/office/drawing/2014/main" id="{59EAAB35-6056-9AFB-D1E4-F7B503A29902}"/>
              </a:ext>
            </a:extLst>
          </p:cNvPr>
          <p:cNvSpPr txBox="1"/>
          <p:nvPr/>
        </p:nvSpPr>
        <p:spPr>
          <a:xfrm>
            <a:off x="670463" y="1465508"/>
            <a:ext cx="1137171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pt-BR" sz="2000" dirty="0">
                <a:ea typeface="+mn-lt"/>
                <a:cs typeface="+mn-lt"/>
              </a:rPr>
              <a:t>Histórico e Rastreabilidade: é o registro de todas as alterações feitas em um arquivo permitindo que seja possível ver o histórico completo de modificações e quem fez cada alteração;</a:t>
            </a:r>
          </a:p>
          <a:p>
            <a:pPr marL="342900" indent="-342900" algn="just">
              <a:buFont typeface="Arial"/>
              <a:buChar char="•"/>
            </a:pPr>
            <a:endParaRPr lang="pt-BR" sz="2000" dirty="0">
              <a:ea typeface="+mn-lt"/>
              <a:cs typeface="+mn-lt"/>
            </a:endParaRPr>
          </a:p>
          <a:p>
            <a:pPr marL="342900" indent="-342900" algn="just">
              <a:buFont typeface="Arial"/>
              <a:buChar char="•"/>
            </a:pPr>
            <a:r>
              <a:rPr lang="pt-BR" sz="2000" dirty="0">
                <a:ea typeface="+mn-lt"/>
                <a:cs typeface="+mn-lt"/>
              </a:rPr>
              <a:t>Reversão e recuperação: é a capacidade de voltar versões anteriores do código, se uma alteração der problema é possível reverter para uma versão anterior mais estável</a:t>
            </a:r>
          </a:p>
          <a:p>
            <a:pPr marL="342900" indent="-342900" algn="just">
              <a:buFont typeface="Arial"/>
              <a:buChar char="•"/>
            </a:pPr>
            <a:endParaRPr lang="pt-BR" sz="2000" dirty="0">
              <a:ea typeface="+mn-lt"/>
              <a:cs typeface="+mn-lt"/>
            </a:endParaRPr>
          </a:p>
          <a:p>
            <a:pPr marL="342900" indent="-342900" algn="just">
              <a:buFont typeface="Arial"/>
              <a:buChar char="•"/>
            </a:pPr>
            <a:r>
              <a:rPr lang="pt-BR" sz="2000" dirty="0">
                <a:ea typeface="+mn-lt"/>
                <a:cs typeface="+mn-lt"/>
              </a:rPr>
              <a:t>Colaboração: facilita a colaboração entre várias pessoas em um projeto, cada pessoa pode trabalhar com sua própria versão, fazer alterações e mesclá-las com a versão principal quando estiverem prontas</a:t>
            </a:r>
          </a:p>
          <a:p>
            <a:pPr marL="342900" indent="-342900" algn="just">
              <a:buFont typeface="Arial"/>
              <a:buChar char="•"/>
            </a:pPr>
            <a:endParaRPr lang="pt-BR" sz="2000" dirty="0">
              <a:cs typeface="Calibri"/>
            </a:endParaRPr>
          </a:p>
          <a:p>
            <a:pPr marL="342900" indent="-342900" algn="just">
              <a:buFont typeface="Arial"/>
              <a:buChar char="•"/>
            </a:pPr>
            <a:r>
              <a:rPr lang="pt-BR" sz="2000" dirty="0">
                <a:ea typeface="+mn-lt"/>
                <a:cs typeface="+mn-lt"/>
              </a:rPr>
              <a:t>Ramificação: é possível criar </a:t>
            </a:r>
            <a:r>
              <a:rPr lang="pt-BR" sz="2000" dirty="0" err="1">
                <a:ea typeface="+mn-lt"/>
                <a:cs typeface="+mn-lt"/>
              </a:rPr>
              <a:t>branches</a:t>
            </a:r>
            <a:r>
              <a:rPr lang="pt-BR" sz="2000" dirty="0">
                <a:ea typeface="+mn-lt"/>
                <a:cs typeface="+mn-lt"/>
              </a:rPr>
              <a:t> para criar novas funcionalidades, alterar ou corrigir bugs</a:t>
            </a:r>
          </a:p>
          <a:p>
            <a:pPr marL="342900" indent="-342900" algn="just">
              <a:buFont typeface="Arial"/>
              <a:buChar char="•"/>
            </a:pPr>
            <a:endParaRPr lang="pt-BR" sz="2000" dirty="0">
              <a:ea typeface="+mn-lt"/>
              <a:cs typeface="+mn-lt"/>
            </a:endParaRPr>
          </a:p>
          <a:p>
            <a:pPr marL="342900" indent="-342900" algn="just">
              <a:buFont typeface="Arial"/>
              <a:buChar char="•"/>
            </a:pPr>
            <a:r>
              <a:rPr lang="pt-BR" sz="2000" dirty="0">
                <a:ea typeface="+mn-lt"/>
                <a:cs typeface="+mn-lt"/>
              </a:rPr>
              <a:t>Gerenciamento de conflitos quando duas pessoas fazem alterações no mesmo arquivo ao mesmo tempo</a:t>
            </a:r>
            <a:endParaRPr lang="pt-BR" sz="2000" dirty="0">
              <a:cs typeface="Calibri"/>
            </a:endParaRPr>
          </a:p>
        </p:txBody>
      </p:sp>
    </p:spTree>
    <p:extLst>
      <p:ext uri="{BB962C8B-B14F-4D97-AF65-F5344CB8AC3E}">
        <p14:creationId xmlns:p14="http://schemas.microsoft.com/office/powerpoint/2010/main" val="267789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ítulo 1">
            <a:extLst>
              <a:ext uri="{FF2B5EF4-FFF2-40B4-BE49-F238E27FC236}">
                <a16:creationId xmlns:a16="http://schemas.microsoft.com/office/drawing/2014/main" id="{0F049FD0-F054-51E7-EE00-829272EFE2F6}"/>
              </a:ext>
            </a:extLst>
          </p:cNvPr>
          <p:cNvSpPr>
            <a:spLocks noGrp="1"/>
          </p:cNvSpPr>
          <p:nvPr>
            <p:ph type="title"/>
          </p:nvPr>
        </p:nvSpPr>
        <p:spPr>
          <a:xfrm>
            <a:off x="1011238" y="406400"/>
            <a:ext cx="10169525" cy="431800"/>
          </a:xfrm>
        </p:spPr>
        <p:txBody>
          <a:bodyPr>
            <a:normAutofit/>
          </a:bodyPr>
          <a:lstStyle/>
          <a:p>
            <a:r>
              <a:rPr lang="pt-BR" b="1" dirty="0">
                <a:cs typeface="Calibri Light"/>
              </a:rPr>
              <a:t>O que é </a:t>
            </a:r>
            <a:r>
              <a:rPr lang="pt-BR" b="1" dirty="0" err="1">
                <a:cs typeface="Calibri Light"/>
              </a:rPr>
              <a:t>Git</a:t>
            </a:r>
            <a:r>
              <a:rPr lang="pt-BR" b="1" dirty="0">
                <a:cs typeface="Calibri Light"/>
              </a:rPr>
              <a:t> e a sua relação com o controle de versão</a:t>
            </a:r>
            <a:endParaRPr lang="pt-BR" dirty="0"/>
          </a:p>
        </p:txBody>
      </p:sp>
      <p:sp>
        <p:nvSpPr>
          <p:cNvPr id="10" name="CaixaDeTexto 9">
            <a:extLst>
              <a:ext uri="{FF2B5EF4-FFF2-40B4-BE49-F238E27FC236}">
                <a16:creationId xmlns:a16="http://schemas.microsoft.com/office/drawing/2014/main" id="{90A0DFA5-9749-292E-C9DD-561DE340F24C}"/>
              </a:ext>
            </a:extLst>
          </p:cNvPr>
          <p:cNvSpPr txBox="1"/>
          <p:nvPr/>
        </p:nvSpPr>
        <p:spPr>
          <a:xfrm>
            <a:off x="1011238" y="2149019"/>
            <a:ext cx="10169524" cy="4708981"/>
          </a:xfrm>
          <a:prstGeom prst="rect">
            <a:avLst/>
          </a:prstGeom>
          <a:noFill/>
        </p:spPr>
        <p:txBody>
          <a:bodyPr wrap="square">
            <a:spAutoFit/>
          </a:bodyPr>
          <a:lstStyle/>
          <a:p>
            <a:pPr marL="342900" indent="-342900" algn="just">
              <a:buFont typeface="Arial"/>
              <a:buChar char="•"/>
            </a:pPr>
            <a:r>
              <a:rPr lang="pt-BR" sz="2000" dirty="0">
                <a:latin typeface="+mj-lt"/>
                <a:ea typeface="+mn-lt"/>
                <a:cs typeface="+mn-lt"/>
              </a:rPr>
              <a:t>Sistema de controle de versão distribuído criado por Linus Torvalds em 2005 para gerenciar o desenvolvimento do kernel do Linux</a:t>
            </a:r>
          </a:p>
          <a:p>
            <a:pPr marL="342900" indent="-342900" algn="just">
              <a:buFont typeface="Arial"/>
              <a:buChar char="•"/>
            </a:pPr>
            <a:endParaRPr lang="pt-BR" sz="2000" dirty="0">
              <a:latin typeface="+mj-lt"/>
              <a:ea typeface="+mn-lt"/>
              <a:cs typeface="+mn-lt"/>
            </a:endParaRPr>
          </a:p>
          <a:p>
            <a:pPr marL="342900" indent="-342900" algn="just">
              <a:buFont typeface="Arial"/>
              <a:buChar char="•"/>
            </a:pPr>
            <a:r>
              <a:rPr lang="pt-BR" sz="2000" dirty="0">
                <a:latin typeface="+mj-lt"/>
                <a:ea typeface="+mn-lt"/>
                <a:cs typeface="+mn-lt"/>
              </a:rPr>
              <a:t>Ao contrário de sistemas de controle de versão centralizado, como o </a:t>
            </a:r>
            <a:r>
              <a:rPr lang="pt-BR" sz="2000" dirty="0" err="1">
                <a:latin typeface="+mj-lt"/>
                <a:ea typeface="+mn-lt"/>
                <a:cs typeface="+mn-lt"/>
              </a:rPr>
              <a:t>subversion</a:t>
            </a:r>
            <a:r>
              <a:rPr lang="pt-BR" sz="2000" dirty="0">
                <a:latin typeface="+mj-lt"/>
                <a:ea typeface="+mn-lt"/>
                <a:cs typeface="+mn-lt"/>
              </a:rPr>
              <a:t>, o </a:t>
            </a:r>
            <a:r>
              <a:rPr lang="pt-BR" sz="2000" dirty="0" err="1">
                <a:latin typeface="+mj-lt"/>
                <a:ea typeface="+mn-lt"/>
                <a:cs typeface="+mn-lt"/>
              </a:rPr>
              <a:t>Git</a:t>
            </a:r>
            <a:r>
              <a:rPr lang="pt-BR" sz="2000" dirty="0">
                <a:latin typeface="+mj-lt"/>
                <a:ea typeface="+mn-lt"/>
                <a:cs typeface="+mn-lt"/>
              </a:rPr>
              <a:t> é distribuído, que significa que cada desenvolvedor tem a cópia completa do repositório em sua máquina local, possibilitando maior autonomia e flexibilidade aos desenvolvedores</a:t>
            </a:r>
          </a:p>
          <a:p>
            <a:pPr marL="342900" indent="-342900" algn="just">
              <a:buFont typeface="Arial"/>
              <a:buChar char="•"/>
            </a:pPr>
            <a:endParaRPr lang="pt-BR" sz="2000" dirty="0">
              <a:latin typeface="+mj-lt"/>
              <a:cs typeface="Calibri"/>
            </a:endParaRPr>
          </a:p>
          <a:p>
            <a:pPr marL="342900" indent="-342900" algn="just">
              <a:buFont typeface="Arial"/>
              <a:buChar char="•"/>
            </a:pPr>
            <a:r>
              <a:rPr lang="pt-BR" sz="2000" dirty="0">
                <a:latin typeface="+mj-lt"/>
                <a:cs typeface="Calibri"/>
              </a:rPr>
              <a:t>O </a:t>
            </a:r>
            <a:r>
              <a:rPr lang="pt-BR" sz="2000" dirty="0" err="1">
                <a:latin typeface="+mj-lt"/>
                <a:cs typeface="Calibri"/>
              </a:rPr>
              <a:t>Git</a:t>
            </a:r>
            <a:r>
              <a:rPr lang="pt-BR" sz="2000" dirty="0">
                <a:latin typeface="+mj-lt"/>
                <a:cs typeface="Calibri"/>
              </a:rPr>
              <a:t> permite rastrear e gerenciar as </a:t>
            </a:r>
            <a:r>
              <a:rPr lang="pt-BR" sz="2000" dirty="0" err="1">
                <a:latin typeface="+mj-lt"/>
                <a:cs typeface="Calibri"/>
              </a:rPr>
              <a:t>alteraçõs</a:t>
            </a:r>
            <a:r>
              <a:rPr lang="pt-BR" sz="2000" dirty="0">
                <a:latin typeface="+mj-lt"/>
                <a:cs typeface="Calibri"/>
              </a:rPr>
              <a:t> em arquivos ao longo do tempo</a:t>
            </a: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dirty="0">
              <a:latin typeface="+mj-lt"/>
              <a:cs typeface="Calibri"/>
            </a:endParaRPr>
          </a:p>
          <a:p>
            <a:pPr algn="just"/>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b="1" dirty="0">
              <a:latin typeface="+mj-lt"/>
              <a:cs typeface="Calibri"/>
            </a:endParaRPr>
          </a:p>
        </p:txBody>
      </p:sp>
    </p:spTree>
    <p:extLst>
      <p:ext uri="{BB962C8B-B14F-4D97-AF65-F5344CB8AC3E}">
        <p14:creationId xmlns:p14="http://schemas.microsoft.com/office/powerpoint/2010/main" val="248638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4" name="Título 1">
            <a:extLst>
              <a:ext uri="{FF2B5EF4-FFF2-40B4-BE49-F238E27FC236}">
                <a16:creationId xmlns:a16="http://schemas.microsoft.com/office/drawing/2014/main" id="{F8B40893-2D1A-6B0E-4FC2-2BAB0CEEFD66}"/>
              </a:ext>
            </a:extLst>
          </p:cNvPr>
          <p:cNvSpPr>
            <a:spLocks noGrp="1"/>
          </p:cNvSpPr>
          <p:nvPr>
            <p:ph type="title"/>
          </p:nvPr>
        </p:nvSpPr>
        <p:spPr>
          <a:xfrm>
            <a:off x="1011238" y="406400"/>
            <a:ext cx="10169525" cy="431800"/>
          </a:xfrm>
        </p:spPr>
        <p:txBody>
          <a:bodyPr>
            <a:normAutofit/>
          </a:bodyPr>
          <a:lstStyle/>
          <a:p>
            <a:r>
              <a:rPr lang="pt-BR" b="1" dirty="0">
                <a:cs typeface="Calibri Light"/>
              </a:rPr>
              <a:t>Principais características do </a:t>
            </a:r>
            <a:r>
              <a:rPr lang="pt-BR" b="1" dirty="0" err="1">
                <a:cs typeface="Calibri Light"/>
              </a:rPr>
              <a:t>Git</a:t>
            </a:r>
          </a:p>
        </p:txBody>
      </p:sp>
      <p:sp>
        <p:nvSpPr>
          <p:cNvPr id="6" name="CaixaDeTexto 5">
            <a:extLst>
              <a:ext uri="{FF2B5EF4-FFF2-40B4-BE49-F238E27FC236}">
                <a16:creationId xmlns:a16="http://schemas.microsoft.com/office/drawing/2014/main" id="{010AB161-DE26-1F20-4737-5B800CFCFB7E}"/>
              </a:ext>
            </a:extLst>
          </p:cNvPr>
          <p:cNvSpPr txBox="1"/>
          <p:nvPr/>
        </p:nvSpPr>
        <p:spPr>
          <a:xfrm>
            <a:off x="1011238" y="1841242"/>
            <a:ext cx="9605101" cy="5016758"/>
          </a:xfrm>
          <a:prstGeom prst="rect">
            <a:avLst/>
          </a:prstGeom>
          <a:noFill/>
        </p:spPr>
        <p:txBody>
          <a:bodyPr wrap="square">
            <a:spAutoFit/>
          </a:bodyPr>
          <a:lstStyle/>
          <a:p>
            <a:pPr marL="342900" indent="-342900" algn="just">
              <a:buFont typeface="Arial"/>
              <a:buChar char="•"/>
            </a:pPr>
            <a:r>
              <a:rPr lang="pt-BR" sz="2000" dirty="0">
                <a:latin typeface="+mj-lt"/>
                <a:ea typeface="+mn-lt"/>
                <a:cs typeface="+mn-lt"/>
              </a:rPr>
              <a:t>Velocidade e desempenho: projetado para lidar com grandes projetos e históricos extensos de código</a:t>
            </a:r>
          </a:p>
          <a:p>
            <a:pPr marL="342900" indent="-342900" algn="just">
              <a:buFont typeface="Arial"/>
              <a:buChar char="•"/>
            </a:pPr>
            <a:endParaRPr lang="pt-BR" sz="2000" dirty="0">
              <a:latin typeface="+mj-lt"/>
              <a:cs typeface="Calibri"/>
            </a:endParaRPr>
          </a:p>
          <a:p>
            <a:pPr marL="342900" indent="-342900" algn="just">
              <a:buFont typeface="Arial"/>
              <a:buChar char="•"/>
            </a:pPr>
            <a:r>
              <a:rPr lang="pt-BR" sz="2000" dirty="0">
                <a:latin typeface="+mj-lt"/>
                <a:cs typeface="Calibri"/>
              </a:rPr>
              <a:t>Distribuído: Como dito anteriormente cada desenvolvedor tem uma cópia completo do repositório em sua máquina local, permitindo que o trabalho seja realizado de maneira offline</a:t>
            </a:r>
          </a:p>
          <a:p>
            <a:pPr marL="342900" indent="-342900" algn="just">
              <a:buFont typeface="Arial"/>
              <a:buChar char="•"/>
            </a:pPr>
            <a:endParaRPr lang="pt-BR" sz="2000" dirty="0">
              <a:latin typeface="+mj-lt"/>
              <a:cs typeface="Calibri"/>
            </a:endParaRPr>
          </a:p>
          <a:p>
            <a:pPr marL="342900" indent="-342900" algn="just">
              <a:buFont typeface="Arial"/>
              <a:buChar char="•"/>
            </a:pPr>
            <a:r>
              <a:rPr lang="pt-BR" sz="2000" dirty="0">
                <a:latin typeface="+mj-lt"/>
                <a:cs typeface="Calibri"/>
              </a:rPr>
              <a:t>Segurança e integridade de dados através da utilização de </a:t>
            </a:r>
            <a:r>
              <a:rPr lang="pt-BR" sz="2000" dirty="0" err="1">
                <a:latin typeface="+mj-lt"/>
                <a:cs typeface="Calibri"/>
              </a:rPr>
              <a:t>hashs</a:t>
            </a:r>
            <a:r>
              <a:rPr lang="pt-BR" sz="2000" dirty="0">
                <a:latin typeface="+mj-lt"/>
                <a:cs typeface="Calibri"/>
              </a:rPr>
              <a:t> para verificação de integridade de arquivos</a:t>
            </a:r>
          </a:p>
          <a:p>
            <a:pPr marL="342900" indent="-342900" algn="just">
              <a:buFont typeface="Arial"/>
              <a:buChar char="•"/>
            </a:pPr>
            <a:endParaRPr lang="pt-BR" sz="2000" dirty="0">
              <a:latin typeface="+mj-lt"/>
              <a:cs typeface="Calibri"/>
            </a:endParaRPr>
          </a:p>
          <a:p>
            <a:pPr marL="342900" indent="-342900" algn="just">
              <a:buFont typeface="Arial"/>
              <a:buChar char="•"/>
            </a:pPr>
            <a:r>
              <a:rPr lang="pt-BR" sz="2000" dirty="0">
                <a:latin typeface="+mj-lt"/>
                <a:cs typeface="Calibri"/>
              </a:rPr>
              <a:t>Ramificação (</a:t>
            </a:r>
            <a:r>
              <a:rPr lang="pt-BR" sz="2000" dirty="0" err="1">
                <a:latin typeface="+mj-lt"/>
                <a:cs typeface="Calibri"/>
              </a:rPr>
              <a:t>branching</a:t>
            </a:r>
            <a:r>
              <a:rPr lang="pt-BR" sz="2000" dirty="0">
                <a:latin typeface="+mj-lt"/>
                <a:cs typeface="Calibri"/>
              </a:rPr>
              <a:t>) e mesclagem (</a:t>
            </a:r>
            <a:r>
              <a:rPr lang="pt-BR" sz="2000" dirty="0" err="1">
                <a:latin typeface="+mj-lt"/>
                <a:cs typeface="Calibri"/>
              </a:rPr>
              <a:t>merging</a:t>
            </a:r>
            <a:r>
              <a:rPr lang="pt-BR" sz="2000" dirty="0">
                <a:latin typeface="+mj-lt"/>
                <a:cs typeface="Calibri"/>
              </a:rPr>
              <a:t>) eficientes, tanto o </a:t>
            </a:r>
            <a:r>
              <a:rPr lang="pt-BR" sz="2000" dirty="0" err="1">
                <a:latin typeface="+mj-lt"/>
                <a:cs typeface="Calibri"/>
              </a:rPr>
              <a:t>branch</a:t>
            </a:r>
            <a:r>
              <a:rPr lang="pt-BR" sz="2000" dirty="0">
                <a:latin typeface="+mj-lt"/>
                <a:cs typeface="Calibri"/>
              </a:rPr>
              <a:t> como o merge podem ser realizados de maneira segura, eficiente e controlada.</a:t>
            </a:r>
          </a:p>
          <a:p>
            <a:pPr algn="just"/>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b="1" dirty="0">
              <a:latin typeface="+mj-lt"/>
              <a:cs typeface="Calibri"/>
            </a:endParaRPr>
          </a:p>
        </p:txBody>
      </p:sp>
    </p:spTree>
    <p:extLst>
      <p:ext uri="{BB962C8B-B14F-4D97-AF65-F5344CB8AC3E}">
        <p14:creationId xmlns:p14="http://schemas.microsoft.com/office/powerpoint/2010/main" val="135666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Título 1">
            <a:extLst>
              <a:ext uri="{FF2B5EF4-FFF2-40B4-BE49-F238E27FC236}">
                <a16:creationId xmlns:a16="http://schemas.microsoft.com/office/drawing/2014/main" id="{A2345AB6-C4E4-EF5B-1B02-F56E627E32B1}"/>
              </a:ext>
            </a:extLst>
          </p:cNvPr>
          <p:cNvSpPr>
            <a:spLocks noGrp="1"/>
          </p:cNvSpPr>
          <p:nvPr>
            <p:ph type="title"/>
          </p:nvPr>
        </p:nvSpPr>
        <p:spPr>
          <a:xfrm>
            <a:off x="1011238" y="406400"/>
            <a:ext cx="10169525" cy="431800"/>
          </a:xfrm>
        </p:spPr>
        <p:txBody>
          <a:bodyPr>
            <a:normAutofit/>
          </a:bodyPr>
          <a:lstStyle/>
          <a:p>
            <a:r>
              <a:rPr lang="pt-BR" b="1" dirty="0">
                <a:cs typeface="Calibri Light"/>
              </a:rPr>
              <a:t>Conceitos fundamentais do </a:t>
            </a:r>
            <a:r>
              <a:rPr lang="pt-BR" b="1" dirty="0" err="1">
                <a:cs typeface="Calibri Light"/>
              </a:rPr>
              <a:t>Git</a:t>
            </a:r>
            <a:r>
              <a:rPr lang="pt-BR" b="1" dirty="0">
                <a:cs typeface="Calibri Light"/>
              </a:rPr>
              <a:t> </a:t>
            </a:r>
            <a:endParaRPr lang="pt-BR" dirty="0" err="1"/>
          </a:p>
        </p:txBody>
      </p:sp>
      <p:sp>
        <p:nvSpPr>
          <p:cNvPr id="7" name="CaixaDeTexto 6">
            <a:extLst>
              <a:ext uri="{FF2B5EF4-FFF2-40B4-BE49-F238E27FC236}">
                <a16:creationId xmlns:a16="http://schemas.microsoft.com/office/drawing/2014/main" id="{C2AF4C98-598A-EAE5-6FD5-9D1FFD1B5415}"/>
              </a:ext>
            </a:extLst>
          </p:cNvPr>
          <p:cNvSpPr txBox="1"/>
          <p:nvPr/>
        </p:nvSpPr>
        <p:spPr>
          <a:xfrm>
            <a:off x="1011238" y="1988840"/>
            <a:ext cx="9667094" cy="4093428"/>
          </a:xfrm>
          <a:prstGeom prst="rect">
            <a:avLst/>
          </a:prstGeom>
          <a:noFill/>
        </p:spPr>
        <p:txBody>
          <a:bodyPr wrap="square">
            <a:spAutoFit/>
          </a:bodyPr>
          <a:lstStyle/>
          <a:p>
            <a:pPr marL="342900" indent="-342900" algn="just">
              <a:buFont typeface="Arial"/>
              <a:buChar char="•"/>
            </a:pPr>
            <a:r>
              <a:rPr lang="pt-BR" sz="2000" dirty="0">
                <a:latin typeface="+mj-lt"/>
                <a:ea typeface="+mn-lt"/>
                <a:cs typeface="+mn-lt"/>
              </a:rPr>
              <a:t>Repositório: diretório que contém todos os arquivos e </a:t>
            </a:r>
            <a:r>
              <a:rPr lang="pt-BR" sz="2000" dirty="0" err="1">
                <a:latin typeface="+mj-lt"/>
                <a:ea typeface="+mn-lt"/>
                <a:cs typeface="+mn-lt"/>
              </a:rPr>
              <a:t>historico</a:t>
            </a:r>
            <a:r>
              <a:rPr lang="pt-BR" sz="2000" dirty="0">
                <a:latin typeface="+mj-lt"/>
                <a:ea typeface="+mn-lt"/>
                <a:cs typeface="+mn-lt"/>
              </a:rPr>
              <a:t> de alterações, pode ser local em uma máquina ou em um servidor remoto, que armazena todas as versões do projeto e permite que se navegue pelo histórico de alterações. </a:t>
            </a:r>
          </a:p>
          <a:p>
            <a:pPr marL="342900" indent="-342900" algn="just">
              <a:buFont typeface="Arial"/>
              <a:buChar char="•"/>
            </a:pPr>
            <a:endParaRPr lang="pt-BR" sz="2000" dirty="0">
              <a:latin typeface="+mj-lt"/>
              <a:ea typeface="+mn-lt"/>
              <a:cs typeface="+mn-lt"/>
            </a:endParaRPr>
          </a:p>
          <a:p>
            <a:pPr marL="342900" indent="-342900" algn="just">
              <a:buFont typeface="Arial"/>
              <a:buChar char="•"/>
            </a:pPr>
            <a:r>
              <a:rPr lang="pt-BR" sz="2000" dirty="0" err="1">
                <a:latin typeface="+mj-lt"/>
                <a:ea typeface="+mn-lt"/>
                <a:cs typeface="+mn-lt"/>
              </a:rPr>
              <a:t>Commits</a:t>
            </a:r>
            <a:r>
              <a:rPr lang="pt-BR" sz="2000" dirty="0">
                <a:latin typeface="+mj-lt"/>
                <a:ea typeface="+mn-lt"/>
                <a:cs typeface="+mn-lt"/>
              </a:rPr>
              <a:t>: é uma fotografia de um conjunto de alterações feitas no projeto em um determinado momento, é uma forma de registrar e salvar o estado dos arquivos em um determinado ponto no tempo. Cada </a:t>
            </a:r>
            <a:r>
              <a:rPr lang="pt-BR" sz="2000" dirty="0" err="1">
                <a:latin typeface="+mj-lt"/>
                <a:ea typeface="+mn-lt"/>
                <a:cs typeface="+mn-lt"/>
              </a:rPr>
              <a:t>commit</a:t>
            </a:r>
            <a:r>
              <a:rPr lang="pt-BR" sz="2000" dirty="0">
                <a:latin typeface="+mj-lt"/>
                <a:ea typeface="+mn-lt"/>
                <a:cs typeface="+mn-lt"/>
              </a:rPr>
              <a:t> possui um identificador único e contém informações como autor, data e macro descrição das alterações realizadas nos arquivos.</a:t>
            </a:r>
            <a:endParaRPr lang="pt-BR" sz="2000" dirty="0">
              <a:latin typeface="+mj-lt"/>
              <a:cs typeface="Calibri"/>
            </a:endParaRPr>
          </a:p>
          <a:p>
            <a:pPr algn="just"/>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b="1" dirty="0">
              <a:latin typeface="+mj-lt"/>
              <a:cs typeface="Calibri"/>
            </a:endParaRPr>
          </a:p>
        </p:txBody>
      </p:sp>
    </p:spTree>
    <p:extLst>
      <p:ext uri="{BB962C8B-B14F-4D97-AF65-F5344CB8AC3E}">
        <p14:creationId xmlns:p14="http://schemas.microsoft.com/office/powerpoint/2010/main" val="341308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Título 1">
            <a:extLst>
              <a:ext uri="{FF2B5EF4-FFF2-40B4-BE49-F238E27FC236}">
                <a16:creationId xmlns:a16="http://schemas.microsoft.com/office/drawing/2014/main" id="{A2345AB6-C4E4-EF5B-1B02-F56E627E32B1}"/>
              </a:ext>
            </a:extLst>
          </p:cNvPr>
          <p:cNvSpPr>
            <a:spLocks noGrp="1"/>
          </p:cNvSpPr>
          <p:nvPr>
            <p:ph type="title"/>
          </p:nvPr>
        </p:nvSpPr>
        <p:spPr>
          <a:xfrm>
            <a:off x="1011238" y="406400"/>
            <a:ext cx="10169525" cy="431800"/>
          </a:xfrm>
        </p:spPr>
        <p:txBody>
          <a:bodyPr>
            <a:normAutofit/>
          </a:bodyPr>
          <a:lstStyle/>
          <a:p>
            <a:r>
              <a:rPr lang="pt-BR" b="1" dirty="0">
                <a:cs typeface="Calibri Light"/>
              </a:rPr>
              <a:t>Conceitos fundamentais do </a:t>
            </a:r>
            <a:r>
              <a:rPr lang="pt-BR" b="1" dirty="0" err="1">
                <a:cs typeface="Calibri Light"/>
              </a:rPr>
              <a:t>Git</a:t>
            </a:r>
            <a:r>
              <a:rPr lang="pt-BR" b="1" dirty="0">
                <a:cs typeface="Calibri Light"/>
              </a:rPr>
              <a:t> </a:t>
            </a:r>
            <a:endParaRPr lang="pt-BR" dirty="0" err="1"/>
          </a:p>
        </p:txBody>
      </p:sp>
      <p:sp>
        <p:nvSpPr>
          <p:cNvPr id="2" name="CaixaDeTexto 1">
            <a:extLst>
              <a:ext uri="{FF2B5EF4-FFF2-40B4-BE49-F238E27FC236}">
                <a16:creationId xmlns:a16="http://schemas.microsoft.com/office/drawing/2014/main" id="{B77C63A5-F833-38C3-B914-99DA3243E45E}"/>
              </a:ext>
            </a:extLst>
          </p:cNvPr>
          <p:cNvSpPr txBox="1"/>
          <p:nvPr/>
        </p:nvSpPr>
        <p:spPr>
          <a:xfrm>
            <a:off x="1011238" y="2009870"/>
            <a:ext cx="1016952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Sans-Serif"/>
              <a:buChar char="•"/>
            </a:pPr>
            <a:r>
              <a:rPr lang="pt-BR" sz="2000" dirty="0" err="1">
                <a:latin typeface="+mj-lt"/>
                <a:ea typeface="+mn-lt"/>
                <a:cs typeface="+mn-lt"/>
              </a:rPr>
              <a:t>Branches</a:t>
            </a:r>
            <a:r>
              <a:rPr lang="pt-BR" sz="2000" dirty="0">
                <a:latin typeface="+mj-lt"/>
                <a:ea typeface="+mn-lt"/>
                <a:cs typeface="+mn-lt"/>
              </a:rPr>
              <a:t>: é uma ramificação do código que permite desenvolver recursos ou correções de forma isolada, ou trabalhar em funcionalidades específicas sem afetar o estado atual do projeto.</a:t>
            </a:r>
          </a:p>
          <a:p>
            <a:pPr marL="342900" indent="-342900" algn="just">
              <a:buFont typeface="Arial,Sans-Serif"/>
              <a:buChar char="•"/>
            </a:pPr>
            <a:endParaRPr lang="en-US" sz="2000" dirty="0">
              <a:latin typeface="+mj-lt"/>
              <a:ea typeface="+mn-lt"/>
              <a:cs typeface="+mn-lt"/>
            </a:endParaRPr>
          </a:p>
          <a:p>
            <a:pPr marL="342900" indent="-342900" algn="just">
              <a:buFont typeface="Arial"/>
              <a:buChar char="•"/>
            </a:pPr>
            <a:r>
              <a:rPr lang="pt-BR" sz="2000" dirty="0">
                <a:latin typeface="+mj-lt"/>
                <a:ea typeface="+mn-lt"/>
                <a:cs typeface="+mn-lt"/>
              </a:rPr>
              <a:t>Merge: processo de incorporar as alterações de um </a:t>
            </a:r>
            <a:r>
              <a:rPr lang="pt-BR" sz="2000" dirty="0" err="1">
                <a:latin typeface="+mj-lt"/>
                <a:ea typeface="+mn-lt"/>
                <a:cs typeface="+mn-lt"/>
              </a:rPr>
              <a:t>branch</a:t>
            </a:r>
            <a:r>
              <a:rPr lang="pt-BR" sz="2000" dirty="0">
                <a:latin typeface="+mj-lt"/>
                <a:ea typeface="+mn-lt"/>
                <a:cs typeface="+mn-lt"/>
              </a:rPr>
              <a:t> em outro, realizada  quando se finaliza o trabalho e se deseja incorporar as alterações na </a:t>
            </a:r>
            <a:r>
              <a:rPr lang="pt-BR" sz="2000" dirty="0" err="1">
                <a:latin typeface="+mj-lt"/>
                <a:ea typeface="+mn-lt"/>
                <a:cs typeface="+mn-lt"/>
              </a:rPr>
              <a:t>branch</a:t>
            </a:r>
            <a:r>
              <a:rPr lang="pt-BR" sz="2000" dirty="0">
                <a:latin typeface="+mj-lt"/>
                <a:ea typeface="+mn-lt"/>
                <a:cs typeface="+mn-lt"/>
              </a:rPr>
              <a:t> principal (master ou </a:t>
            </a:r>
            <a:r>
              <a:rPr lang="pt-BR" sz="2000" dirty="0" err="1">
                <a:latin typeface="+mj-lt"/>
                <a:ea typeface="+mn-lt"/>
                <a:cs typeface="+mn-lt"/>
              </a:rPr>
              <a:t>main</a:t>
            </a:r>
            <a:r>
              <a:rPr lang="pt-BR" sz="2000" dirty="0">
                <a:latin typeface="+mj-lt"/>
                <a:ea typeface="+mn-lt"/>
                <a:cs typeface="+mn-lt"/>
              </a:rPr>
              <a:t>), pode ser feita de modo automático, mas em alguns casos podem ocorrer conflitos que precisam ser resolvidos manualmente</a:t>
            </a:r>
          </a:p>
          <a:p>
            <a:pPr marL="342900" indent="-342900" algn="just">
              <a:buFont typeface="Arial"/>
              <a:buChar char="•"/>
            </a:pPr>
            <a:endParaRPr lang="pt-BR" sz="2000" dirty="0">
              <a:latin typeface="+mj-lt"/>
              <a:cs typeface="Calibri"/>
            </a:endParaRPr>
          </a:p>
          <a:p>
            <a:pPr marL="342900" indent="-342900" algn="just">
              <a:buFont typeface="Arial"/>
              <a:buChar char="•"/>
            </a:pPr>
            <a:r>
              <a:rPr lang="pt-BR" sz="2000" dirty="0">
                <a:latin typeface="+mj-lt"/>
                <a:cs typeface="Calibri"/>
              </a:rPr>
              <a:t>Remote: refere-se a um repositório remoto, geralmente hospedado em um servidor como o GitHub, </a:t>
            </a:r>
            <a:r>
              <a:rPr lang="pt-BR" sz="2000" dirty="0" err="1">
                <a:latin typeface="+mj-lt"/>
                <a:cs typeface="Calibri"/>
              </a:rPr>
              <a:t>GitLab</a:t>
            </a:r>
            <a:r>
              <a:rPr lang="pt-BR" sz="2000" dirty="0">
                <a:latin typeface="+mj-lt"/>
                <a:cs typeface="Calibri"/>
              </a:rPr>
              <a:t> ou </a:t>
            </a:r>
            <a:r>
              <a:rPr lang="pt-BR" sz="2000" dirty="0" err="1">
                <a:latin typeface="+mj-lt"/>
                <a:cs typeface="Calibri"/>
              </a:rPr>
              <a:t>Bitbucket</a:t>
            </a:r>
            <a:endParaRPr lang="pt-BR" sz="2000" dirty="0">
              <a:latin typeface="+mj-lt"/>
              <a:cs typeface="Calibri"/>
            </a:endParaRPr>
          </a:p>
          <a:p>
            <a:pPr marL="342900" indent="-342900" algn="just">
              <a:buFont typeface="Arial"/>
              <a:buChar char="•"/>
            </a:pPr>
            <a:endParaRPr lang="pt-BR" sz="2000" dirty="0">
              <a:latin typeface="+mj-lt"/>
              <a:cs typeface="Calibri"/>
            </a:endParaRPr>
          </a:p>
        </p:txBody>
      </p:sp>
    </p:spTree>
    <p:extLst>
      <p:ext uri="{BB962C8B-B14F-4D97-AF65-F5344CB8AC3E}">
        <p14:creationId xmlns:p14="http://schemas.microsoft.com/office/powerpoint/2010/main" val="101901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4" name="Título 1">
            <a:extLst>
              <a:ext uri="{FF2B5EF4-FFF2-40B4-BE49-F238E27FC236}">
                <a16:creationId xmlns:a16="http://schemas.microsoft.com/office/drawing/2014/main" id="{BCE39A2E-1F07-1838-5DD4-D7C0D25CE14D}"/>
              </a:ext>
            </a:extLst>
          </p:cNvPr>
          <p:cNvSpPr>
            <a:spLocks noGrp="1"/>
          </p:cNvSpPr>
          <p:nvPr>
            <p:ph type="title"/>
          </p:nvPr>
        </p:nvSpPr>
        <p:spPr>
          <a:xfrm>
            <a:off x="1011238" y="406400"/>
            <a:ext cx="10169525" cy="431800"/>
          </a:xfrm>
        </p:spPr>
        <p:txBody>
          <a:bodyPr>
            <a:normAutofit/>
          </a:bodyPr>
          <a:lstStyle/>
          <a:p>
            <a:r>
              <a:rPr lang="pt-BR" b="1" dirty="0">
                <a:cs typeface="Calibri Light"/>
              </a:rPr>
              <a:t>Inicialização de um repositório </a:t>
            </a:r>
            <a:r>
              <a:rPr lang="pt-BR" b="1" dirty="0" err="1">
                <a:cs typeface="Calibri Light"/>
              </a:rPr>
              <a:t>Git</a:t>
            </a:r>
            <a:r>
              <a:rPr lang="pt-BR" b="1" dirty="0">
                <a:cs typeface="Calibri Light"/>
              </a:rPr>
              <a:t> local</a:t>
            </a:r>
            <a:endParaRPr lang="pt-BR" dirty="0"/>
          </a:p>
        </p:txBody>
      </p:sp>
      <p:sp>
        <p:nvSpPr>
          <p:cNvPr id="6" name="CaixaDeTexto 5">
            <a:extLst>
              <a:ext uri="{FF2B5EF4-FFF2-40B4-BE49-F238E27FC236}">
                <a16:creationId xmlns:a16="http://schemas.microsoft.com/office/drawing/2014/main" id="{0CC174FB-4C75-B4DF-36AA-41109894A5E0}"/>
              </a:ext>
            </a:extLst>
          </p:cNvPr>
          <p:cNvSpPr txBox="1"/>
          <p:nvPr/>
        </p:nvSpPr>
        <p:spPr>
          <a:xfrm>
            <a:off x="1011237" y="2292130"/>
            <a:ext cx="9388125" cy="1938992"/>
          </a:xfrm>
          <a:prstGeom prst="rect">
            <a:avLst/>
          </a:prstGeom>
          <a:noFill/>
        </p:spPr>
        <p:txBody>
          <a:bodyPr wrap="square">
            <a:spAutoFit/>
          </a:bodyPr>
          <a:lstStyle/>
          <a:p>
            <a:pPr marL="342900" indent="-342900" algn="just">
              <a:buFont typeface="Arial,Sans-Serif"/>
              <a:buChar char="•"/>
            </a:pPr>
            <a:r>
              <a:rPr lang="pt-BR" sz="2000" dirty="0">
                <a:latin typeface="+mj-lt"/>
                <a:ea typeface="+mn-lt"/>
                <a:cs typeface="+mn-lt"/>
              </a:rPr>
              <a:t>Para</a:t>
            </a:r>
            <a:r>
              <a:rPr lang="pt-BR" sz="2000" dirty="0">
                <a:latin typeface="+mj-lt"/>
                <a:cs typeface="Calibri"/>
              </a:rPr>
              <a:t> começar a usar o </a:t>
            </a:r>
            <a:r>
              <a:rPr lang="pt-BR" sz="2000" dirty="0" err="1">
                <a:latin typeface="+mj-lt"/>
                <a:cs typeface="Calibri"/>
              </a:rPr>
              <a:t>Git</a:t>
            </a:r>
            <a:r>
              <a:rPr lang="pt-BR" sz="2000" dirty="0">
                <a:latin typeface="+mj-lt"/>
                <a:cs typeface="Calibri"/>
              </a:rPr>
              <a:t> em um projeto é preciso inicializar um repositório local através execução do comando [</a:t>
            </a:r>
            <a:r>
              <a:rPr lang="pt-BR" sz="2000" dirty="0" err="1">
                <a:latin typeface="+mj-lt"/>
                <a:cs typeface="Calibri"/>
              </a:rPr>
              <a:t>git</a:t>
            </a:r>
            <a:r>
              <a:rPr lang="pt-BR" sz="2000" dirty="0">
                <a:latin typeface="+mj-lt"/>
                <a:cs typeface="Calibri"/>
              </a:rPr>
              <a:t> </a:t>
            </a:r>
            <a:r>
              <a:rPr lang="pt-BR" sz="2000" dirty="0" err="1">
                <a:latin typeface="+mj-lt"/>
                <a:cs typeface="Calibri"/>
              </a:rPr>
              <a:t>init</a:t>
            </a:r>
            <a:r>
              <a:rPr lang="pt-BR" sz="2000" dirty="0">
                <a:latin typeface="+mj-lt"/>
                <a:cs typeface="Calibri"/>
              </a:rPr>
              <a:t>] no diretório do projeto</a:t>
            </a:r>
          </a:p>
          <a:p>
            <a:pPr marL="342900" indent="-342900" algn="just">
              <a:buFont typeface="Arial,Sans-Serif"/>
              <a:buChar char="•"/>
            </a:pPr>
            <a:endParaRPr lang="pt-BR" sz="2000" dirty="0">
              <a:latin typeface="+mj-lt"/>
              <a:cs typeface="Calibri"/>
            </a:endParaRPr>
          </a:p>
          <a:p>
            <a:pPr marL="342900" indent="-342900" algn="just">
              <a:buFont typeface="Arial,Sans-Serif"/>
              <a:buChar char="•"/>
            </a:pPr>
            <a:r>
              <a:rPr lang="pt-BR" sz="2000" dirty="0">
                <a:latin typeface="+mj-lt"/>
                <a:cs typeface="Calibri"/>
              </a:rPr>
              <a:t>Será criada a pasta ".</a:t>
            </a:r>
            <a:r>
              <a:rPr lang="pt-BR" sz="2000" dirty="0" err="1">
                <a:latin typeface="+mj-lt"/>
                <a:cs typeface="Calibri"/>
              </a:rPr>
              <a:t>git</a:t>
            </a:r>
            <a:r>
              <a:rPr lang="pt-BR" sz="2000" dirty="0">
                <a:latin typeface="+mj-lt"/>
                <a:cs typeface="Calibri"/>
              </a:rPr>
              <a:t>" que armazenará todas as informações relacionadas ao controle de versão</a:t>
            </a:r>
          </a:p>
          <a:p>
            <a:pPr marL="342900" indent="-342900" algn="just">
              <a:buFont typeface="Arial"/>
              <a:buChar char="•"/>
            </a:pPr>
            <a:endParaRPr lang="pt-BR" sz="2000" dirty="0">
              <a:latin typeface="+mj-lt"/>
              <a:cs typeface="Calibri"/>
            </a:endParaRPr>
          </a:p>
        </p:txBody>
      </p:sp>
    </p:spTree>
    <p:extLst>
      <p:ext uri="{BB962C8B-B14F-4D97-AF65-F5344CB8AC3E}">
        <p14:creationId xmlns:p14="http://schemas.microsoft.com/office/powerpoint/2010/main" val="81754397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58585"/>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853</Words>
  <Application>Microsoft Office PowerPoint</Application>
  <PresentationFormat>Widescreen</PresentationFormat>
  <Paragraphs>82</Paragraphs>
  <Slides>12</Slides>
  <Notes>12</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12</vt:i4>
      </vt:variant>
    </vt:vector>
  </HeadingPairs>
  <TitlesOfParts>
    <vt:vector size="19" baseType="lpstr">
      <vt:lpstr>Aptos</vt:lpstr>
      <vt:lpstr>Arial</vt:lpstr>
      <vt:lpstr>Arial,Sans-Serif</vt:lpstr>
      <vt:lpstr>Calibri</vt:lpstr>
      <vt:lpstr>Calibri Light</vt:lpstr>
      <vt:lpstr>Tema do Office</vt:lpstr>
      <vt:lpstr>Office Theme</vt:lpstr>
      <vt:lpstr>Apresentação do PowerPoint</vt:lpstr>
      <vt:lpstr>Pauta</vt:lpstr>
      <vt:lpstr>O que é o controle de versão e sua importância</vt:lpstr>
      <vt:lpstr>Benefícios do uso de controle de versão</vt:lpstr>
      <vt:lpstr>O que é Git e a sua relação com o controle de versão</vt:lpstr>
      <vt:lpstr>Principais características do Git</vt:lpstr>
      <vt:lpstr>Conceitos fundamentais do Git </vt:lpstr>
      <vt:lpstr>Conceitos fundamentais do Git </vt:lpstr>
      <vt:lpstr>Inicialização de um repositório Git local</vt:lpstr>
      <vt:lpstr>Adição de arquivos ao repositório</vt:lpstr>
      <vt:lpstr>Comparar as diferenças entre os arquivos</vt:lpstr>
      <vt:lpstr>Envio do repositório local para o remoto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Cifra de César</dc:title>
  <dc:creator>Adm Fábrica</dc:creator>
  <cp:lastModifiedBy>Allan da Rocha Dias</cp:lastModifiedBy>
  <cp:revision>507</cp:revision>
  <dcterms:created xsi:type="dcterms:W3CDTF">2015-06-30T11:10:05Z</dcterms:created>
  <dcterms:modified xsi:type="dcterms:W3CDTF">2024-09-12T15:12:26Z</dcterms:modified>
</cp:coreProperties>
</file>