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VCa7mRZkVGR2GIe47RT6L0DHU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A78764-0F86-4FA3-A532-CF88A08920C8}">
  <a:tblStyle styleId="{BFA78764-0F86-4FA3-A532-CF88A08920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1290" y="1132130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098" y="449246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11083" y="11399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3556804" y="2375697"/>
            <a:ext cx="6445614" cy="127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Circuitos Microcontrolados</a:t>
            </a:r>
            <a:b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4400" u="none" cap="none" strike="noStrike">
                <a:solidFill>
                  <a:srgbClr val="17C3C7"/>
                </a:solidFill>
                <a:latin typeface="Arial"/>
                <a:ea typeface="Arial"/>
                <a:cs typeface="Arial"/>
                <a:sym typeface="Arial"/>
              </a:rPr>
              <a:t>(Aula 7)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02418" y="5534972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09888" y="393137"/>
            <a:ext cx="1133868" cy="164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Variável do tipo flutuante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790354" y="1955525"/>
            <a:ext cx="11050840" cy="3880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variável assume valores reais, exemplo :{1.23,3.4455,5.6,0,0455}. Este tipo de variável é declara como “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e tem o tamanho de 32 bits com valores mínimos e máximos entre 1.17549435.e-38 a 6.80564693.e+38. Exemplo de declaração: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//declara uma variável do tipo flutuante com o nome “b”.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Variável do tipo caractere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677333" y="2160589"/>
            <a:ext cx="11024337" cy="3880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variável do tipo caractere é declarada como “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 armazena caracteres, exemplos: {A, B, C, a, b, c, 0, 1, 2...}. Este tipo de variável tem valores mínimos e máximos entre -128 a 127.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declaração: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//declara uma variável do tipo caractere com o nome “c”.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73" name="Google Shape;273;p1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815546" y="703211"/>
            <a:ext cx="88570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Variáveis/Declaração e atribuição de valores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866583" y="1955525"/>
            <a:ext cx="1058121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variáveis quando são declaras também podem armazenar valores ao mesmo tempo.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b = 5.45;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‘C’;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89" name="Google Shape;289;p1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815545" y="703211"/>
            <a:ext cx="91633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Extensões usadas na declaração de variáveis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13"/>
          <p:cNvGraphicFramePr/>
          <p:nvPr/>
        </p:nvGraphicFramePr>
        <p:xfrm>
          <a:off x="914400" y="1377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{BFA78764-0F86-4FA3-A532-CF88A08920C8}</a:tableStyleId>
              </a:tblPr>
              <a:tblGrid>
                <a:gridCol w="3035425"/>
                <a:gridCol w="1744025"/>
                <a:gridCol w="2142525"/>
                <a:gridCol w="2142525"/>
              </a:tblGrid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Tipo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Tamanho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Mínimo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Máximo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signed 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127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unsigned char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255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-32768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32767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unsigned 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</a:t>
                      </a:r>
                      <a:r>
                        <a:rPr lang="pt-BR" sz="1800"/>
                        <a:t> bits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65535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short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-32768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32767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unsigned short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65535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short 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-8388608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8388607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unsigned short 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24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16777215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-2147483648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2147483647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unsigned long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4294976295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-1,17549435.e+38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6,80564693.e+38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32 bits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-1,17549435.e+38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6,80564693.e+38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815545" y="703211"/>
            <a:ext cx="77718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Funções básicas em linguagem C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982782" y="1955525"/>
            <a:ext cx="9870747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linguagem C, utiliza-se a função “scanf” ou “get” para leitura de dados digitados a partir do teclado. Para impressão de texto no Console (tela de execução) utiliza-se a função “print”.  No ambiente Arduino IDE não será possível utilizar estas funções, porém serão utilizados funções semelhantes que trabalham com os estados lógicos dos pinos do microcontrolador ATmega328p.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815545" y="703211"/>
            <a:ext cx="77718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677332" y="1488613"/>
            <a:ext cx="11313867" cy="5369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operadores aritméticos são usados para desenvolver operações matemáticas. A seguir apresentamos a lista dos operadores aritméticos do C: </a:t>
            </a:r>
            <a:endParaRPr/>
          </a:p>
        </p:txBody>
      </p:sp>
      <p:pic>
        <p:nvPicPr>
          <p:cNvPr id="326" name="Google Shape;32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748" y="2569201"/>
            <a:ext cx="9202960" cy="3960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6"/>
          <p:cNvPicPr preferRelativeResize="0"/>
          <p:nvPr/>
        </p:nvPicPr>
        <p:blipFill rotWithShape="1">
          <a:blip r:embed="rId6">
            <a:alphaModFix/>
          </a:blip>
          <a:srcRect b="1150" l="-710" r="709" t="-1150"/>
          <a:stretch/>
        </p:blipFill>
        <p:spPr>
          <a:xfrm>
            <a:off x="1229002" y="1250075"/>
            <a:ext cx="8332025" cy="5136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54" name="Google Shape;354;p1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1035242" y="1677696"/>
            <a:ext cx="9102770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operadores lógicos fazem operações bit a bit e podem ser do tipo: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“|” operação lógica OU;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operação lógica 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8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2068" y="1476374"/>
            <a:ext cx="7840668" cy="515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9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Entradas e Saídas Digitais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ando os pinos digitais do Arduino - Embarcados" id="390" name="Google Shape;39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7202" y="1881810"/>
            <a:ext cx="7984640" cy="374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484243" y="2343710"/>
            <a:ext cx="865868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 a Linguagem C  (Parte 7)</a:t>
            </a:r>
            <a:endParaRPr b="1" sz="52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Função pinMode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1200678" y="1683026"/>
            <a:ext cx="9957651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configurar o pinos digitais da placa Arduino, é necessário utilizar a função pinMode. Esta função tem a seguinte estrutura: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pinMode(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TIPO_DA_FUNÇÃO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refere-se a escolha do pino específico pretende-se a fazer alguma aplicação, pode-se escolher do pino 0 até 13;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TIPO_DA_FUNÇÃO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refere-se a forma que o pino irá trabalhar que pode ser como entrada ou saída;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saída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1200679" y="1683026"/>
            <a:ext cx="10275704" cy="493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trabalhar com o pino como configuração de saída, além de especificar o pino escolhido (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deve-se especificar o campo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TIPO_DA_FUNÇÃO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“OUTPUT”. Isto se faz dentro da estrutura “void setup( )”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pinMode(2, OUTPUT); // pino “2” configurado como saída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2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saída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1200679" y="1683026"/>
            <a:ext cx="10275704" cy="566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ter configurado um pino específico como saída, pode alterar o nível lógico do mesmo utilizando a função “digitalWrite”. Esta função tem a seguinte estrutura: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digitalWrite(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NÍVEL_LÓGICO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refere-se a escolha do pino específico pretende-se a fazer alguma aplicação, pode-se escolher do pino 0 até 13;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NÍVEL_LÓGICO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refere-se ao estado lógico alto (HIGH) ou estado lógico baixo (LOW);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7" name="Google Shape;44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saída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1200679" y="1683026"/>
            <a:ext cx="10275704" cy="499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um pino específico configurado como saída tem seu estado lógico alto (HIGH), a porta física correspondente apresenta um nível de tensão igual 5 Volts. Quando este pino tem seu estado lógico baixo (LOW), a mesma porta física apresenta agora um nível de tensão igual 0 Volts. A utilização da função “digitalWrite” se faz dentro da estrutura “void loop ( )” 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digitalWrite(2, HIGH); // O pino 2 é mudado para o estado lógico alto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digitalWrite(2, LOW); // O pino 2 é mudado para o estado lógico baixo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saída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1200679" y="1683026"/>
            <a:ext cx="10275704" cy="209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exemplo da aula anterior utiliza três pinos (2, 3 e 4) como orientação de saída para fazer um semáforo simples.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9001" y="2517761"/>
            <a:ext cx="3337207" cy="333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saída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1200679" y="1683026"/>
            <a:ext cx="10275704" cy="209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exemplo da aula anterior utilizar três pinos como orientação de saída para fazer um semáforo simples.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2162" y="836426"/>
            <a:ext cx="12192001" cy="54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entrada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1200679" y="1683026"/>
            <a:ext cx="10275704" cy="493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trabalhar com o pino como configuração de entrada, além de especificar o pino escolhido (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deve-se especificar o campo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TIPO_DA_FUNÇÃO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“INPUT”. Isto se faz dentro da estrutura “void setup( )”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pinMode(13, INPUT); // pino “13” configurado como entrada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7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entrada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 txBox="1"/>
          <p:nvPr/>
        </p:nvSpPr>
        <p:spPr>
          <a:xfrm>
            <a:off x="1200679" y="1683026"/>
            <a:ext cx="10275704" cy="49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ter configurado um pino específico como entrada, pode ler o nível lógico do mesmo utilizando a função “digitalRead”. Esta função tem a seguinte estrutura: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Leitura_pino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digitalRead(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NÚMERO_DO_PINO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refere-se a escolha do pino específico pretende-se a fazer alguma aplicação, pode-se escolher do pino 0 até 13;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Leitura_pino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refere-se a variável do tipo inteiro que irá receber o resultado da leitura do pino;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815545" y="703211"/>
            <a:ext cx="73742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entrada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1200679" y="1683026"/>
            <a:ext cx="10275704" cy="319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os pinos configurados como entrada devem-se utilizar um botão  (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pushbotton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Isto para que os pinos configurados como entrada não tenha um nível lógico indefinido (flutuante). Os botões podem ser inseridos de duas formas: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pull-up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pull-down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5548" y="3312922"/>
            <a:ext cx="7474225" cy="267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813" y="2899370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2937329" y="5809451"/>
            <a:ext cx="218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736651" y="7526284"/>
            <a:ext cx="332100" cy="2043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9"/>
          <p:cNvSpPr txBox="1"/>
          <p:nvPr/>
        </p:nvSpPr>
        <p:spPr>
          <a:xfrm>
            <a:off x="2351686" y="3228548"/>
            <a:ext cx="1059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Configuração como porta de entrada (Exemplo)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77254" y="612100"/>
            <a:ext cx="12121351" cy="54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560803" y="1995795"/>
            <a:ext cx="908581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aula será feita uma introdução a linguagem C. Esta linguagem é utilizada na programação de microcontroladores. Também será apresentado as funções básicas para configuração dos pinos I/Os da placa Arduino.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0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5" name="Google Shape;5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0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815545" y="703211"/>
            <a:ext cx="9507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Exercício 1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815545" y="1530220"/>
            <a:ext cx="104219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contador de 0 a 9, utilizando um display de 7 segmentos.</a:t>
            </a:r>
            <a:endParaRPr/>
          </a:p>
        </p:txBody>
      </p:sp>
      <p:pic>
        <p:nvPicPr>
          <p:cNvPr descr="Display de 7 segmentos catodo comum vermelho - GND comum - MSS Eletrônica" id="569" name="Google Shape;56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3787" y="2375132"/>
            <a:ext cx="5566350" cy="367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1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1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1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911155" y="180867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Apostila de Linguagem C/C++,UNIPAN, 2004.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Curso de Linguagem C, UFMG, 2010.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Monk S. Programação com Arduino: Começando com Sketches. Bookman Editora, 2017.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McROberts, M. Arduino Básico, Novatec, 2ª ed., 2015.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https://www.arduino.cc/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https://www.tinkercad.com/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Linguagem C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200679" y="2091862"/>
            <a:ext cx="1004125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linguagem de programação  compilada de propósito geral, estruturada, imperativa, procedural, padronizada pela ISO, criada em 1972, por Dennis Ritchie, no AT&amp;T Bell Labs, para desenvolver o sistema operacional Unix (que foi originalmente escrito em Assembly).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90194" y="63059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Linguagem C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5641" y="1423043"/>
            <a:ext cx="8567097" cy="523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108486" y="441944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Linguagem C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131" y="1414648"/>
            <a:ext cx="10087243" cy="505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Variável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815546" y="1723267"/>
            <a:ext cx="98310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linguagem C, o termo “variável” é definido como um espaço de memória que armazena algum tipo de informação. Essa informação pode  ter a forma de um número ou caractere.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94840" y="3209730"/>
            <a:ext cx="6089243" cy="308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Variável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1096686" y="195552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variáveis: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Flutuantes;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Caracteres;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Variável do tipo inteiro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677333" y="1537253"/>
            <a:ext cx="10891815" cy="4504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variável do tipo inteiro é declarada como “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Este tipo de variável aceita somente valores inteiros, exemplo: {...-2,-1,0,1,2...}. A variável do tipo 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 o tamanho de 16 bits, assume valores mínimos e máximos entre -32768 e 32767. Exemplo de declaração: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a;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//declara uma variável do tipo inteiro com o nome “a”.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2023-02-08T19:25:07Z</dcterms:created>
  <dc:creator>aCkF87</dc:creator>
</cp:coreProperties>
</file>