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iKd3D41rZ+0QwqXmKe2go5Hbu4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38C11E-EA7C-4CDF-9D8C-34FE32749877}">
  <a:tblStyle styleId="{3338C11E-EA7C-4CDF-9D8C-34FE32749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hyperlink" Target="https://www.tinkercad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1290" y="1132130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098" y="449246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11083" y="11399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3556804" y="2375697"/>
            <a:ext cx="6445614" cy="127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Circuitos Microcontrolados</a:t>
            </a:r>
            <a:b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4400" u="none" cap="none" strike="noStrike">
                <a:solidFill>
                  <a:srgbClr val="17C3C7"/>
                </a:solidFill>
                <a:latin typeface="Arial"/>
                <a:ea typeface="Arial"/>
                <a:cs typeface="Arial"/>
                <a:sym typeface="Arial"/>
              </a:rPr>
              <a:t>(Aula 8)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02418" y="5534972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09888" y="393137"/>
            <a:ext cx="1133868" cy="164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815545" y="703211"/>
            <a:ext cx="10157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 (If-else)</a:t>
            </a:r>
            <a:endParaRPr/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153" y="3738967"/>
            <a:ext cx="5166142" cy="2415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ruturas condicionais e de repetição | Blog da TreinaWeb" id="245" name="Google Shape;24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7267" y="3310400"/>
            <a:ext cx="3927546" cy="327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815545" y="1808574"/>
            <a:ext cx="10705895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Para facilitar a programação as estruturas de decisão (if-else) pode ser representado primeiramente por meio de pseudocódigos ou fluxogramas.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890194" y="630591"/>
            <a:ext cx="8545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 (If-else)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6754" y="1930400"/>
            <a:ext cx="4352814" cy="286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74" name="Google Shape;274;p1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1108486" y="441944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6">
            <a:alphaModFix/>
          </a:blip>
          <a:srcRect b="-2130" l="-1030" r="1030" t="2129"/>
          <a:stretch/>
        </p:blipFill>
        <p:spPr>
          <a:xfrm>
            <a:off x="0" y="1370121"/>
            <a:ext cx="12192001" cy="543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815546" y="703211"/>
            <a:ext cx="8798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Operadores condicionais da estrutura If-Else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894522" y="1874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{3338C11E-EA7C-4CDF-9D8C-34FE32749877}</a:tableStyleId>
              </a:tblPr>
              <a:tblGrid>
                <a:gridCol w="2637175"/>
                <a:gridCol w="2411900"/>
                <a:gridCol w="5353875"/>
              </a:tblGrid>
              <a:tr h="42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Operador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Função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Exemplo em linguagem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Menor 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If(a &lt; 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Maior 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If(a &gt; 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If(a == 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Maior ou igual a 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If(a &gt;= 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Menor ou igual a 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If(a &lt;= 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Diferente 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If(a != 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Lógica OU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 (a &gt; b) || (a != b) 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&amp;&amp;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Lógica 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pt-BR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If( (a &gt; 0) &amp;&amp; (b &lt; a) 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8800" y="23468"/>
            <a:ext cx="6533210" cy="680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815546" y="703211"/>
            <a:ext cx="10347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 de decisão: Switch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041428" y="1766640"/>
            <a:ext cx="5887216" cy="497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estrutura Switch é utilizada para várias escolhas.</a:t>
            </a:r>
            <a:endParaRPr/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7895" y="643840"/>
            <a:ext cx="4903305" cy="544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815545" y="703211"/>
            <a:ext cx="88850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decisão/Switch-case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615036" y="1852215"/>
            <a:ext cx="5273225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estrutura Switch/Case-Escolha/Caso é utilizada quando é necessário testar a mesma variável com uma série de valores (várias vezes).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7212" y="1638300"/>
            <a:ext cx="614362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815545" y="703211"/>
            <a:ext cx="76923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decisão/Switch-case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973726" y="1712023"/>
            <a:ext cx="993049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funciona: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variável a ser testada deve ser sempre do tipo inteiro ou literal;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utilizado para oferecer várias opções ao usuário, deixando que escolha um valor dentre vários; 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principal vantagem desse comando é que ele evita uma série de testes com o comando IF/SE;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de maneira semelhante ao IF/SE encadeado;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condição após o SWITCH/ESCOLHA informa o valor que será comparado em cada CASE/CASO;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815545" y="703211"/>
            <a:ext cx="76923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decisão/Switch-case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973726" y="1712023"/>
            <a:ext cx="993049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primeiro CASE/CASO é verificado se o valor recebido como parâmetro é igual ao seu valor;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valor do parâmetro informado for o mesmo (igual) do CASE/CASO, será executado o trecho de código dentro do respectivo CASE/CASO;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valor do parâmetro informado for diferente do CASE/CASO, será testada a condição do próximo CASE/CASO;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BREAK/PARE é utilizado para forçar a saída do SWITCH/ESCOLHA ao se entrar em um CASE/CASO;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9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815545" y="703211"/>
            <a:ext cx="76923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decisão/Switch-case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60827" y="2049661"/>
            <a:ext cx="99304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o BREAK/PARE todos os CASE/CASO serão testados, mesmo que algum CASE/CASO já tenha atendido a condição;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DEFAULT/SENÃO é opcional e define um fluxo alternativo para as situações não atendidas por nenhum CASE/CASO;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trecho de código dentro do DEFAULT/SENÃO será executado apenas quando o valor de nenhum CASE/CASO for igual ao valor do parâmetro informado.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484243" y="2343710"/>
            <a:ext cx="865868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 a Linguagem C  (Parte 8)</a:t>
            </a:r>
            <a:endParaRPr b="1" sz="52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615021" y="656736"/>
            <a:ext cx="520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3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911319" y="1800966"/>
            <a:ext cx="1063398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comandos que permitem que uma sequência de instruções seja executada várias vezes até que uma condição seja satisfeita;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uma instrução ou uma sequência de instruções precisa ser executada várias vezes, deve-se utilizar uma estrutura de repetição.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894634" y="1945216"/>
            <a:ext cx="10352485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servem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Servem para repetir um conjunto de instruções sem que seja necessário escrevê-las várias vezes;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Permitem que um trecho do algoritmo seja repetido, em um número determinado ou indeterminado de vezes, sem que o código a ser repetido tenha que ser escrito novamente;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estruturas de repetição também são chamadas de Laços ou Loops.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1014327" y="1477828"/>
            <a:ext cx="10543584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estruturas de repetição envolvem a avaliação de uma condição (teste);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avaliação resulta em valores Verdadeiros ou Falsos;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resultado da condição é Falso, não é iniciada a repetição ou, caso esteja em execução, é encerrada a repetição;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resultado da condição for Verdadeiro, é iniciada a repetição ou, caso esteja em execução, é reiniciada a execução das instruções dentro da Estrutura de Repetição;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 txBox="1"/>
          <p:nvPr/>
        </p:nvSpPr>
        <p:spPr>
          <a:xfrm>
            <a:off x="1014327" y="1477828"/>
            <a:ext cx="10543584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 (continuação):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avaliação da condição é sempre novamente realizada após a execução da última instrução dentro da estrutura de repetição;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única Estrutura de Repetição que não realiza a avaliação da condição antes de iniciar é a Do/While (Faça/Enquanto).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Desta forma, é assegurado que todas as instruções dentro da Estrutura de Repetição do Do/While serão executadas pelo menos uma vez.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815546" y="703211"/>
            <a:ext cx="10347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1408133" y="1757232"/>
            <a:ext cx="904976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laços repetição são utilizados na repetição de um mesmo comando várias vezes de forma evitar a escrever várias linhas de código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laços: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(Para);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(Enquanto);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while(Faz enquanto);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815546" y="703211"/>
            <a:ext cx="10347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repetição/For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725" y="1668553"/>
            <a:ext cx="11178401" cy="2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7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repetição/For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 txBox="1"/>
          <p:nvPr/>
        </p:nvSpPr>
        <p:spPr>
          <a:xfrm>
            <a:off x="1014327" y="1477828"/>
            <a:ext cx="1054358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ser usada quando o número exato de repetições é conhecido;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uma variável de controle que deve ser do tipo Inteiro ou Literal.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8"/>
          <p:cNvSpPr txBox="1"/>
          <p:nvPr/>
        </p:nvSpPr>
        <p:spPr>
          <a:xfrm>
            <a:off x="815545" y="703211"/>
            <a:ext cx="65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</a:rPr>
              <a:t>Estruturas de repetição/For</a:t>
            </a:r>
            <a:endParaRPr b="1" sz="3600">
              <a:solidFill>
                <a:srgbClr val="2F8DFF"/>
              </a:solidFill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1014327" y="1477828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Padrão:</a:t>
            </a:r>
            <a:endParaRPr/>
          </a:p>
        </p:txBody>
      </p:sp>
      <p:pic>
        <p:nvPicPr>
          <p:cNvPr id="536" name="Google Shape;53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5519" y="2040497"/>
            <a:ext cx="9249093" cy="412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859661" y="611593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repetição/For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338338" y="1559005"/>
            <a:ext cx="10826475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comando que inicializa a estrutura de repetição. Sua condição é testada antes de executar qualquer instrução dentro do laço;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 de inicialização: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comando de atribuição que inicia uma variável de controle do laço. É executada apenas uma vez, no início do laço;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determina o final do laço (repetição). Normalmente é uma expressão lógica. É verificada antes da execução do laço. Se for Verdadeira, as instruções dentro do laço são executadas. Se for Falsa o laço é finalizado;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Incremento/decremento: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executado sempre no final do laço, mudando o valor da variável de controle a cada repetição do laço.</a:t>
            </a: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7668725" y="686625"/>
            <a:ext cx="454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560803" y="1995795"/>
            <a:ext cx="90858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aula será apresentado as estruturas de decisão e repetição utilizados em linguagem C.</a:t>
            </a:r>
            <a:endParaRPr/>
          </a:p>
        </p:txBody>
      </p:sp>
      <p:pic>
        <p:nvPicPr>
          <p:cNvPr descr="Via Rápida | Estruturas de decisão" id="133" name="Google Shape;13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6872" y="3008835"/>
            <a:ext cx="3659187" cy="333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774171" y="187686"/>
            <a:ext cx="520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4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3798" y="985538"/>
            <a:ext cx="7251700" cy="524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815546" y="703211"/>
            <a:ext cx="103477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636" y="1612138"/>
            <a:ext cx="7060592" cy="242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" name="Google Shape;5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 txBox="1"/>
          <p:nvPr/>
        </p:nvSpPr>
        <p:spPr>
          <a:xfrm>
            <a:off x="956519" y="2178468"/>
            <a:ext cx="1054358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estrutura de repetição mais simples;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ideal para situações em que não se sabe o número exato de vezes em que o bloco de instruções deve ser repetido;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utilizado para substituir laços FOR.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956519" y="1663711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padrão:</a:t>
            </a:r>
            <a:endParaRPr/>
          </a:p>
        </p:txBody>
      </p:sp>
      <p:pic>
        <p:nvPicPr>
          <p:cNvPr id="618" name="Google Shape;61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582" y="2310045"/>
            <a:ext cx="9375749" cy="422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4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4"/>
          <p:cNvSpPr txBox="1"/>
          <p:nvPr/>
        </p:nvSpPr>
        <p:spPr>
          <a:xfrm>
            <a:off x="956519" y="2178468"/>
            <a:ext cx="1054358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funciona: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condição é validada antes de cada repetição do laço;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Enquanto a condição for Verdadeira, o bloco de instruções dentro do laço é executado;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a condição se torna Falsa, o laço é finalizado.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177833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3" name="Google Shape;6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7" name="Google Shape;6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5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2750" y="1553936"/>
            <a:ext cx="7693025" cy="491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3" name="Google Shape;66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6"/>
          <p:cNvSpPr txBox="1"/>
          <p:nvPr/>
        </p:nvSpPr>
        <p:spPr>
          <a:xfrm>
            <a:off x="815545" y="703211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repetição/Do-While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...while Loop in C - GeeksforGeeks" id="666" name="Google Shape;66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30534" y="2001998"/>
            <a:ext cx="5224365" cy="335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7"/>
          <p:cNvSpPr txBox="1"/>
          <p:nvPr/>
        </p:nvSpPr>
        <p:spPr>
          <a:xfrm>
            <a:off x="815545" y="703211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repetição/Do-While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956519" y="2178468"/>
            <a:ext cx="1054358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 a condição de validação do laço apenas no final do comando. Desta forma, é assegurado que as instruções dentro do laço serão executadas pelo menos uma vez;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diferença para a estrutura WHILE é que na DO/WHILE a condição de validação é verificada após a execução do bloco de instruções do laço.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5" name="Google Shape;6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15545" y="703211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repetição/Do-While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8"/>
          <p:cNvSpPr txBox="1"/>
          <p:nvPr/>
        </p:nvSpPr>
        <p:spPr>
          <a:xfrm>
            <a:off x="956519" y="1674623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padrão: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9" name="Google Shape;69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9949" y="2560869"/>
            <a:ext cx="8967946" cy="348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9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9"/>
          <p:cNvSpPr txBox="1"/>
          <p:nvPr/>
        </p:nvSpPr>
        <p:spPr>
          <a:xfrm>
            <a:off x="815545" y="703211"/>
            <a:ext cx="105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repetição/Do-While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9"/>
          <p:cNvSpPr txBox="1"/>
          <p:nvPr/>
        </p:nvSpPr>
        <p:spPr>
          <a:xfrm>
            <a:off x="815545" y="1799593"/>
            <a:ext cx="10543584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funciona: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primeira vez que o laço for executado todas as instruções dentro deste serão executadas, independente da condição estabelecida;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Somente após a primeira execução das instruções do laço é que a expressão será testada;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da primeira execução, as instruções dentro do laço só são executadas novamente se a condição de validação for Verdadeira.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911319" y="1800966"/>
            <a:ext cx="1063398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Estruturas de decisão, também conhecidas como Estruturas de Seleção.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comandos que auxiliam no direcionamento da sequência de execução de um programa por meio da avaliação de condições lógicas;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Têm como função validar condições e comparar o resultado destas.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4" name="Google Shape;72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0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6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928" y="1395412"/>
            <a:ext cx="7451872" cy="50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743" name="Google Shape;743;p4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1233780" y="1775577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Apostila de Linguagem C/C++,UNIPAN, 2004.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Curso de Linguagem C, UFMG, 2010.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Monk S. Programação com Arduino: Começando com Sketches. Bookman Editora, 2017.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McROberts, M. Arduino Básico, Novatec, 2ª ed., 2015.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https://www.arduino.cc/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</a:t>
            </a:r>
            <a:r>
              <a:rPr lang="pt-B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https://www.tinkercad.com/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735"/>
              <a:buFont typeface="Arial"/>
              <a:buNone/>
            </a:pPr>
            <a:r>
              <a:rPr b="1" lang="pt-BR" sz="26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diz minha ex terminamos !!!</a:t>
            </a:r>
            <a:endParaRPr b="1"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894635" y="1945216"/>
            <a:ext cx="638123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condicional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escolha de um grupo de ações a ser executado quando determinadas condições, representadas por expressões lógicas, são ou não satisfeitas.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1625" y="1945216"/>
            <a:ext cx="3313188" cy="410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014327" y="1477828"/>
            <a:ext cx="1054358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serve: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Permitem alterar o Fluxo de Execução do algoritmo, de forma a selecionar qual parte deve ser executada;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 “decisão” de execução é tomada a partir de uma condição, que pode resultar apenas dois valores: verdadeiro ou falso;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condição é representada por expressões relacionais ou lógicas.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815545" y="703211"/>
            <a:ext cx="6539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973726" y="1712023"/>
            <a:ext cx="96728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Funcionamento: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executar as funções de validação e comparação, as estruturas de seleção irão executar os blocos de comando, definidos de acordo com o resultado da comparação (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verdadeiro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falso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1058586" y="1716089"/>
            <a:ext cx="97872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linguagem C, as estruturas de decisão são utilizadas para escolhas ou condições.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estruturas de decisão: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If-Else;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815545" y="703211"/>
            <a:ext cx="10157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Estruturas de decisão (If-else)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815545" y="1808574"/>
            <a:ext cx="10705895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As estruturas de decisão ou condição são usadas quando é necessário que o programa execute alguma instrução específica e escolhida pelo usuário. O comando </a:t>
            </a:r>
            <a:r>
              <a:rPr b="1" i="0" lang="pt-BR" sz="36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If-else</a:t>
            </a:r>
            <a:r>
              <a:rPr b="0" i="0" lang="pt-BR" sz="3600" u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da Linguagem C possui a mesma funcionalidade em relação as estruturas de decisão de outras linguagens de programação, porém é necessário ter cuidado em relação a sintaxe e indentação.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2023-02-08T19:25:07Z</dcterms:created>
  <dc:creator>aCkF87</dc:creator>
</cp:coreProperties>
</file>