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lM2qv7GlaGmdeRmtOsr0lD9UY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11" Type="http://schemas.openxmlformats.org/officeDocument/2006/relationships/image" Target="../media/image10.png"/><Relationship Id="rId10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6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 amt="14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1290" y="1132130"/>
            <a:ext cx="1648409" cy="42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0417" y="4779072"/>
            <a:ext cx="4053843" cy="55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4098" y="449246"/>
            <a:ext cx="7334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511083" y="11399"/>
            <a:ext cx="671804" cy="424471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3556804" y="2375697"/>
            <a:ext cx="6445614" cy="1273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Circuitos Microcontrolados</a:t>
            </a:r>
            <a:br>
              <a:rPr b="1" i="0" lang="pt-B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4400" u="none" cap="none" strike="noStrike">
                <a:solidFill>
                  <a:srgbClr val="17C3C7"/>
                </a:solidFill>
                <a:latin typeface="Arial"/>
                <a:ea typeface="Arial"/>
                <a:cs typeface="Arial"/>
                <a:sym typeface="Arial"/>
              </a:rPr>
              <a:t>(Aula 9)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0" y="6629419"/>
            <a:ext cx="12192000" cy="228581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24350" y="454039"/>
            <a:ext cx="404970" cy="109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02418" y="5534972"/>
            <a:ext cx="1627972" cy="4656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09888" y="393137"/>
            <a:ext cx="1133868" cy="164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494118" y="2373260"/>
            <a:ext cx="8658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Introdução a Linguagem C  (Parte 9)</a:t>
            </a:r>
            <a:endParaRPr b="1" sz="52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1560803" y="1995795"/>
            <a:ext cx="908581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Nesta aula será apresentado conceitos básicos sobre arranjos.</a:t>
            </a:r>
            <a:endParaRPr/>
          </a:p>
        </p:txBody>
      </p:sp>
      <p:pic>
        <p:nvPicPr>
          <p:cNvPr descr="C: recursos avançados da linguagem | Alura" id="133" name="Google Shape;13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5109" y="3195746"/>
            <a:ext cx="4640907" cy="318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372083" y="1882045"/>
            <a:ext cx="908581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linguagem C, os vetores e matrizes são arranjos semelhante as variáveis, mas possibilitam armazenamento de vários valores.</a:t>
            </a:r>
            <a:endParaRPr/>
          </a:p>
        </p:txBody>
      </p:sp>
      <p:pic>
        <p:nvPicPr>
          <p:cNvPr descr="Criando Arrays bidimensionais em C: Matrizes - Bóson Treinamentos em  Ciência e Tecnologia" id="150" name="Google Shape;15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02973" y="3231446"/>
            <a:ext cx="7786053" cy="306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891822" y="1909509"/>
            <a:ext cx="10408355" cy="437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vetor é um arranjo de uma dimensão, a sua declaração é realizada da seguinte forma: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Tipo_variável</a:t>
            </a: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nome_do_vetor</a:t>
            </a: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[tamanho_do_vetor] = {conteúdo};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r>
              <a:rPr b="1"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vetor</a:t>
            </a: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[8]={2,8,10,32,34,40,42,2};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Vetores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916522" y="1955525"/>
            <a:ext cx="8956996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 pode acessar ou manipular o conteúdo de cada célula do vetor, por exemplo: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a,b,c,d;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vetor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[4]={2,8,10,32};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0 1  2   3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 a = vetor[0];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 b = vetor[1];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 c = vetor[2];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 d = vetor[3];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“a” é igual a 2, “b” é igual a 8, “c” é igual a 10 e “d” é igual a 32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7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Matriz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455053" y="1757022"/>
            <a:ext cx="11566203" cy="4371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vetor é um arranjo de duas dimensões, a sua declaração é realizada da seguinte forma: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Tipo_variável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nome_da_matriz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[número_de_linhas] [número_de_colunas] = {conteúdo};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r>
              <a:rPr b="1"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matriz</a:t>
            </a:r>
            <a:r>
              <a:rPr lang="pt-BR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[4]={2,8,10,32};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/>
          <p:nvPr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1200679" y="3097763"/>
            <a:ext cx="21883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/>
          <p:cNvSpPr/>
          <p:nvPr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815546" y="703211"/>
            <a:ext cx="52058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Matriz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815546" y="1793413"/>
            <a:ext cx="8956996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 pode acessar ou manipular o conteúdo de cada célula da matriz, por exemplo: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a,b,c,d;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matriz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[2][2]={2,8,10,32};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 a = </a:t>
            </a:r>
            <a:r>
              <a:rPr i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matriz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[0][0];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 b = </a:t>
            </a:r>
            <a:r>
              <a:rPr i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matriz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[0][1];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 c = </a:t>
            </a:r>
            <a:r>
              <a:rPr i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matriz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[1][0];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 d = </a:t>
            </a:r>
            <a:r>
              <a:rPr i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matriz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[1][1];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“a” é igual a 2, “b” é igual a 8, “c” é igual a 10 e “d” é igual a 32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" y="187683"/>
            <a:ext cx="614265" cy="424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9"/>
          <p:cNvSpPr/>
          <p:nvPr/>
        </p:nvSpPr>
        <p:spPr>
          <a:xfrm>
            <a:off x="10457895" y="6045696"/>
            <a:ext cx="1414200" cy="7080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6614" y="6232789"/>
            <a:ext cx="1036399" cy="29645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9"/>
          <p:cNvSpPr/>
          <p:nvPr/>
        </p:nvSpPr>
        <p:spPr>
          <a:xfrm>
            <a:off x="6096000" y="6675368"/>
            <a:ext cx="6096000" cy="182700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414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1200679" y="3097763"/>
            <a:ext cx="218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SEAT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1" y="4814596"/>
            <a:ext cx="332100" cy="204330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2583" y="6133913"/>
            <a:ext cx="590670" cy="4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11841194" y="0"/>
            <a:ext cx="360000" cy="153030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815546" y="703211"/>
            <a:ext cx="5205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14143C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b="1" sz="3600">
              <a:solidFill>
                <a:srgbClr val="2F8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911155" y="1847527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Apostila de Linguagem C/C++,UNIPAN, 2004.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Curso de Linguagem C, UFMG, 2010.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Monk S. Programação com Arduino: Começando com Sketches. Bookman Editora, 2017.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McROberts, M. Arduino Básico, Novatec, 2ª ed., 2015.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https://www.arduino.cc/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 https://www.tinkercad.com/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2023-02-08T19:25:07Z</dcterms:created>
  <dc:creator>aCkF87</dc:creator>
</cp:coreProperties>
</file>